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2" r:id="rId4"/>
    <p:sldId id="263" r:id="rId5"/>
    <p:sldId id="265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D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9818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190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091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814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364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345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2057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2076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273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4608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7956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BCF7A-C2F4-4399-B940-88EC9BDA135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AA62E-6CB2-4AF9-95BA-710A5E518A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9062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asick%C3%A1_%C5%99%C3%A1dov%C3%A1_architektura" TargetMode="External"/><Relationship Id="rId3" Type="http://schemas.openxmlformats.org/officeDocument/2006/relationships/hyperlink" Target="http://commons.wikimedia.org/wiki/File:Agrigento_-_Dioskurentempel.jpg?uselang=cs" TargetMode="External"/><Relationship Id="rId7" Type="http://schemas.openxmlformats.org/officeDocument/2006/relationships/hyperlink" Target="http://cs.wikipedia.org/wiki/Architektura_starov%C4%9Bk%C3%A9ho_%C5%98ecka" TargetMode="External"/><Relationship Id="rId2" Type="http://schemas.openxmlformats.org/officeDocument/2006/relationships/hyperlink" Target="http://cs.wikipedia.org/wiki/D%C3%B3rsk%C3%BD_%C5%99%C3%A1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4/07Erechteion03.jpg/320px-07Erechteion03.jpg" TargetMode="External"/><Relationship Id="rId5" Type="http://schemas.openxmlformats.org/officeDocument/2006/relationships/hyperlink" Target="http://upload.wikimedia.org/wikipedia/commons/thumb/1/1d/Miniaturk_009.jpg/640px-Miniaturk_009.jpg" TargetMode="External"/><Relationship Id="rId4" Type="http://schemas.openxmlformats.org/officeDocument/2006/relationships/hyperlink" Target="http://upload.wikimedia.org/wikipedia/commons/thumb/5/5b/Costat_lateral_del_temple_d'Hefest_de_l'%C3%A0gora_d'Atenes.JPG/601px-Costat_lateral_del_temple_d'Hefest_de_l'%C3%A0gora_d'Atenes.JPG?uselang=cs" TargetMode="External"/><Relationship Id="rId9" Type="http://schemas.openxmlformats.org/officeDocument/2006/relationships/hyperlink" Target="http://cs.wikipedia.org/wiki/Sloup_(architektura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CDD"/>
          </a:solidFill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květen 2013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b="1" dirty="0" smtClean="0"/>
              <a:t>6.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</a:t>
            </a:r>
            <a:r>
              <a:rPr lang="cs-CZ" b="1" dirty="0" smtClean="0"/>
              <a:t>: </a:t>
            </a:r>
            <a:r>
              <a:rPr lang="cs-CZ" sz="4000" b="1" dirty="0" smtClean="0"/>
              <a:t>VY_32_INOVACE_</a:t>
            </a:r>
            <a:r>
              <a:rPr lang="cs-CZ" sz="4000" b="1" dirty="0" err="1" smtClean="0"/>
              <a:t>Dě</a:t>
            </a:r>
            <a:r>
              <a:rPr lang="cs-CZ" sz="4000" b="1" dirty="0" smtClean="0"/>
              <a:t>_18_Řecká_architektura_6.ročník</a:t>
            </a:r>
            <a:endParaRPr lang="cs-CZ" sz="4000" dirty="0" smtClean="0"/>
          </a:p>
          <a:p>
            <a:r>
              <a:rPr lang="cs-CZ" b="1" dirty="0" smtClean="0"/>
              <a:t>Metodické doporučení/ anotace: Prezentace  na obrázcích dokládá vývoj starověké řecké architektury.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34797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83405" y="1052736"/>
            <a:ext cx="7772400" cy="1470025"/>
          </a:xfrm>
        </p:spPr>
        <p:txBody>
          <a:bodyPr/>
          <a:lstStyle/>
          <a:p>
            <a:r>
              <a:rPr lang="cs-CZ" dirty="0" smtClean="0"/>
              <a:t>Řecká </a:t>
            </a:r>
            <a:br>
              <a:rPr lang="cs-CZ" dirty="0" smtClean="0"/>
            </a:br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08775" y="31367"/>
            <a:ext cx="3960440" cy="6237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D:\Turecko - fotky\PICT3628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3056084"/>
            <a:ext cx="4283968" cy="3212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29465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Dórský řád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44208" y="182143"/>
            <a:ext cx="223224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5688632" cy="4266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3782543"/>
            <a:ext cx="3744416" cy="2990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78694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Iónský řád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4713" t="16926" r="7105" b="6710"/>
          <a:stretch/>
        </p:blipFill>
        <p:spPr bwMode="auto">
          <a:xfrm>
            <a:off x="3167336" y="2136196"/>
            <a:ext cx="5976664" cy="3881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http://upload.wikimedia.org/wikipedia/commons/thumb/9/94/07Erechteion03.jpg/320px-07Erechteion03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323528" y="4077072"/>
            <a:ext cx="3061337" cy="26228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:\Turecko - fotky\PICT3736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3593373" cy="2695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87091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Korintský řád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4072086" cy="5423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D:\Turecko - fotky\PICT3464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4932040" y="2636912"/>
            <a:ext cx="3749453" cy="37876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2925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8568952" cy="5505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69516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>
            <a:normAutofit fontScale="40000" lnSpcReduction="20000"/>
          </a:bodyPr>
          <a:lstStyle/>
          <a:p>
            <a:r>
              <a:rPr lang="cs-CZ" sz="3800" dirty="0"/>
              <a:t>Vlastní tvorba </a:t>
            </a:r>
            <a:r>
              <a:rPr lang="cs-CZ" sz="3800" dirty="0" smtClean="0"/>
              <a:t>autora </a:t>
            </a:r>
            <a:endParaRPr lang="cs-CZ" sz="3800" dirty="0" smtClean="0">
              <a:hlinkClick r:id="rId2"/>
            </a:endParaRPr>
          </a:p>
          <a:p>
            <a:endParaRPr lang="cs-CZ" sz="3800" dirty="0">
              <a:hlinkClick r:id="rId2"/>
            </a:endParaRPr>
          </a:p>
          <a:p>
            <a:r>
              <a:rPr lang="cs-CZ" sz="3800" dirty="0" smtClean="0">
                <a:hlinkClick r:id="rId2"/>
              </a:rPr>
              <a:t>http://cs.wikipedia.org/wiki/D%C3%B3rsk%C3%BD_%C5%99%C3%A1d</a:t>
            </a:r>
            <a:endParaRPr lang="cs-CZ" sz="3800" dirty="0" smtClean="0"/>
          </a:p>
          <a:p>
            <a:r>
              <a:rPr lang="cs-CZ" sz="3800" dirty="0" smtClean="0">
                <a:hlinkClick r:id="rId3"/>
              </a:rPr>
              <a:t>http://commons.wikimedia.org/wiki/File:Agrigento_-_Dioskurentempel.jpg?uselang=cs</a:t>
            </a:r>
            <a:endParaRPr lang="cs-CZ" sz="3800" dirty="0" smtClean="0"/>
          </a:p>
          <a:p>
            <a:r>
              <a:rPr lang="cs-CZ" sz="3800" dirty="0" smtClean="0">
                <a:hlinkClick r:id="rId4"/>
              </a:rPr>
              <a:t>http://upload.wikimedia.org/wikipedia/commons/thumb/5/5b/Costat_lateral_del_temple_d%27Hefest_de_l%27%C3%A0gora_d%27Atenes.JPG/601px-Costat_lateral_del_temple_d%27Hefest_de_l%27%C3%A0gora_d%27Atenes.JPG?uselang=cs</a:t>
            </a:r>
            <a:endParaRPr lang="cs-CZ" sz="3800" dirty="0" smtClean="0"/>
          </a:p>
          <a:p>
            <a:r>
              <a:rPr lang="cs-CZ" sz="3800" dirty="0" smtClean="0">
                <a:hlinkClick r:id="rId5"/>
              </a:rPr>
              <a:t>http://upload.wikimedia.org/wikipedia/commons/thumb/1/1d/Miniaturk_009.jpg/640px-Miniaturk_009.jpg</a:t>
            </a:r>
            <a:endParaRPr lang="cs-CZ" sz="3800" dirty="0" smtClean="0"/>
          </a:p>
          <a:p>
            <a:r>
              <a:rPr lang="cs-CZ" sz="3800" dirty="0" smtClean="0">
                <a:hlinkClick r:id="rId6"/>
              </a:rPr>
              <a:t>http://upload.wikimedia.org/wikipedia/commons/thumb/9/94/07Erechteion03.jpg/320px-07Erechteion03.jpg</a:t>
            </a:r>
            <a:endParaRPr lang="cs-CZ" sz="3800" dirty="0" smtClean="0"/>
          </a:p>
          <a:p>
            <a:r>
              <a:rPr lang="cs-CZ" sz="3800" dirty="0" smtClean="0">
                <a:hlinkClick r:id="rId7"/>
              </a:rPr>
              <a:t>http://cs.wikipedia.org/wiki/Architektura_starov%C4%9Bk%C3%A9ho_%C5%98ecka</a:t>
            </a:r>
            <a:endParaRPr lang="cs-CZ" sz="3800" dirty="0" smtClean="0"/>
          </a:p>
          <a:p>
            <a:r>
              <a:rPr lang="cs-CZ" sz="3800" dirty="0" smtClean="0">
                <a:hlinkClick r:id="rId8"/>
              </a:rPr>
              <a:t>http://cs.wikipedia.org/wiki/Klasick%C3%A1_%C5%99%C3%A1dov%C3%A1_architektura</a:t>
            </a:r>
            <a:endParaRPr lang="cs-CZ" sz="3800" dirty="0" smtClean="0"/>
          </a:p>
          <a:p>
            <a:r>
              <a:rPr lang="cs-CZ" sz="3800" dirty="0" smtClean="0">
                <a:hlinkClick r:id="rId9"/>
              </a:rPr>
              <a:t>http://cs.wikipedia.org/wiki/Sloup_(architektura)</a:t>
            </a:r>
            <a:endParaRPr lang="cs-CZ" sz="3800" dirty="0" smtClean="0"/>
          </a:p>
        </p:txBody>
      </p:sp>
    </p:spTree>
    <p:extLst>
      <p:ext uri="{BB962C8B-B14F-4D97-AF65-F5344CB8AC3E}">
        <p14:creationId xmlns="" xmlns:p14="http://schemas.microsoft.com/office/powerpoint/2010/main" val="7872856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54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Řecká  architektura</vt:lpstr>
      <vt:lpstr>Dórský řád</vt:lpstr>
      <vt:lpstr>Iónský řád</vt:lpstr>
      <vt:lpstr>Korintský řád</vt:lpstr>
      <vt:lpstr>Snímek 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10</cp:revision>
  <dcterms:created xsi:type="dcterms:W3CDTF">2013-06-02T12:46:54Z</dcterms:created>
  <dcterms:modified xsi:type="dcterms:W3CDTF">2013-06-02T18:14:38Z</dcterms:modified>
</cp:coreProperties>
</file>