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44B8C2-284C-42C3-A409-10A7BE24A6A6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FE1AD6-50B1-45EC-8542-99A19D828F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82671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44B8C2-284C-42C3-A409-10A7BE24A6A6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FE1AD6-50B1-45EC-8542-99A19D828F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43592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44B8C2-284C-42C3-A409-10A7BE24A6A6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FE1AD6-50B1-45EC-8542-99A19D828F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08669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44B8C2-284C-42C3-A409-10A7BE24A6A6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FE1AD6-50B1-45EC-8542-99A19D828F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554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44B8C2-284C-42C3-A409-10A7BE24A6A6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FE1AD6-50B1-45EC-8542-99A19D828F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64670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44B8C2-284C-42C3-A409-10A7BE24A6A6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FE1AD6-50B1-45EC-8542-99A19D828F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08314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44B8C2-284C-42C3-A409-10A7BE24A6A6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FE1AD6-50B1-45EC-8542-99A19D828F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0871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44B8C2-284C-42C3-A409-10A7BE24A6A6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FE1AD6-50B1-45EC-8542-99A19D828F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0810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44B8C2-284C-42C3-A409-10A7BE24A6A6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FE1AD6-50B1-45EC-8542-99A19D828F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06204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44B8C2-284C-42C3-A409-10A7BE24A6A6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FE1AD6-50B1-45EC-8542-99A19D828F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232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44B8C2-284C-42C3-A409-10A7BE24A6A6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FE1AD6-50B1-45EC-8542-99A19D828F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59868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44B8C2-284C-42C3-A409-10A7BE24A6A6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FE1AD6-50B1-45EC-8542-99A19D828F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91910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rez4\Desktop\21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8585" y="4725144"/>
            <a:ext cx="5715000" cy="1247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306985" y="1700808"/>
            <a:ext cx="8458200" cy="25202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dirty="0" smtClean="0"/>
              <a:t>Název školy: </a:t>
            </a:r>
            <a:r>
              <a:rPr lang="cs-CZ" sz="2800" dirty="0"/>
              <a:t>Z</a:t>
            </a:r>
            <a:r>
              <a:rPr lang="cs-CZ" sz="2800" dirty="0" smtClean="0"/>
              <a:t>Š a M</a:t>
            </a:r>
            <a:r>
              <a:rPr lang="cs-CZ" sz="2800" dirty="0"/>
              <a:t>Š</a:t>
            </a:r>
            <a:r>
              <a:rPr lang="cs-CZ" sz="2800" dirty="0" smtClean="0"/>
              <a:t> </a:t>
            </a:r>
            <a:r>
              <a:rPr lang="cs-CZ" sz="2800" dirty="0"/>
              <a:t>Z</a:t>
            </a:r>
            <a:r>
              <a:rPr lang="cs-CZ" sz="2800" dirty="0" smtClean="0"/>
              <a:t>vole</a:t>
            </a:r>
            <a:br>
              <a:rPr lang="cs-CZ" sz="2800" dirty="0" smtClean="0"/>
            </a:br>
            <a:r>
              <a:rPr lang="cs-CZ" sz="2800" dirty="0" smtClean="0"/>
              <a:t>Autor: Mgr. Jaroslava </a:t>
            </a:r>
            <a:r>
              <a:rPr lang="cs-CZ" sz="2800" dirty="0" err="1" smtClean="0"/>
              <a:t>Kreisingerová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Název: </a:t>
            </a:r>
            <a:r>
              <a:rPr lang="cs-CZ" sz="2800" b="1" dirty="0" smtClean="0"/>
              <a:t>VY_32_INOVACE_09 V Násobení - příběh</a:t>
            </a:r>
          </a:p>
          <a:p>
            <a:r>
              <a:rPr lang="cs-CZ" sz="2800" dirty="0" smtClean="0"/>
              <a:t>Téma: Matematika a její aplikace</a:t>
            </a:r>
          </a:p>
          <a:p>
            <a:r>
              <a:rPr lang="cs-CZ" sz="2800" dirty="0" smtClean="0"/>
              <a:t>Číslo projektu: CZ.1.07/1.4.00/21.0305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975562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649135"/>
            <a:ext cx="7632848" cy="2677656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Ahoj kluci a holky.   </a:t>
            </a:r>
            <a:endParaRPr lang="cs-CZ" sz="2400" dirty="0"/>
          </a:p>
          <a:p>
            <a:r>
              <a:rPr lang="cs-CZ" sz="2400" dirty="0" smtClean="0"/>
              <a:t>Jmenuji se      Alík.</a:t>
            </a:r>
          </a:p>
          <a:p>
            <a:r>
              <a:rPr lang="cs-CZ" sz="2400" dirty="0" smtClean="0"/>
              <a:t>Když jsem se narodil, svítilo sluníčko a začínalo jaro. </a:t>
            </a:r>
          </a:p>
          <a:p>
            <a:r>
              <a:rPr lang="cs-CZ" sz="2400" dirty="0" smtClean="0"/>
              <a:t>Bylo právě   </a:t>
            </a:r>
            <a:r>
              <a:rPr lang="cs-CZ" sz="2400" b="1" dirty="0" smtClean="0">
                <a:solidFill>
                  <a:srgbClr val="C00000"/>
                </a:solidFill>
              </a:rPr>
              <a:t>35O : 5O. </a:t>
            </a:r>
            <a:r>
              <a:rPr lang="cs-CZ" sz="2400" dirty="0" smtClean="0"/>
              <a:t>března.  Měl jsem ještě </a:t>
            </a:r>
            <a:r>
              <a:rPr lang="cs-CZ" sz="2400" b="1" dirty="0" smtClean="0">
                <a:solidFill>
                  <a:srgbClr val="C00000"/>
                </a:solidFill>
              </a:rPr>
              <a:t>72O : 9O </a:t>
            </a:r>
            <a:r>
              <a:rPr lang="cs-CZ" sz="2400" dirty="0" smtClean="0"/>
              <a:t>sourozenců.  </a:t>
            </a:r>
            <a:r>
              <a:rPr lang="cs-CZ" sz="2400" b="1" dirty="0" smtClean="0">
                <a:solidFill>
                  <a:srgbClr val="C00000"/>
                </a:solidFill>
              </a:rPr>
              <a:t>42O : 6O </a:t>
            </a:r>
            <a:r>
              <a:rPr lang="cs-CZ" sz="2400" dirty="0" smtClean="0"/>
              <a:t>bylo psích holčiček a </a:t>
            </a:r>
            <a:r>
              <a:rPr lang="cs-CZ" sz="2400" b="1" dirty="0" smtClean="0">
                <a:solidFill>
                  <a:srgbClr val="C00000"/>
                </a:solidFill>
              </a:rPr>
              <a:t>160 : 8O </a:t>
            </a:r>
            <a:r>
              <a:rPr lang="cs-CZ" sz="2400" dirty="0" smtClean="0"/>
              <a:t>bylo  kluků. Víš, kolik nás bylo všech štěňátek dohromady?</a:t>
            </a:r>
            <a:endParaRPr lang="cs-CZ" sz="2400" dirty="0"/>
          </a:p>
          <a:p>
            <a:r>
              <a:rPr lang="cs-CZ" sz="2400" dirty="0" smtClean="0"/>
              <a:t>U maminky mi bylo dobře.</a:t>
            </a:r>
          </a:p>
        </p:txBody>
      </p:sp>
      <p:pic>
        <p:nvPicPr>
          <p:cNvPr id="2050" name="Picture 2" descr="http://images03.olx.cz/ui/2/04/42/27300242_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114" y="3411256"/>
            <a:ext cx="4464495" cy="3350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t3.gstatic.com/images?q=tbn:ANd9GcS-DOgsfAuC81o7h5VjHJbyS6TLIpJ2nNTdTRBMgTvsaUN41UrpwtQ5-bW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686355"/>
            <a:ext cx="3528392" cy="2799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7920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764704"/>
            <a:ext cx="7518725" cy="5632311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Když mi bylo </a:t>
            </a:r>
            <a:r>
              <a:rPr lang="cs-CZ" sz="2400" b="1" dirty="0" smtClean="0">
                <a:solidFill>
                  <a:srgbClr val="C00000"/>
                </a:solidFill>
              </a:rPr>
              <a:t>24O : 4O </a:t>
            </a:r>
            <a:r>
              <a:rPr lang="cs-CZ" sz="2400" b="1" dirty="0" smtClean="0"/>
              <a:t>měsíců, nedával jsem pozor a při </a:t>
            </a:r>
          </a:p>
          <a:p>
            <a:r>
              <a:rPr lang="cs-CZ" sz="2400" b="1" dirty="0" smtClean="0"/>
              <a:t>procházce jsem se ztratil. Špinavého a hladového mě </a:t>
            </a:r>
          </a:p>
          <a:p>
            <a:r>
              <a:rPr lang="cs-CZ" sz="2400" b="1" dirty="0" smtClean="0"/>
              <a:t>našli hodní lidé a odvezli mě do psího útulku.</a:t>
            </a:r>
          </a:p>
          <a:p>
            <a:r>
              <a:rPr lang="cs-CZ" sz="2400" b="1" dirty="0" smtClean="0"/>
              <a:t>Tam Vám bylo kamarádů. Celkem tam pobíhalo </a:t>
            </a:r>
            <a:r>
              <a:rPr lang="cs-CZ" sz="2400" b="1" dirty="0" smtClean="0">
                <a:solidFill>
                  <a:srgbClr val="C00000"/>
                </a:solidFill>
              </a:rPr>
              <a:t>7O</a:t>
            </a:r>
            <a:endParaRPr lang="cs-CZ" sz="2400" b="1" dirty="0" smtClean="0"/>
          </a:p>
          <a:p>
            <a:r>
              <a:rPr lang="cs-CZ" sz="2400" b="1" dirty="0" smtClean="0"/>
              <a:t>Měli tam: </a:t>
            </a:r>
            <a:r>
              <a:rPr lang="cs-CZ" sz="2400" b="1" dirty="0" smtClean="0">
                <a:solidFill>
                  <a:srgbClr val="C00000"/>
                </a:solidFill>
              </a:rPr>
              <a:t> 28O : 4O  </a:t>
            </a:r>
            <a:r>
              <a:rPr lang="cs-CZ" sz="2400" b="1" dirty="0" smtClean="0"/>
              <a:t>vlčáků____ </a:t>
            </a:r>
            <a:r>
              <a:rPr lang="cs-CZ" sz="2400" b="1" dirty="0" smtClean="0">
                <a:solidFill>
                  <a:srgbClr val="C00000"/>
                </a:solidFill>
              </a:rPr>
              <a:t>12O : 6O  </a:t>
            </a:r>
            <a:r>
              <a:rPr lang="cs-CZ" sz="2400" b="1" dirty="0" smtClean="0"/>
              <a:t>kokry____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      </a:t>
            </a:r>
            <a:r>
              <a:rPr lang="cs-CZ" sz="2400" b="1" dirty="0" smtClean="0">
                <a:solidFill>
                  <a:srgbClr val="C00000"/>
                </a:solidFill>
              </a:rPr>
              <a:t>54O : 9O</a:t>
            </a:r>
            <a:r>
              <a:rPr lang="cs-CZ" sz="2400" b="1" dirty="0" smtClean="0"/>
              <a:t>  jezevčíků__ </a:t>
            </a:r>
            <a:r>
              <a:rPr lang="cs-CZ" sz="2400" b="1" dirty="0" smtClean="0">
                <a:solidFill>
                  <a:srgbClr val="C00000"/>
                </a:solidFill>
              </a:rPr>
              <a:t>1OO : 1OO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kólii</a:t>
            </a:r>
            <a:endParaRPr lang="cs-CZ" sz="2400" b="1" dirty="0" smtClean="0"/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      </a:t>
            </a:r>
            <a:r>
              <a:rPr lang="cs-CZ" sz="2400" b="1" dirty="0" smtClean="0">
                <a:solidFill>
                  <a:srgbClr val="C00000"/>
                </a:solidFill>
              </a:rPr>
              <a:t>25O : 5O  </a:t>
            </a:r>
            <a:r>
              <a:rPr lang="cs-CZ" sz="2400" b="1" dirty="0" smtClean="0"/>
              <a:t>labradorů__</a:t>
            </a:r>
            <a:r>
              <a:rPr lang="cs-CZ" sz="2400" b="1" dirty="0" smtClean="0">
                <a:solidFill>
                  <a:srgbClr val="C00000"/>
                </a:solidFill>
              </a:rPr>
              <a:t>21O :  3O   </a:t>
            </a:r>
            <a:r>
              <a:rPr lang="cs-CZ" sz="2400" b="1" dirty="0" smtClean="0"/>
              <a:t>pudly___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      </a:t>
            </a:r>
            <a:r>
              <a:rPr lang="cs-CZ" sz="2400" b="1" dirty="0" smtClean="0">
                <a:solidFill>
                  <a:srgbClr val="C00000"/>
                </a:solidFill>
              </a:rPr>
              <a:t>4OO : 8O </a:t>
            </a:r>
            <a:r>
              <a:rPr lang="cs-CZ" sz="2400" b="1" dirty="0" smtClean="0"/>
              <a:t>fousků___, ostatní byli pouliční oříšci.</a:t>
            </a:r>
          </a:p>
          <a:p>
            <a:endParaRPr lang="cs-CZ" sz="2400" b="1" dirty="0"/>
          </a:p>
          <a:p>
            <a:r>
              <a:rPr lang="cs-CZ" sz="2400" b="1" dirty="0" smtClean="0"/>
              <a:t>Víš, kolik bylo oříšků?</a:t>
            </a:r>
          </a:p>
          <a:p>
            <a:r>
              <a:rPr lang="cs-CZ" sz="2400" b="1" dirty="0" smtClean="0"/>
              <a:t>Víš, kolik pejsků je v útulku dnes, když jsem přibyl já a </a:t>
            </a:r>
          </a:p>
          <a:p>
            <a:r>
              <a:rPr lang="cs-CZ" sz="2400" b="1" dirty="0" smtClean="0">
                <a:solidFill>
                  <a:srgbClr val="C00000"/>
                </a:solidFill>
              </a:rPr>
              <a:t>8 </a:t>
            </a:r>
            <a:r>
              <a:rPr lang="cs-CZ" sz="2400" b="1" dirty="0" smtClean="0"/>
              <a:t>pejsků si odvedli noví majitelé?</a:t>
            </a:r>
          </a:p>
          <a:p>
            <a:endParaRPr lang="cs-CZ" sz="2400" b="1" dirty="0">
              <a:solidFill>
                <a:srgbClr val="C00000"/>
              </a:solidFill>
            </a:endParaRPr>
          </a:p>
          <a:p>
            <a:r>
              <a:rPr lang="cs-CZ" sz="2400" b="1" dirty="0" smtClean="0">
                <a:solidFill>
                  <a:srgbClr val="C00000"/>
                </a:solidFill>
              </a:rPr>
              <a:t>__________________________________</a:t>
            </a:r>
          </a:p>
          <a:p>
            <a:r>
              <a:rPr lang="cs-CZ" sz="2400" b="1" dirty="0" smtClean="0">
                <a:solidFill>
                  <a:srgbClr val="C00000"/>
                </a:solidFill>
              </a:rPr>
              <a:t>__________________________________</a:t>
            </a:r>
          </a:p>
        </p:txBody>
      </p:sp>
    </p:spTree>
    <p:extLst>
      <p:ext uri="{BB962C8B-B14F-4D97-AF65-F5344CB8AC3E}">
        <p14:creationId xmlns:p14="http://schemas.microsoft.com/office/powerpoint/2010/main" val="2956253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img.ahaonline.cz/img/18/full/772547-img-import-v-preplnenem-utulku-musi-byt-psi-ve-spolecnych-kotcich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6632"/>
            <a:ext cx="6192688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9733" y="4725144"/>
            <a:ext cx="7174080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Jeden velký pes spotřebuje za týden  5 kg krmení.</a:t>
            </a:r>
          </a:p>
          <a:p>
            <a:r>
              <a:rPr lang="cs-CZ" sz="2400" b="1" dirty="0" smtClean="0"/>
              <a:t>Spočítej, kolik sní za týden 1O, 2O a 3O takových psů.</a:t>
            </a:r>
          </a:p>
          <a:p>
            <a:r>
              <a:rPr lang="cs-CZ" sz="2400" b="1" dirty="0" smtClean="0"/>
              <a:t>____________________________________________</a:t>
            </a:r>
            <a:endParaRPr lang="cs-CZ" sz="2400" b="1" dirty="0"/>
          </a:p>
          <a:p>
            <a:r>
              <a:rPr lang="cs-CZ" sz="2400" b="1" dirty="0" smtClean="0"/>
              <a:t>Desetikilový pytel  krmení stojí 2OO,-Kč.</a:t>
            </a:r>
          </a:p>
          <a:p>
            <a:r>
              <a:rPr lang="cs-CZ" sz="2400" b="1" dirty="0" smtClean="0"/>
              <a:t>Víš, kolik utratí v útulku za krmení pro  1O psů?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98341425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692696"/>
            <a:ext cx="8188460" cy="2677656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 útulku se o mě dobře starali,  měl jsem tam spoustu</a:t>
            </a:r>
          </a:p>
          <a:p>
            <a:r>
              <a:rPr lang="cs-CZ" sz="2400" b="1" dirty="0" smtClean="0"/>
              <a:t>psích kamarádů, ale po čase se mi začalo stýskat po hodném </a:t>
            </a:r>
          </a:p>
          <a:p>
            <a:r>
              <a:rPr lang="cs-CZ" sz="2400" b="1" dirty="0" smtClean="0"/>
              <a:t>pánovi a vlastním pelíšku. Naštěstí si mě tady našla moje nová </a:t>
            </a:r>
          </a:p>
          <a:p>
            <a:r>
              <a:rPr lang="cs-CZ" sz="2400" b="1" dirty="0" smtClean="0"/>
              <a:t>kamarádka Eliška, kterou mám moc rád a u které dnes bydlím.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                            Tak AHOJ!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                                           Pac  a pusu  váš Alík</a:t>
            </a:r>
          </a:p>
          <a:p>
            <a:endParaRPr lang="cs-CZ" sz="2400" b="1" dirty="0"/>
          </a:p>
        </p:txBody>
      </p:sp>
      <p:pic>
        <p:nvPicPr>
          <p:cNvPr id="4098" name="Picture 2" descr="http://www.pejsek.cz/admin/upload/fck/Image/Jitka/PICT004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466" y="3567190"/>
            <a:ext cx="3871308" cy="3266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www.dfw.state.or.us/wildlife/living_with/images/paw-dog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789040"/>
            <a:ext cx="1872208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5732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260648"/>
            <a:ext cx="8784976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google.cz/imgres?imgurl=http://www.zlatyretriever.cz/images/fotky/stenata2V.jpg&amp;imgrefurl=http://www.zlatyretriever.cz/stenata.html&amp;usg=__RMs7KOapToqpNMtyG4HidO4h4zA=&amp;h=600&amp;w=800&amp;sz=44&amp;hl=cs&amp;start=21&amp;zoom=1&amp;tbnid=TCHXWlOIU1maqM:&amp;tbnh=118&amp;tbnw=161&amp;ei=EQjyTZniCIXtOYrqvfwC&amp;prev=/search%3Fq%3D%25C5%25A1t%25C4%259B%25C5%2588ata%26um%3D1%26hl%3Dcs%26sa%3DN%26biw%3D1345%26bih%3D547%26tbm%3Disch&amp;um=1&amp;itbs=1&amp;iact=hc&amp;vpx=554&amp;vpy=242&amp;dur=858&amp;hovh=194&amp;hovw=259&amp;tx=175&amp;ty=116&amp;page=2&amp;ndsp=21&amp;ved=1t:429,r:3,s:21&amp;biw=1345&amp;bih=547</a:t>
            </a:r>
          </a:p>
        </p:txBody>
      </p:sp>
      <p:sp>
        <p:nvSpPr>
          <p:cNvPr id="3" name="Obdélník 2"/>
          <p:cNvSpPr/>
          <p:nvPr/>
        </p:nvSpPr>
        <p:spPr>
          <a:xfrm>
            <a:off x="251520" y="2132856"/>
            <a:ext cx="8784976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google.cz/imgres?imgurl=http://images03.olx.cz/ui/2/04/42/27300242_2.jpg&amp;imgrefurl=http://pardubice.olx.cz/prodam-ste-ata-zlateho-retrivra-iid-27300242&amp;usg=__15rHjkE1oyZ5QxibeByqLNxHPuY=&amp;h=469&amp;w=625&amp;sz=26&amp;hl=cs&amp;start=86&amp;zoom=1&amp;tbnid=nKpZAg7wFrfc7M:&amp;tbnh=111&amp;tbnw=160&amp;ei=swjyTYC-B8qSOq2P6fYC&amp;prev=/search%3Fq%3D%25C5%25A1t%25C4%259B%25C5%2588ata%26hl%3Dcs%26sa%3DG%26biw%3D1345%26bih%3D547%26gbv%3D2%26tbm%3Disch&amp;itbs=1&amp;iact=hc&amp;vpx=764&amp;vpy=157&amp;dur=608&amp;hovh=194&amp;hovw=259&amp;tx=111&amp;ty=116&amp;page=5&amp;ndsp=22&amp;ved=1t:429,r:19,s:86&amp;biw=1345&amp;bih=547</a:t>
            </a:r>
          </a:p>
        </p:txBody>
      </p:sp>
      <p:sp>
        <p:nvSpPr>
          <p:cNvPr id="4" name="Obdélník 3"/>
          <p:cNvSpPr/>
          <p:nvPr/>
        </p:nvSpPr>
        <p:spPr>
          <a:xfrm>
            <a:off x="170803" y="4272677"/>
            <a:ext cx="8946410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google.cz/imgres?imgurl=http://img.ahaonline.cz/img/18/article/772547_import-v-preplnenem-utulku-musi-byt-psi-ve-spolecnych-kotcich.jpg&amp;imgrefurl=http://www.ahaonline.cz/clanek/aha-zverinec/48471/psi-plavacci-zaplavili-liberecky-utulek-haf-vyhnala-nas-voda.html&amp;usg=__clj1rHMSYJHiXi2BeXGfJGu4h9A=&amp;h=286&amp;w=430&amp;sz=83&amp;hl=cs&amp;start=0&amp;zoom=1&amp;tbnid=2APuYORuthxlEM:&amp;tbnh=120&amp;tbnw=159&amp;ei=VQryTaGqKsifOrfF_P4C&amp;prev=/search%3Fq%3D%25C3%25BAtulky%2Bpro%2Bpsy%26hl%3Dcs%26biw%3D1345%26bih%3D547%26gbv%3D2%26tbm%3Disch&amp;itbs=1&amp;iact=hc&amp;vpx=745&amp;vpy=253&amp;dur=577&amp;hovh=183&amp;hovw=275&amp;tx=133&amp;ty=176&amp;page=1&amp;ndsp=21&amp;ved=1t:429,r:18,s:0&amp;biw=1345&amp;bih=547</a:t>
            </a:r>
          </a:p>
        </p:txBody>
      </p:sp>
    </p:spTree>
    <p:extLst>
      <p:ext uri="{BB962C8B-B14F-4D97-AF65-F5344CB8AC3E}">
        <p14:creationId xmlns:p14="http://schemas.microsoft.com/office/powerpoint/2010/main" val="25977741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41409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335</Words>
  <Application>Microsoft Office PowerPoint</Application>
  <PresentationFormat>Předvádění na obrazovce (4:3)</PresentationFormat>
  <Paragraphs>37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prez4</dc:creator>
  <cp:lastModifiedBy>Heli</cp:lastModifiedBy>
  <cp:revision>15</cp:revision>
  <dcterms:created xsi:type="dcterms:W3CDTF">2011-05-23T12:44:44Z</dcterms:created>
  <dcterms:modified xsi:type="dcterms:W3CDTF">2011-09-11T18:26:44Z</dcterms:modified>
</cp:coreProperties>
</file>