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7906" autoAdjust="0"/>
  </p:normalViewPr>
  <p:slideViewPr>
    <p:cSldViewPr showGuides="1">
      <p:cViewPr>
        <p:scale>
          <a:sx n="84" d="100"/>
          <a:sy n="84" d="100"/>
        </p:scale>
        <p:origin x="-8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4638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7718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043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298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8211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7909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7517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646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18902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356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0613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9C9952-EEA9-4571-AEC2-A203C41FE316}" type="datetimeFigureOut">
              <a:rPr lang="cs-CZ" smtClean="0"/>
              <a:t>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BDE3C-EEBF-4715-9652-87D1EA95FE73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9925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Opakování - úhel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6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</a:t>
            </a:r>
            <a:r>
              <a:rPr lang="cs-CZ" b="1" dirty="0" smtClean="0"/>
              <a:t>12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3493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260648"/>
            <a:ext cx="8229600" cy="586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Prezentace slouží k zopakování </a:t>
            </a:r>
            <a:r>
              <a:rPr lang="cs-CZ" dirty="0" smtClean="0">
                <a:solidFill>
                  <a:schemeClr val="tx1"/>
                </a:solidFill>
              </a:rPr>
              <a:t>úhlů.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Žáci rozdělují úhly, doplňují velikost úhlu a umí počítat základní operace.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Druh učebního materiálu:    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  6. třída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Klíčová slova:  </a:t>
            </a:r>
            <a:r>
              <a:rPr lang="cs-CZ" dirty="0" smtClean="0">
                <a:solidFill>
                  <a:schemeClr val="tx1"/>
                </a:solidFill>
              </a:rPr>
              <a:t>Úhel, rozdělení úhlu, doplňování úhlu, výpočet úhlu.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 20 minut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>
                <a:solidFill>
                  <a:schemeClr val="tx1"/>
                </a:solidFill>
              </a:rPr>
              <a:t>Žáci si na základě </a:t>
            </a:r>
            <a:r>
              <a:rPr lang="cs-CZ" dirty="0" smtClean="0">
                <a:solidFill>
                  <a:schemeClr val="tx1"/>
                </a:solidFill>
              </a:rPr>
              <a:t>prezentace připomínají znalosti o úhlech (rozdělení, základní početní operace + - .2 a :2) . 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948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Na připomenutí - úhel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836712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Rozdělení úhlů dle velikosti:</a:t>
            </a:r>
            <a:endParaRPr lang="cs-CZ" sz="2400" b="1" i="1" dirty="0"/>
          </a:p>
        </p:txBody>
      </p:sp>
      <p:grpSp>
        <p:nvGrpSpPr>
          <p:cNvPr id="47" name="Skupina 46"/>
          <p:cNvGrpSpPr/>
          <p:nvPr/>
        </p:nvGrpSpPr>
        <p:grpSpPr>
          <a:xfrm>
            <a:off x="-305792" y="1412776"/>
            <a:ext cx="2448272" cy="3445366"/>
            <a:chOff x="-180528" y="1207770"/>
            <a:chExt cx="2448272" cy="3445366"/>
          </a:xfrm>
        </p:grpSpPr>
        <p:sp>
          <p:nvSpPr>
            <p:cNvPr id="44" name="Volný tvar 43"/>
            <p:cNvSpPr/>
            <p:nvPr/>
          </p:nvSpPr>
          <p:spPr>
            <a:xfrm>
              <a:off x="685800" y="1207770"/>
              <a:ext cx="784860" cy="2213610"/>
            </a:xfrm>
            <a:custGeom>
              <a:avLst/>
              <a:gdLst>
                <a:gd name="connsiteX0" fmla="*/ 0 w 784860"/>
                <a:gd name="connsiteY0" fmla="*/ 76200 h 2213610"/>
                <a:gd name="connsiteX1" fmla="*/ 358140 w 784860"/>
                <a:gd name="connsiteY1" fmla="*/ 2213610 h 2213610"/>
                <a:gd name="connsiteX2" fmla="*/ 784860 w 784860"/>
                <a:gd name="connsiteY2" fmla="*/ 57150 h 2213610"/>
                <a:gd name="connsiteX3" fmla="*/ 697230 w 784860"/>
                <a:gd name="connsiteY3" fmla="*/ 11430 h 2213610"/>
                <a:gd name="connsiteX4" fmla="*/ 590550 w 784860"/>
                <a:gd name="connsiteY4" fmla="*/ 194310 h 2213610"/>
                <a:gd name="connsiteX5" fmla="*/ 521970 w 784860"/>
                <a:gd name="connsiteY5" fmla="*/ 91440 h 2213610"/>
                <a:gd name="connsiteX6" fmla="*/ 499110 w 784860"/>
                <a:gd name="connsiteY6" fmla="*/ 0 h 2213610"/>
                <a:gd name="connsiteX7" fmla="*/ 411480 w 784860"/>
                <a:gd name="connsiteY7" fmla="*/ 3810 h 2213610"/>
                <a:gd name="connsiteX8" fmla="*/ 365760 w 784860"/>
                <a:gd name="connsiteY8" fmla="*/ 57150 h 2213610"/>
                <a:gd name="connsiteX9" fmla="*/ 308610 w 784860"/>
                <a:gd name="connsiteY9" fmla="*/ 15240 h 2213610"/>
                <a:gd name="connsiteX10" fmla="*/ 236220 w 784860"/>
                <a:gd name="connsiteY10" fmla="*/ 49530 h 2213610"/>
                <a:gd name="connsiteX11" fmla="*/ 182880 w 784860"/>
                <a:gd name="connsiteY11" fmla="*/ 60960 h 2213610"/>
                <a:gd name="connsiteX12" fmla="*/ 171450 w 784860"/>
                <a:gd name="connsiteY12" fmla="*/ 49530 h 2213610"/>
                <a:gd name="connsiteX13" fmla="*/ 163830 w 784860"/>
                <a:gd name="connsiteY13" fmla="*/ 26670 h 2213610"/>
                <a:gd name="connsiteX14" fmla="*/ 160020 w 784860"/>
                <a:gd name="connsiteY14" fmla="*/ 15240 h 2213610"/>
                <a:gd name="connsiteX15" fmla="*/ 156210 w 784860"/>
                <a:gd name="connsiteY15" fmla="*/ 7620 h 2213610"/>
                <a:gd name="connsiteX16" fmla="*/ 110490 w 784860"/>
                <a:gd name="connsiteY16" fmla="*/ 7620 h 2213610"/>
                <a:gd name="connsiteX17" fmla="*/ 60960 w 784860"/>
                <a:gd name="connsiteY17" fmla="*/ 30480 h 2213610"/>
                <a:gd name="connsiteX18" fmla="*/ 0 w 784860"/>
                <a:gd name="connsiteY18" fmla="*/ 76200 h 22136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784860" h="2213610">
                  <a:moveTo>
                    <a:pt x="0" y="76200"/>
                  </a:moveTo>
                  <a:lnTo>
                    <a:pt x="358140" y="2213610"/>
                  </a:lnTo>
                  <a:lnTo>
                    <a:pt x="784860" y="57150"/>
                  </a:lnTo>
                  <a:lnTo>
                    <a:pt x="697230" y="11430"/>
                  </a:lnTo>
                  <a:lnTo>
                    <a:pt x="590550" y="194310"/>
                  </a:lnTo>
                  <a:lnTo>
                    <a:pt x="521970" y="91440"/>
                  </a:lnTo>
                  <a:lnTo>
                    <a:pt x="499110" y="0"/>
                  </a:lnTo>
                  <a:lnTo>
                    <a:pt x="411480" y="3810"/>
                  </a:lnTo>
                  <a:lnTo>
                    <a:pt x="365760" y="57150"/>
                  </a:lnTo>
                  <a:lnTo>
                    <a:pt x="308610" y="15240"/>
                  </a:lnTo>
                  <a:lnTo>
                    <a:pt x="236220" y="49530"/>
                  </a:lnTo>
                  <a:cubicBezTo>
                    <a:pt x="213563" y="60859"/>
                    <a:pt x="206926" y="71647"/>
                    <a:pt x="182880" y="60960"/>
                  </a:cubicBezTo>
                  <a:cubicBezTo>
                    <a:pt x="177956" y="58772"/>
                    <a:pt x="175260" y="53340"/>
                    <a:pt x="171450" y="49530"/>
                  </a:cubicBezTo>
                  <a:lnTo>
                    <a:pt x="163830" y="26670"/>
                  </a:lnTo>
                  <a:cubicBezTo>
                    <a:pt x="162560" y="22860"/>
                    <a:pt x="161816" y="18832"/>
                    <a:pt x="160020" y="15240"/>
                  </a:cubicBezTo>
                  <a:lnTo>
                    <a:pt x="156210" y="7620"/>
                  </a:lnTo>
                  <a:lnTo>
                    <a:pt x="110490" y="7620"/>
                  </a:lnTo>
                  <a:lnTo>
                    <a:pt x="60960" y="30480"/>
                  </a:lnTo>
                  <a:lnTo>
                    <a:pt x="0" y="76200"/>
                  </a:ln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  <a:ln>
              <a:solidFill>
                <a:schemeClr val="tx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-180528" y="1268760"/>
              <a:ext cx="2448272" cy="3384376"/>
              <a:chOff x="-180528" y="1268760"/>
              <a:chExt cx="2448272" cy="3384376"/>
            </a:xfrm>
          </p:grpSpPr>
          <p:cxnSp>
            <p:nvCxnSpPr>
              <p:cNvPr id="7" name="Přímá spojnice 6"/>
              <p:cNvCxnSpPr/>
              <p:nvPr/>
            </p:nvCxnSpPr>
            <p:spPr>
              <a:xfrm>
                <a:off x="683568" y="1268760"/>
                <a:ext cx="360040" cy="21602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 flipV="1">
                <a:off x="1043608" y="1268760"/>
                <a:ext cx="432048" cy="21602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Oblouk 19"/>
              <p:cNvSpPr/>
              <p:nvPr/>
            </p:nvSpPr>
            <p:spPr>
              <a:xfrm>
                <a:off x="-180528" y="2204864"/>
                <a:ext cx="2448272" cy="2448272"/>
              </a:xfrm>
              <a:prstGeom prst="arc">
                <a:avLst>
                  <a:gd name="adj1" fmla="val 15618511"/>
                  <a:gd name="adj2" fmla="val 16887846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</p:grpSp>
      <p:grpSp>
        <p:nvGrpSpPr>
          <p:cNvPr id="46" name="Skupina 45"/>
          <p:cNvGrpSpPr/>
          <p:nvPr/>
        </p:nvGrpSpPr>
        <p:grpSpPr>
          <a:xfrm>
            <a:off x="1115616" y="2049397"/>
            <a:ext cx="2664296" cy="2675747"/>
            <a:chOff x="1115616" y="1253905"/>
            <a:chExt cx="3456384" cy="3471239"/>
          </a:xfrm>
        </p:grpSpPr>
        <p:sp>
          <p:nvSpPr>
            <p:cNvPr id="42" name="Volný tvar 41"/>
            <p:cNvSpPr/>
            <p:nvPr/>
          </p:nvSpPr>
          <p:spPr>
            <a:xfrm>
              <a:off x="2412749" y="1253905"/>
              <a:ext cx="2145671" cy="2172832"/>
            </a:xfrm>
            <a:custGeom>
              <a:avLst/>
              <a:gdLst>
                <a:gd name="connsiteX0" fmla="*/ 2145671 w 2145671"/>
                <a:gd name="connsiteY0" fmla="*/ 2172832 h 2172832"/>
                <a:gd name="connsiteX1" fmla="*/ 0 w 2145671"/>
                <a:gd name="connsiteY1" fmla="*/ 2172832 h 2172832"/>
                <a:gd name="connsiteX2" fmla="*/ 0 w 2145671"/>
                <a:gd name="connsiteY2" fmla="*/ 31687 h 2172832"/>
                <a:gd name="connsiteX3" fmla="*/ 217283 w 2145671"/>
                <a:gd name="connsiteY3" fmla="*/ 0 h 2172832"/>
                <a:gd name="connsiteX4" fmla="*/ 253497 w 2145671"/>
                <a:gd name="connsiteY4" fmla="*/ 76954 h 2172832"/>
                <a:gd name="connsiteX5" fmla="*/ 488887 w 2145671"/>
                <a:gd name="connsiteY5" fmla="*/ 76954 h 2172832"/>
                <a:gd name="connsiteX6" fmla="*/ 488887 w 2145671"/>
                <a:gd name="connsiteY6" fmla="*/ 149382 h 2172832"/>
                <a:gd name="connsiteX7" fmla="*/ 620162 w 2145671"/>
                <a:gd name="connsiteY7" fmla="*/ 58847 h 2172832"/>
                <a:gd name="connsiteX8" fmla="*/ 855552 w 2145671"/>
                <a:gd name="connsiteY8" fmla="*/ 58847 h 2172832"/>
                <a:gd name="connsiteX9" fmla="*/ 932506 w 2145671"/>
                <a:gd name="connsiteY9" fmla="*/ 95061 h 2172832"/>
                <a:gd name="connsiteX10" fmla="*/ 955140 w 2145671"/>
                <a:gd name="connsiteY10" fmla="*/ 153909 h 2172832"/>
                <a:gd name="connsiteX11" fmla="*/ 968720 w 2145671"/>
                <a:gd name="connsiteY11" fmla="*/ 239917 h 2172832"/>
                <a:gd name="connsiteX12" fmla="*/ 1068308 w 2145671"/>
                <a:gd name="connsiteY12" fmla="*/ 271604 h 2172832"/>
                <a:gd name="connsiteX13" fmla="*/ 1136209 w 2145671"/>
                <a:gd name="connsiteY13" fmla="*/ 262550 h 2172832"/>
                <a:gd name="connsiteX14" fmla="*/ 1181477 w 2145671"/>
                <a:gd name="connsiteY14" fmla="*/ 235390 h 2172832"/>
                <a:gd name="connsiteX15" fmla="*/ 1195057 w 2145671"/>
                <a:gd name="connsiteY15" fmla="*/ 226337 h 2172832"/>
                <a:gd name="connsiteX16" fmla="*/ 1204110 w 2145671"/>
                <a:gd name="connsiteY16" fmla="*/ 212756 h 2172832"/>
                <a:gd name="connsiteX17" fmla="*/ 1226744 w 2145671"/>
                <a:gd name="connsiteY17" fmla="*/ 181069 h 2172832"/>
                <a:gd name="connsiteX18" fmla="*/ 1240324 w 2145671"/>
                <a:gd name="connsiteY18" fmla="*/ 185596 h 2172832"/>
                <a:gd name="connsiteX19" fmla="*/ 1272011 w 2145671"/>
                <a:gd name="connsiteY19" fmla="*/ 217283 h 2172832"/>
                <a:gd name="connsiteX20" fmla="*/ 1294645 w 2145671"/>
                <a:gd name="connsiteY20" fmla="*/ 230863 h 2172832"/>
                <a:gd name="connsiteX21" fmla="*/ 1326332 w 2145671"/>
                <a:gd name="connsiteY21" fmla="*/ 244444 h 2172832"/>
                <a:gd name="connsiteX22" fmla="*/ 1344439 w 2145671"/>
                <a:gd name="connsiteY22" fmla="*/ 271604 h 2172832"/>
                <a:gd name="connsiteX23" fmla="*/ 1353493 w 2145671"/>
                <a:gd name="connsiteY23" fmla="*/ 285184 h 2172832"/>
                <a:gd name="connsiteX24" fmla="*/ 1358019 w 2145671"/>
                <a:gd name="connsiteY24" fmla="*/ 307818 h 2172832"/>
                <a:gd name="connsiteX25" fmla="*/ 1358019 w 2145671"/>
                <a:gd name="connsiteY25" fmla="*/ 312345 h 2172832"/>
                <a:gd name="connsiteX26" fmla="*/ 1430447 w 2145671"/>
                <a:gd name="connsiteY26" fmla="*/ 362139 h 2172832"/>
                <a:gd name="connsiteX27" fmla="*/ 1471188 w 2145671"/>
                <a:gd name="connsiteY27" fmla="*/ 371192 h 2172832"/>
                <a:gd name="connsiteX28" fmla="*/ 1498348 w 2145671"/>
                <a:gd name="connsiteY28" fmla="*/ 384772 h 2172832"/>
                <a:gd name="connsiteX29" fmla="*/ 1511928 w 2145671"/>
                <a:gd name="connsiteY29" fmla="*/ 389299 h 2172832"/>
                <a:gd name="connsiteX30" fmla="*/ 1534562 w 2145671"/>
                <a:gd name="connsiteY30" fmla="*/ 411933 h 2172832"/>
                <a:gd name="connsiteX31" fmla="*/ 1543615 w 2145671"/>
                <a:gd name="connsiteY31" fmla="*/ 647323 h 2172832"/>
                <a:gd name="connsiteX32" fmla="*/ 1557196 w 2145671"/>
                <a:gd name="connsiteY32" fmla="*/ 651849 h 2172832"/>
                <a:gd name="connsiteX33" fmla="*/ 1579829 w 2145671"/>
                <a:gd name="connsiteY33" fmla="*/ 656376 h 2172832"/>
                <a:gd name="connsiteX34" fmla="*/ 1584356 w 2145671"/>
                <a:gd name="connsiteY34" fmla="*/ 755964 h 2172832"/>
                <a:gd name="connsiteX35" fmla="*/ 1575302 w 2145671"/>
                <a:gd name="connsiteY35" fmla="*/ 828392 h 2172832"/>
                <a:gd name="connsiteX36" fmla="*/ 1552669 w 2145671"/>
                <a:gd name="connsiteY36" fmla="*/ 882713 h 2172832"/>
                <a:gd name="connsiteX37" fmla="*/ 1520982 w 2145671"/>
                <a:gd name="connsiteY37" fmla="*/ 964194 h 2172832"/>
                <a:gd name="connsiteX38" fmla="*/ 1498348 w 2145671"/>
                <a:gd name="connsiteY38" fmla="*/ 1032095 h 2172832"/>
                <a:gd name="connsiteX39" fmla="*/ 1484768 w 2145671"/>
                <a:gd name="connsiteY39" fmla="*/ 1077362 h 2172832"/>
                <a:gd name="connsiteX40" fmla="*/ 1498348 w 2145671"/>
                <a:gd name="connsiteY40" fmla="*/ 1127156 h 2172832"/>
                <a:gd name="connsiteX41" fmla="*/ 1507401 w 2145671"/>
                <a:gd name="connsiteY41" fmla="*/ 1158844 h 2172832"/>
                <a:gd name="connsiteX42" fmla="*/ 1520982 w 2145671"/>
                <a:gd name="connsiteY42" fmla="*/ 1222218 h 2172832"/>
                <a:gd name="connsiteX43" fmla="*/ 1552669 w 2145671"/>
                <a:gd name="connsiteY43" fmla="*/ 1285592 h 2172832"/>
                <a:gd name="connsiteX44" fmla="*/ 1561722 w 2145671"/>
                <a:gd name="connsiteY44" fmla="*/ 1299172 h 2172832"/>
                <a:gd name="connsiteX45" fmla="*/ 1597936 w 2145671"/>
                <a:gd name="connsiteY45" fmla="*/ 1312752 h 2172832"/>
                <a:gd name="connsiteX46" fmla="*/ 1697524 w 2145671"/>
                <a:gd name="connsiteY46" fmla="*/ 1321806 h 2172832"/>
                <a:gd name="connsiteX47" fmla="*/ 1715631 w 2145671"/>
                <a:gd name="connsiteY47" fmla="*/ 1339913 h 2172832"/>
                <a:gd name="connsiteX48" fmla="*/ 1724685 w 2145671"/>
                <a:gd name="connsiteY48" fmla="*/ 1348966 h 2172832"/>
                <a:gd name="connsiteX49" fmla="*/ 1733738 w 2145671"/>
                <a:gd name="connsiteY49" fmla="*/ 1362546 h 2172832"/>
                <a:gd name="connsiteX50" fmla="*/ 1747318 w 2145671"/>
                <a:gd name="connsiteY50" fmla="*/ 1367073 h 2172832"/>
                <a:gd name="connsiteX51" fmla="*/ 1792586 w 2145671"/>
                <a:gd name="connsiteY51" fmla="*/ 1376127 h 2172832"/>
                <a:gd name="connsiteX52" fmla="*/ 1806166 w 2145671"/>
                <a:gd name="connsiteY52" fmla="*/ 1389707 h 2172832"/>
                <a:gd name="connsiteX53" fmla="*/ 1810693 w 2145671"/>
                <a:gd name="connsiteY53" fmla="*/ 1407814 h 2172832"/>
                <a:gd name="connsiteX54" fmla="*/ 1801639 w 2145671"/>
                <a:gd name="connsiteY54" fmla="*/ 1530036 h 2172832"/>
                <a:gd name="connsiteX55" fmla="*/ 1806166 w 2145671"/>
                <a:gd name="connsiteY55" fmla="*/ 1697525 h 2172832"/>
                <a:gd name="connsiteX56" fmla="*/ 1810693 w 2145671"/>
                <a:gd name="connsiteY56" fmla="*/ 1729212 h 2172832"/>
                <a:gd name="connsiteX57" fmla="*/ 1819746 w 2145671"/>
                <a:gd name="connsiteY57" fmla="*/ 1765426 h 2172832"/>
                <a:gd name="connsiteX58" fmla="*/ 1824273 w 2145671"/>
                <a:gd name="connsiteY58" fmla="*/ 1792586 h 2172832"/>
                <a:gd name="connsiteX59" fmla="*/ 1833326 w 2145671"/>
                <a:gd name="connsiteY59" fmla="*/ 1801640 h 2172832"/>
                <a:gd name="connsiteX60" fmla="*/ 1865013 w 2145671"/>
                <a:gd name="connsiteY60" fmla="*/ 1824273 h 2172832"/>
                <a:gd name="connsiteX61" fmla="*/ 2023449 w 2145671"/>
                <a:gd name="connsiteY61" fmla="*/ 1828800 h 2172832"/>
                <a:gd name="connsiteX62" fmla="*/ 2032502 w 2145671"/>
                <a:gd name="connsiteY62" fmla="*/ 1842380 h 2172832"/>
                <a:gd name="connsiteX63" fmla="*/ 2027976 w 2145671"/>
                <a:gd name="connsiteY63" fmla="*/ 1892174 h 2172832"/>
                <a:gd name="connsiteX64" fmla="*/ 2018922 w 2145671"/>
                <a:gd name="connsiteY64" fmla="*/ 1910281 h 2172832"/>
                <a:gd name="connsiteX65" fmla="*/ 2009869 w 2145671"/>
                <a:gd name="connsiteY65" fmla="*/ 1937442 h 2172832"/>
                <a:gd name="connsiteX66" fmla="*/ 1991762 w 2145671"/>
                <a:gd name="connsiteY66" fmla="*/ 2005343 h 2172832"/>
                <a:gd name="connsiteX67" fmla="*/ 2000815 w 2145671"/>
                <a:gd name="connsiteY67" fmla="*/ 2037030 h 2172832"/>
                <a:gd name="connsiteX68" fmla="*/ 2023449 w 2145671"/>
                <a:gd name="connsiteY68" fmla="*/ 2041556 h 2172832"/>
                <a:gd name="connsiteX69" fmla="*/ 2037029 w 2145671"/>
                <a:gd name="connsiteY69" fmla="*/ 2046083 h 2172832"/>
                <a:gd name="connsiteX70" fmla="*/ 2059663 w 2145671"/>
                <a:gd name="connsiteY70" fmla="*/ 2091350 h 2172832"/>
                <a:gd name="connsiteX71" fmla="*/ 2073243 w 2145671"/>
                <a:gd name="connsiteY71" fmla="*/ 2100404 h 2172832"/>
                <a:gd name="connsiteX72" fmla="*/ 2082297 w 2145671"/>
                <a:gd name="connsiteY72" fmla="*/ 2109457 h 2172832"/>
                <a:gd name="connsiteX73" fmla="*/ 2109457 w 2145671"/>
                <a:gd name="connsiteY73" fmla="*/ 2123038 h 2172832"/>
                <a:gd name="connsiteX74" fmla="*/ 2113984 w 2145671"/>
                <a:gd name="connsiteY74" fmla="*/ 2123038 h 2172832"/>
                <a:gd name="connsiteX75" fmla="*/ 2145671 w 2145671"/>
                <a:gd name="connsiteY75" fmla="*/ 2172832 h 21728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</a:cxnLst>
              <a:rect l="l" t="t" r="r" b="b"/>
              <a:pathLst>
                <a:path w="2145671" h="2172832">
                  <a:moveTo>
                    <a:pt x="2145671" y="2172832"/>
                  </a:moveTo>
                  <a:lnTo>
                    <a:pt x="0" y="2172832"/>
                  </a:lnTo>
                  <a:lnTo>
                    <a:pt x="0" y="31687"/>
                  </a:lnTo>
                  <a:lnTo>
                    <a:pt x="217283" y="0"/>
                  </a:lnTo>
                  <a:lnTo>
                    <a:pt x="253497" y="76954"/>
                  </a:lnTo>
                  <a:lnTo>
                    <a:pt x="488887" y="76954"/>
                  </a:lnTo>
                  <a:lnTo>
                    <a:pt x="488887" y="149382"/>
                  </a:lnTo>
                  <a:lnTo>
                    <a:pt x="620162" y="58847"/>
                  </a:lnTo>
                  <a:lnTo>
                    <a:pt x="855552" y="58847"/>
                  </a:lnTo>
                  <a:lnTo>
                    <a:pt x="932506" y="95061"/>
                  </a:lnTo>
                  <a:cubicBezTo>
                    <a:pt x="960402" y="134115"/>
                    <a:pt x="955140" y="113768"/>
                    <a:pt x="955140" y="153909"/>
                  </a:cubicBezTo>
                  <a:lnTo>
                    <a:pt x="968720" y="239917"/>
                  </a:lnTo>
                  <a:lnTo>
                    <a:pt x="1068308" y="271604"/>
                  </a:lnTo>
                  <a:cubicBezTo>
                    <a:pt x="1090942" y="268586"/>
                    <a:pt x="1113818" y="267028"/>
                    <a:pt x="1136209" y="262550"/>
                  </a:cubicBezTo>
                  <a:cubicBezTo>
                    <a:pt x="1158538" y="258084"/>
                    <a:pt x="1163527" y="248852"/>
                    <a:pt x="1181477" y="235390"/>
                  </a:cubicBezTo>
                  <a:cubicBezTo>
                    <a:pt x="1185829" y="232126"/>
                    <a:pt x="1190530" y="229355"/>
                    <a:pt x="1195057" y="226337"/>
                  </a:cubicBezTo>
                  <a:cubicBezTo>
                    <a:pt x="1198075" y="221810"/>
                    <a:pt x="1200948" y="217183"/>
                    <a:pt x="1204110" y="212756"/>
                  </a:cubicBezTo>
                  <a:cubicBezTo>
                    <a:pt x="1232197" y="173434"/>
                    <a:pt x="1205400" y="213086"/>
                    <a:pt x="1226744" y="181069"/>
                  </a:cubicBezTo>
                  <a:cubicBezTo>
                    <a:pt x="1231271" y="182578"/>
                    <a:pt x="1236950" y="182222"/>
                    <a:pt x="1240324" y="185596"/>
                  </a:cubicBezTo>
                  <a:cubicBezTo>
                    <a:pt x="1276643" y="221915"/>
                    <a:pt x="1241283" y="207040"/>
                    <a:pt x="1272011" y="217283"/>
                  </a:cubicBezTo>
                  <a:cubicBezTo>
                    <a:pt x="1287068" y="232340"/>
                    <a:pt x="1274076" y="222048"/>
                    <a:pt x="1294645" y="230863"/>
                  </a:cubicBezTo>
                  <a:cubicBezTo>
                    <a:pt x="1333814" y="247649"/>
                    <a:pt x="1294475" y="233824"/>
                    <a:pt x="1326332" y="244444"/>
                  </a:cubicBezTo>
                  <a:lnTo>
                    <a:pt x="1344439" y="271604"/>
                  </a:lnTo>
                  <a:lnTo>
                    <a:pt x="1353493" y="285184"/>
                  </a:lnTo>
                  <a:lnTo>
                    <a:pt x="1358019" y="307818"/>
                  </a:lnTo>
                  <a:lnTo>
                    <a:pt x="1358019" y="312345"/>
                  </a:lnTo>
                  <a:cubicBezTo>
                    <a:pt x="1376204" y="326489"/>
                    <a:pt x="1406562" y="353182"/>
                    <a:pt x="1430447" y="362139"/>
                  </a:cubicBezTo>
                  <a:cubicBezTo>
                    <a:pt x="1443473" y="367024"/>
                    <a:pt x="1457608" y="368174"/>
                    <a:pt x="1471188" y="371192"/>
                  </a:cubicBezTo>
                  <a:cubicBezTo>
                    <a:pt x="1480241" y="375719"/>
                    <a:pt x="1489098" y="380661"/>
                    <a:pt x="1498348" y="384772"/>
                  </a:cubicBezTo>
                  <a:cubicBezTo>
                    <a:pt x="1502708" y="386710"/>
                    <a:pt x="1508111" y="386436"/>
                    <a:pt x="1511928" y="389299"/>
                  </a:cubicBezTo>
                  <a:cubicBezTo>
                    <a:pt x="1520464" y="395701"/>
                    <a:pt x="1534562" y="411933"/>
                    <a:pt x="1534562" y="411933"/>
                  </a:cubicBezTo>
                  <a:cubicBezTo>
                    <a:pt x="1558393" y="507251"/>
                    <a:pt x="1518781" y="343111"/>
                    <a:pt x="1543615" y="647323"/>
                  </a:cubicBezTo>
                  <a:cubicBezTo>
                    <a:pt x="1544003" y="652079"/>
                    <a:pt x="1552567" y="650692"/>
                    <a:pt x="1557196" y="651849"/>
                  </a:cubicBezTo>
                  <a:cubicBezTo>
                    <a:pt x="1564660" y="653715"/>
                    <a:pt x="1572285" y="654867"/>
                    <a:pt x="1579829" y="656376"/>
                  </a:cubicBezTo>
                  <a:cubicBezTo>
                    <a:pt x="1609837" y="686384"/>
                    <a:pt x="1592013" y="664084"/>
                    <a:pt x="1584356" y="755964"/>
                  </a:cubicBezTo>
                  <a:cubicBezTo>
                    <a:pt x="1582335" y="780211"/>
                    <a:pt x="1581203" y="804788"/>
                    <a:pt x="1575302" y="828392"/>
                  </a:cubicBezTo>
                  <a:cubicBezTo>
                    <a:pt x="1570545" y="847422"/>
                    <a:pt x="1560096" y="864558"/>
                    <a:pt x="1552669" y="882713"/>
                  </a:cubicBezTo>
                  <a:cubicBezTo>
                    <a:pt x="1546646" y="897436"/>
                    <a:pt x="1526884" y="946490"/>
                    <a:pt x="1520982" y="964194"/>
                  </a:cubicBezTo>
                  <a:cubicBezTo>
                    <a:pt x="1513437" y="986828"/>
                    <a:pt x="1507208" y="1009943"/>
                    <a:pt x="1498348" y="1032095"/>
                  </a:cubicBezTo>
                  <a:cubicBezTo>
                    <a:pt x="1486438" y="1061873"/>
                    <a:pt x="1490889" y="1046761"/>
                    <a:pt x="1484768" y="1077362"/>
                  </a:cubicBezTo>
                  <a:cubicBezTo>
                    <a:pt x="1501947" y="1120312"/>
                    <a:pt x="1487157" y="1078659"/>
                    <a:pt x="1498348" y="1127156"/>
                  </a:cubicBezTo>
                  <a:cubicBezTo>
                    <a:pt x="1500818" y="1137860"/>
                    <a:pt x="1504857" y="1148157"/>
                    <a:pt x="1507401" y="1158844"/>
                  </a:cubicBezTo>
                  <a:cubicBezTo>
                    <a:pt x="1512405" y="1179861"/>
                    <a:pt x="1512673" y="1202275"/>
                    <a:pt x="1520982" y="1222218"/>
                  </a:cubicBezTo>
                  <a:cubicBezTo>
                    <a:pt x="1568167" y="1335465"/>
                    <a:pt x="1524759" y="1250706"/>
                    <a:pt x="1552669" y="1285592"/>
                  </a:cubicBezTo>
                  <a:cubicBezTo>
                    <a:pt x="1556068" y="1289840"/>
                    <a:pt x="1557295" y="1296010"/>
                    <a:pt x="1561722" y="1299172"/>
                  </a:cubicBezTo>
                  <a:cubicBezTo>
                    <a:pt x="1562002" y="1299372"/>
                    <a:pt x="1592375" y="1311896"/>
                    <a:pt x="1597936" y="1312752"/>
                  </a:cubicBezTo>
                  <a:cubicBezTo>
                    <a:pt x="1612913" y="1315056"/>
                    <a:pt x="1686047" y="1320850"/>
                    <a:pt x="1697524" y="1321806"/>
                  </a:cubicBezTo>
                  <a:lnTo>
                    <a:pt x="1715631" y="1339913"/>
                  </a:lnTo>
                  <a:cubicBezTo>
                    <a:pt x="1718649" y="1342931"/>
                    <a:pt x="1722318" y="1345415"/>
                    <a:pt x="1724685" y="1348966"/>
                  </a:cubicBezTo>
                  <a:cubicBezTo>
                    <a:pt x="1727703" y="1353493"/>
                    <a:pt x="1729490" y="1359147"/>
                    <a:pt x="1733738" y="1362546"/>
                  </a:cubicBezTo>
                  <a:cubicBezTo>
                    <a:pt x="1737464" y="1365527"/>
                    <a:pt x="1742669" y="1366000"/>
                    <a:pt x="1747318" y="1367073"/>
                  </a:cubicBezTo>
                  <a:cubicBezTo>
                    <a:pt x="1762312" y="1370533"/>
                    <a:pt x="1792586" y="1376127"/>
                    <a:pt x="1792586" y="1376127"/>
                  </a:cubicBezTo>
                  <a:cubicBezTo>
                    <a:pt x="1797113" y="1380654"/>
                    <a:pt x="1802990" y="1384149"/>
                    <a:pt x="1806166" y="1389707"/>
                  </a:cubicBezTo>
                  <a:cubicBezTo>
                    <a:pt x="1809253" y="1395109"/>
                    <a:pt x="1810693" y="1401593"/>
                    <a:pt x="1810693" y="1407814"/>
                  </a:cubicBezTo>
                  <a:cubicBezTo>
                    <a:pt x="1810693" y="1507046"/>
                    <a:pt x="1817006" y="1483936"/>
                    <a:pt x="1801639" y="1530036"/>
                  </a:cubicBezTo>
                  <a:cubicBezTo>
                    <a:pt x="1803148" y="1585866"/>
                    <a:pt x="1803630" y="1641733"/>
                    <a:pt x="1806166" y="1697525"/>
                  </a:cubicBezTo>
                  <a:cubicBezTo>
                    <a:pt x="1806651" y="1708184"/>
                    <a:pt x="1808601" y="1718750"/>
                    <a:pt x="1810693" y="1729212"/>
                  </a:cubicBezTo>
                  <a:cubicBezTo>
                    <a:pt x="1813133" y="1741413"/>
                    <a:pt x="1817139" y="1753259"/>
                    <a:pt x="1819746" y="1765426"/>
                  </a:cubicBezTo>
                  <a:cubicBezTo>
                    <a:pt x="1821669" y="1774401"/>
                    <a:pt x="1821050" y="1783992"/>
                    <a:pt x="1824273" y="1792586"/>
                  </a:cubicBezTo>
                  <a:cubicBezTo>
                    <a:pt x="1825772" y="1796582"/>
                    <a:pt x="1830660" y="1798307"/>
                    <a:pt x="1833326" y="1801640"/>
                  </a:cubicBezTo>
                  <a:cubicBezTo>
                    <a:pt x="1844644" y="1815788"/>
                    <a:pt x="1840679" y="1822448"/>
                    <a:pt x="1865013" y="1824273"/>
                  </a:cubicBezTo>
                  <a:cubicBezTo>
                    <a:pt x="1917699" y="1828224"/>
                    <a:pt x="1970637" y="1827291"/>
                    <a:pt x="2023449" y="1828800"/>
                  </a:cubicBezTo>
                  <a:cubicBezTo>
                    <a:pt x="2026467" y="1833327"/>
                    <a:pt x="2032114" y="1836954"/>
                    <a:pt x="2032502" y="1842380"/>
                  </a:cubicBezTo>
                  <a:cubicBezTo>
                    <a:pt x="2033690" y="1859004"/>
                    <a:pt x="2031245" y="1875831"/>
                    <a:pt x="2027976" y="1892174"/>
                  </a:cubicBezTo>
                  <a:cubicBezTo>
                    <a:pt x="2026653" y="1898791"/>
                    <a:pt x="2021428" y="1904015"/>
                    <a:pt x="2018922" y="1910281"/>
                  </a:cubicBezTo>
                  <a:cubicBezTo>
                    <a:pt x="2015378" y="1919142"/>
                    <a:pt x="2012055" y="1928152"/>
                    <a:pt x="2009869" y="1937442"/>
                  </a:cubicBezTo>
                  <a:cubicBezTo>
                    <a:pt x="1993908" y="2005274"/>
                    <a:pt x="2010639" y="1967587"/>
                    <a:pt x="1991762" y="2005343"/>
                  </a:cubicBezTo>
                  <a:cubicBezTo>
                    <a:pt x="1994780" y="2015905"/>
                    <a:pt x="1993581" y="2028763"/>
                    <a:pt x="2000815" y="2037030"/>
                  </a:cubicBezTo>
                  <a:cubicBezTo>
                    <a:pt x="2005882" y="2042820"/>
                    <a:pt x="2015985" y="2039690"/>
                    <a:pt x="2023449" y="2041556"/>
                  </a:cubicBezTo>
                  <a:cubicBezTo>
                    <a:pt x="2028078" y="2042713"/>
                    <a:pt x="2032502" y="2044574"/>
                    <a:pt x="2037029" y="2046083"/>
                  </a:cubicBezTo>
                  <a:cubicBezTo>
                    <a:pt x="2062687" y="2071741"/>
                    <a:pt x="2021968" y="2028524"/>
                    <a:pt x="2059663" y="2091350"/>
                  </a:cubicBezTo>
                  <a:cubicBezTo>
                    <a:pt x="2062462" y="2096015"/>
                    <a:pt x="2068995" y="2097005"/>
                    <a:pt x="2073243" y="2100404"/>
                  </a:cubicBezTo>
                  <a:cubicBezTo>
                    <a:pt x="2076576" y="2103070"/>
                    <a:pt x="2078964" y="2106791"/>
                    <a:pt x="2082297" y="2109457"/>
                  </a:cubicBezTo>
                  <a:cubicBezTo>
                    <a:pt x="2092356" y="2117504"/>
                    <a:pt x="2097286" y="2119995"/>
                    <a:pt x="2109457" y="2123038"/>
                  </a:cubicBezTo>
                  <a:cubicBezTo>
                    <a:pt x="2110921" y="2123404"/>
                    <a:pt x="2112475" y="2123038"/>
                    <a:pt x="2113984" y="2123038"/>
                  </a:cubicBezTo>
                  <a:lnTo>
                    <a:pt x="2145671" y="2172832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1115616" y="1268760"/>
              <a:ext cx="3456384" cy="3456384"/>
              <a:chOff x="1115616" y="1268760"/>
              <a:chExt cx="3456384" cy="3456384"/>
            </a:xfrm>
          </p:grpSpPr>
          <p:cxnSp>
            <p:nvCxnSpPr>
              <p:cNvPr id="11" name="Přímá spojnice 10"/>
              <p:cNvCxnSpPr/>
              <p:nvPr/>
            </p:nvCxnSpPr>
            <p:spPr>
              <a:xfrm>
                <a:off x="2411760" y="1268760"/>
                <a:ext cx="0" cy="216024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2411760" y="3429000"/>
                <a:ext cx="216024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Oblouk 21"/>
              <p:cNvSpPr/>
              <p:nvPr/>
            </p:nvSpPr>
            <p:spPr>
              <a:xfrm>
                <a:off x="1115616" y="2060848"/>
                <a:ext cx="2664296" cy="2664296"/>
              </a:xfrm>
              <a:prstGeom prst="arc">
                <a:avLst>
                  <a:gd name="adj1" fmla="val 16134771"/>
                  <a:gd name="adj2" fmla="val 115214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</p:grpSp>
      <p:grpSp>
        <p:nvGrpSpPr>
          <p:cNvPr id="45" name="Skupina 44"/>
          <p:cNvGrpSpPr/>
          <p:nvPr/>
        </p:nvGrpSpPr>
        <p:grpSpPr>
          <a:xfrm>
            <a:off x="3835281" y="2551162"/>
            <a:ext cx="2608928" cy="2173982"/>
            <a:chOff x="3835280" y="1352099"/>
            <a:chExt cx="4134301" cy="3445053"/>
          </a:xfrm>
        </p:grpSpPr>
        <p:sp>
          <p:nvSpPr>
            <p:cNvPr id="40" name="Volný tvar 39"/>
            <p:cNvSpPr/>
            <p:nvPr/>
          </p:nvSpPr>
          <p:spPr>
            <a:xfrm>
              <a:off x="3835280" y="1352099"/>
              <a:ext cx="4134301" cy="2075818"/>
            </a:xfrm>
            <a:custGeom>
              <a:avLst/>
              <a:gdLst>
                <a:gd name="connsiteX0" fmla="*/ 99674 w 4134301"/>
                <a:gd name="connsiteY0" fmla="*/ 1001073 h 2075818"/>
                <a:gd name="connsiteX1" fmla="*/ 2175492 w 4134301"/>
                <a:gd name="connsiteY1" fmla="*/ 2075818 h 2075818"/>
                <a:gd name="connsiteX2" fmla="*/ 4108299 w 4134301"/>
                <a:gd name="connsiteY2" fmla="*/ 1287093 h 2075818"/>
                <a:gd name="connsiteX3" fmla="*/ 4047628 w 4134301"/>
                <a:gd name="connsiteY3" fmla="*/ 983738 h 2075818"/>
                <a:gd name="connsiteX4" fmla="*/ 4134301 w 4134301"/>
                <a:gd name="connsiteY4" fmla="*/ 736720 h 2075818"/>
                <a:gd name="connsiteX5" fmla="*/ 3908951 w 4134301"/>
                <a:gd name="connsiteY5" fmla="*/ 671715 h 2075818"/>
                <a:gd name="connsiteX6" fmla="*/ 3843947 w 4134301"/>
                <a:gd name="connsiteY6" fmla="*/ 489702 h 2075818"/>
                <a:gd name="connsiteX7" fmla="*/ 3696602 w 4134301"/>
                <a:gd name="connsiteY7" fmla="*/ 394362 h 2075818"/>
                <a:gd name="connsiteX8" fmla="*/ 3514589 w 4134301"/>
                <a:gd name="connsiteY8" fmla="*/ 182013 h 2075818"/>
                <a:gd name="connsiteX9" fmla="*/ 3189565 w 4134301"/>
                <a:gd name="connsiteY9" fmla="*/ 134343 h 2075818"/>
                <a:gd name="connsiteX10" fmla="*/ 2795203 w 4134301"/>
                <a:gd name="connsiteY10" fmla="*/ 117008 h 2075818"/>
                <a:gd name="connsiteX11" fmla="*/ 2617524 w 4134301"/>
                <a:gd name="connsiteY11" fmla="*/ 0 h 2075818"/>
                <a:gd name="connsiteX12" fmla="*/ 2214494 w 4134301"/>
                <a:gd name="connsiteY12" fmla="*/ 247018 h 2075818"/>
                <a:gd name="connsiteX13" fmla="*/ 2210161 w 4134301"/>
                <a:gd name="connsiteY13" fmla="*/ 195014 h 2075818"/>
                <a:gd name="connsiteX14" fmla="*/ 2067150 w 4134301"/>
                <a:gd name="connsiteY14" fmla="*/ 0 h 2075818"/>
                <a:gd name="connsiteX15" fmla="*/ 1906805 w 4134301"/>
                <a:gd name="connsiteY15" fmla="*/ 117008 h 2075818"/>
                <a:gd name="connsiteX16" fmla="*/ 1698790 w 4134301"/>
                <a:gd name="connsiteY16" fmla="*/ 52003 h 2075818"/>
                <a:gd name="connsiteX17" fmla="*/ 1655454 w 4134301"/>
                <a:gd name="connsiteY17" fmla="*/ 73672 h 2075818"/>
                <a:gd name="connsiteX18" fmla="*/ 1638119 w 4134301"/>
                <a:gd name="connsiteY18" fmla="*/ 78005 h 2075818"/>
                <a:gd name="connsiteX19" fmla="*/ 1620784 w 4134301"/>
                <a:gd name="connsiteY19" fmla="*/ 91006 h 2075818"/>
                <a:gd name="connsiteX20" fmla="*/ 1113747 w 4134301"/>
                <a:gd name="connsiteY20" fmla="*/ 229683 h 2075818"/>
                <a:gd name="connsiteX21" fmla="*/ 1074745 w 4134301"/>
                <a:gd name="connsiteY21" fmla="*/ 225349 h 2075818"/>
                <a:gd name="connsiteX22" fmla="*/ 1048743 w 4134301"/>
                <a:gd name="connsiteY22" fmla="*/ 212348 h 2075818"/>
                <a:gd name="connsiteX23" fmla="*/ 888398 w 4134301"/>
                <a:gd name="connsiteY23" fmla="*/ 86673 h 2075818"/>
                <a:gd name="connsiteX24" fmla="*/ 667382 w 4134301"/>
                <a:gd name="connsiteY24" fmla="*/ 69338 h 2075818"/>
                <a:gd name="connsiteX25" fmla="*/ 628379 w 4134301"/>
                <a:gd name="connsiteY25" fmla="*/ 73672 h 2075818"/>
                <a:gd name="connsiteX26" fmla="*/ 615378 w 4134301"/>
                <a:gd name="connsiteY26" fmla="*/ 91006 h 2075818"/>
                <a:gd name="connsiteX27" fmla="*/ 602377 w 4134301"/>
                <a:gd name="connsiteY27" fmla="*/ 134343 h 2075818"/>
                <a:gd name="connsiteX28" fmla="*/ 593710 w 4134301"/>
                <a:gd name="connsiteY28" fmla="*/ 160345 h 2075818"/>
                <a:gd name="connsiteX29" fmla="*/ 585042 w 4134301"/>
                <a:gd name="connsiteY29" fmla="*/ 208015 h 2075818"/>
                <a:gd name="connsiteX30" fmla="*/ 576375 w 4134301"/>
                <a:gd name="connsiteY30" fmla="*/ 234017 h 2075818"/>
                <a:gd name="connsiteX31" fmla="*/ 576375 w 4134301"/>
                <a:gd name="connsiteY31" fmla="*/ 346692 h 2075818"/>
                <a:gd name="connsiteX32" fmla="*/ 576375 w 4134301"/>
                <a:gd name="connsiteY32" fmla="*/ 355359 h 2075818"/>
                <a:gd name="connsiteX33" fmla="*/ 537372 w 4134301"/>
                <a:gd name="connsiteY33" fmla="*/ 424697 h 2075818"/>
                <a:gd name="connsiteX34" fmla="*/ 502703 w 4134301"/>
                <a:gd name="connsiteY34" fmla="*/ 442032 h 2075818"/>
                <a:gd name="connsiteX35" fmla="*/ 472367 w 4134301"/>
                <a:gd name="connsiteY35" fmla="*/ 459366 h 2075818"/>
                <a:gd name="connsiteX36" fmla="*/ 424697 w 4134301"/>
                <a:gd name="connsiteY36" fmla="*/ 472367 h 2075818"/>
                <a:gd name="connsiteX37" fmla="*/ 372693 w 4134301"/>
                <a:gd name="connsiteY37" fmla="*/ 433365 h 2075818"/>
                <a:gd name="connsiteX38" fmla="*/ 312022 w 4134301"/>
                <a:gd name="connsiteY38" fmla="*/ 398695 h 2075818"/>
                <a:gd name="connsiteX39" fmla="*/ 264352 w 4134301"/>
                <a:gd name="connsiteY39" fmla="*/ 368360 h 2075818"/>
                <a:gd name="connsiteX40" fmla="*/ 255685 w 4134301"/>
                <a:gd name="connsiteY40" fmla="*/ 355359 h 2075818"/>
                <a:gd name="connsiteX41" fmla="*/ 242684 w 4134301"/>
                <a:gd name="connsiteY41" fmla="*/ 342358 h 2075818"/>
                <a:gd name="connsiteX42" fmla="*/ 225349 w 4134301"/>
                <a:gd name="connsiteY42" fmla="*/ 307689 h 2075818"/>
                <a:gd name="connsiteX43" fmla="*/ 208015 w 4134301"/>
                <a:gd name="connsiteY43" fmla="*/ 255685 h 2075818"/>
                <a:gd name="connsiteX44" fmla="*/ 190680 w 4134301"/>
                <a:gd name="connsiteY44" fmla="*/ 208015 h 2075818"/>
                <a:gd name="connsiteX45" fmla="*/ 182013 w 4134301"/>
                <a:gd name="connsiteY45" fmla="*/ 195014 h 2075818"/>
                <a:gd name="connsiteX46" fmla="*/ 164678 w 4134301"/>
                <a:gd name="connsiteY46" fmla="*/ 169012 h 2075818"/>
                <a:gd name="connsiteX47" fmla="*/ 151677 w 4134301"/>
                <a:gd name="connsiteY47" fmla="*/ 164678 h 2075818"/>
                <a:gd name="connsiteX48" fmla="*/ 130009 w 4134301"/>
                <a:gd name="connsiteY48" fmla="*/ 169012 h 2075818"/>
                <a:gd name="connsiteX49" fmla="*/ 112675 w 4134301"/>
                <a:gd name="connsiteY49" fmla="*/ 195014 h 2075818"/>
                <a:gd name="connsiteX50" fmla="*/ 104007 w 4134301"/>
                <a:gd name="connsiteY50" fmla="*/ 216682 h 2075818"/>
                <a:gd name="connsiteX51" fmla="*/ 95340 w 4134301"/>
                <a:gd name="connsiteY51" fmla="*/ 229683 h 2075818"/>
                <a:gd name="connsiteX52" fmla="*/ 91006 w 4134301"/>
                <a:gd name="connsiteY52" fmla="*/ 242684 h 2075818"/>
                <a:gd name="connsiteX53" fmla="*/ 82339 w 4134301"/>
                <a:gd name="connsiteY53" fmla="*/ 260019 h 2075818"/>
                <a:gd name="connsiteX54" fmla="*/ 78005 w 4134301"/>
                <a:gd name="connsiteY54" fmla="*/ 277353 h 2075818"/>
                <a:gd name="connsiteX55" fmla="*/ 73672 w 4134301"/>
                <a:gd name="connsiteY55" fmla="*/ 290354 h 2075818"/>
                <a:gd name="connsiteX56" fmla="*/ 69338 w 4134301"/>
                <a:gd name="connsiteY56" fmla="*/ 394362 h 2075818"/>
                <a:gd name="connsiteX57" fmla="*/ 69338 w 4134301"/>
                <a:gd name="connsiteY57" fmla="*/ 537372 h 2075818"/>
                <a:gd name="connsiteX58" fmla="*/ 0 w 4134301"/>
                <a:gd name="connsiteY58" fmla="*/ 728053 h 2075818"/>
                <a:gd name="connsiteX59" fmla="*/ 143010 w 4134301"/>
                <a:gd name="connsiteY59" fmla="*/ 862396 h 2075818"/>
                <a:gd name="connsiteX60" fmla="*/ 99674 w 4134301"/>
                <a:gd name="connsiteY60" fmla="*/ 1001073 h 20758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4134301" h="2075818">
                  <a:moveTo>
                    <a:pt x="99674" y="1001073"/>
                  </a:moveTo>
                  <a:lnTo>
                    <a:pt x="2175492" y="2075818"/>
                  </a:lnTo>
                  <a:lnTo>
                    <a:pt x="4108299" y="1287093"/>
                  </a:lnTo>
                  <a:lnTo>
                    <a:pt x="4047628" y="983738"/>
                  </a:lnTo>
                  <a:lnTo>
                    <a:pt x="4134301" y="736720"/>
                  </a:lnTo>
                  <a:lnTo>
                    <a:pt x="3908951" y="671715"/>
                  </a:lnTo>
                  <a:lnTo>
                    <a:pt x="3843947" y="489702"/>
                  </a:lnTo>
                  <a:lnTo>
                    <a:pt x="3696602" y="394362"/>
                  </a:lnTo>
                  <a:lnTo>
                    <a:pt x="3514589" y="182013"/>
                  </a:lnTo>
                  <a:lnTo>
                    <a:pt x="3189565" y="134343"/>
                  </a:lnTo>
                  <a:lnTo>
                    <a:pt x="2795203" y="117008"/>
                  </a:lnTo>
                  <a:lnTo>
                    <a:pt x="2617524" y="0"/>
                  </a:lnTo>
                  <a:lnTo>
                    <a:pt x="2214494" y="247018"/>
                  </a:lnTo>
                  <a:cubicBezTo>
                    <a:pt x="2209682" y="203708"/>
                    <a:pt x="2210161" y="221096"/>
                    <a:pt x="2210161" y="195014"/>
                  </a:cubicBezTo>
                  <a:lnTo>
                    <a:pt x="2067150" y="0"/>
                  </a:lnTo>
                  <a:lnTo>
                    <a:pt x="1906805" y="117008"/>
                  </a:lnTo>
                  <a:lnTo>
                    <a:pt x="1698790" y="52003"/>
                  </a:lnTo>
                  <a:cubicBezTo>
                    <a:pt x="1684345" y="59226"/>
                    <a:pt x="1670299" y="67310"/>
                    <a:pt x="1655454" y="73672"/>
                  </a:cubicBezTo>
                  <a:cubicBezTo>
                    <a:pt x="1649979" y="76018"/>
                    <a:pt x="1643446" y="75341"/>
                    <a:pt x="1638119" y="78005"/>
                  </a:cubicBezTo>
                  <a:cubicBezTo>
                    <a:pt x="1631659" y="81235"/>
                    <a:pt x="1620784" y="91006"/>
                    <a:pt x="1620784" y="91006"/>
                  </a:cubicBezTo>
                  <a:lnTo>
                    <a:pt x="1113747" y="229683"/>
                  </a:lnTo>
                  <a:cubicBezTo>
                    <a:pt x="1100746" y="228238"/>
                    <a:pt x="1087491" y="228290"/>
                    <a:pt x="1074745" y="225349"/>
                  </a:cubicBezTo>
                  <a:cubicBezTo>
                    <a:pt x="1074739" y="225348"/>
                    <a:pt x="1053080" y="214517"/>
                    <a:pt x="1048743" y="212348"/>
                  </a:cubicBezTo>
                  <a:lnTo>
                    <a:pt x="888398" y="86673"/>
                  </a:lnTo>
                  <a:lnTo>
                    <a:pt x="667382" y="69338"/>
                  </a:lnTo>
                  <a:cubicBezTo>
                    <a:pt x="654381" y="70783"/>
                    <a:pt x="640454" y="68641"/>
                    <a:pt x="628379" y="73672"/>
                  </a:cubicBezTo>
                  <a:cubicBezTo>
                    <a:pt x="621712" y="76450"/>
                    <a:pt x="618886" y="84692"/>
                    <a:pt x="615378" y="91006"/>
                  </a:cubicBezTo>
                  <a:cubicBezTo>
                    <a:pt x="603833" y="111787"/>
                    <a:pt x="608372" y="112362"/>
                    <a:pt x="602377" y="134343"/>
                  </a:cubicBezTo>
                  <a:cubicBezTo>
                    <a:pt x="599973" y="143157"/>
                    <a:pt x="596599" y="151678"/>
                    <a:pt x="593710" y="160345"/>
                  </a:cubicBezTo>
                  <a:cubicBezTo>
                    <a:pt x="590657" y="181714"/>
                    <a:pt x="590615" y="189437"/>
                    <a:pt x="585042" y="208015"/>
                  </a:cubicBezTo>
                  <a:cubicBezTo>
                    <a:pt x="582417" y="216766"/>
                    <a:pt x="576945" y="224899"/>
                    <a:pt x="576375" y="234017"/>
                  </a:cubicBezTo>
                  <a:cubicBezTo>
                    <a:pt x="574032" y="271502"/>
                    <a:pt x="576375" y="309134"/>
                    <a:pt x="576375" y="346692"/>
                  </a:cubicBezTo>
                  <a:lnTo>
                    <a:pt x="576375" y="355359"/>
                  </a:lnTo>
                  <a:cubicBezTo>
                    <a:pt x="569280" y="374279"/>
                    <a:pt x="557931" y="414417"/>
                    <a:pt x="537372" y="424697"/>
                  </a:cubicBezTo>
                  <a:cubicBezTo>
                    <a:pt x="525816" y="430475"/>
                    <a:pt x="514103" y="435952"/>
                    <a:pt x="502703" y="442032"/>
                  </a:cubicBezTo>
                  <a:cubicBezTo>
                    <a:pt x="492427" y="447513"/>
                    <a:pt x="482941" y="454486"/>
                    <a:pt x="472367" y="459366"/>
                  </a:cubicBezTo>
                  <a:cubicBezTo>
                    <a:pt x="455544" y="467131"/>
                    <a:pt x="442291" y="468849"/>
                    <a:pt x="424697" y="472367"/>
                  </a:cubicBezTo>
                  <a:cubicBezTo>
                    <a:pt x="359087" y="461434"/>
                    <a:pt x="445657" y="482011"/>
                    <a:pt x="372693" y="433365"/>
                  </a:cubicBezTo>
                  <a:cubicBezTo>
                    <a:pt x="304045" y="387597"/>
                    <a:pt x="395574" y="447066"/>
                    <a:pt x="312022" y="398695"/>
                  </a:cubicBezTo>
                  <a:cubicBezTo>
                    <a:pt x="295722" y="389258"/>
                    <a:pt x="264352" y="368360"/>
                    <a:pt x="264352" y="368360"/>
                  </a:cubicBezTo>
                  <a:cubicBezTo>
                    <a:pt x="261463" y="364026"/>
                    <a:pt x="259019" y="359360"/>
                    <a:pt x="255685" y="355359"/>
                  </a:cubicBezTo>
                  <a:cubicBezTo>
                    <a:pt x="251762" y="350651"/>
                    <a:pt x="245974" y="347529"/>
                    <a:pt x="242684" y="342358"/>
                  </a:cubicBezTo>
                  <a:cubicBezTo>
                    <a:pt x="235747" y="331458"/>
                    <a:pt x="229435" y="319946"/>
                    <a:pt x="225349" y="307689"/>
                  </a:cubicBezTo>
                  <a:lnTo>
                    <a:pt x="208015" y="255685"/>
                  </a:lnTo>
                  <a:cubicBezTo>
                    <a:pt x="203972" y="243556"/>
                    <a:pt x="196707" y="220070"/>
                    <a:pt x="190680" y="208015"/>
                  </a:cubicBezTo>
                  <a:cubicBezTo>
                    <a:pt x="188351" y="203356"/>
                    <a:pt x="184597" y="199536"/>
                    <a:pt x="182013" y="195014"/>
                  </a:cubicBezTo>
                  <a:cubicBezTo>
                    <a:pt x="176514" y="185391"/>
                    <a:pt x="174755" y="175058"/>
                    <a:pt x="164678" y="169012"/>
                  </a:cubicBezTo>
                  <a:cubicBezTo>
                    <a:pt x="160761" y="166662"/>
                    <a:pt x="156011" y="166123"/>
                    <a:pt x="151677" y="164678"/>
                  </a:cubicBezTo>
                  <a:cubicBezTo>
                    <a:pt x="144454" y="166123"/>
                    <a:pt x="136597" y="165718"/>
                    <a:pt x="130009" y="169012"/>
                  </a:cubicBezTo>
                  <a:cubicBezTo>
                    <a:pt x="116227" y="175903"/>
                    <a:pt x="117120" y="183160"/>
                    <a:pt x="112675" y="195014"/>
                  </a:cubicBezTo>
                  <a:cubicBezTo>
                    <a:pt x="109944" y="202298"/>
                    <a:pt x="107486" y="209724"/>
                    <a:pt x="104007" y="216682"/>
                  </a:cubicBezTo>
                  <a:cubicBezTo>
                    <a:pt x="101678" y="221340"/>
                    <a:pt x="97669" y="225025"/>
                    <a:pt x="95340" y="229683"/>
                  </a:cubicBezTo>
                  <a:cubicBezTo>
                    <a:pt x="93297" y="233769"/>
                    <a:pt x="92805" y="238485"/>
                    <a:pt x="91006" y="242684"/>
                  </a:cubicBezTo>
                  <a:cubicBezTo>
                    <a:pt x="88461" y="248622"/>
                    <a:pt x="84607" y="253970"/>
                    <a:pt x="82339" y="260019"/>
                  </a:cubicBezTo>
                  <a:cubicBezTo>
                    <a:pt x="80248" y="265596"/>
                    <a:pt x="79641" y="271626"/>
                    <a:pt x="78005" y="277353"/>
                  </a:cubicBezTo>
                  <a:cubicBezTo>
                    <a:pt x="76750" y="281745"/>
                    <a:pt x="75116" y="286020"/>
                    <a:pt x="73672" y="290354"/>
                  </a:cubicBezTo>
                  <a:cubicBezTo>
                    <a:pt x="65865" y="345000"/>
                    <a:pt x="69338" y="310475"/>
                    <a:pt x="69338" y="394362"/>
                  </a:cubicBezTo>
                  <a:lnTo>
                    <a:pt x="69338" y="537372"/>
                  </a:lnTo>
                  <a:lnTo>
                    <a:pt x="0" y="728053"/>
                  </a:lnTo>
                  <a:lnTo>
                    <a:pt x="143010" y="862396"/>
                  </a:lnTo>
                  <a:lnTo>
                    <a:pt x="99674" y="1001073"/>
                  </a:ln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25" name="Skupina 24"/>
            <p:cNvGrpSpPr/>
            <p:nvPr/>
          </p:nvGrpSpPr>
          <p:grpSpPr>
            <a:xfrm>
              <a:off x="3923928" y="1988840"/>
              <a:ext cx="4032448" cy="2808312"/>
              <a:chOff x="3923928" y="1988840"/>
              <a:chExt cx="4032448" cy="2808312"/>
            </a:xfrm>
          </p:grpSpPr>
          <p:cxnSp>
            <p:nvCxnSpPr>
              <p:cNvPr id="15" name="Přímá spojnice 14"/>
              <p:cNvCxnSpPr/>
              <p:nvPr/>
            </p:nvCxnSpPr>
            <p:spPr>
              <a:xfrm flipH="1" flipV="1">
                <a:off x="3923928" y="2348880"/>
                <a:ext cx="2088232" cy="108012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V="1">
                <a:off x="6012160" y="2636912"/>
                <a:ext cx="1944216" cy="792088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" name="Oblouk 23"/>
              <p:cNvSpPr/>
              <p:nvPr/>
            </p:nvSpPr>
            <p:spPr>
              <a:xfrm>
                <a:off x="4644008" y="1988840"/>
                <a:ext cx="2808312" cy="2808312"/>
              </a:xfrm>
              <a:prstGeom prst="arc">
                <a:avLst>
                  <a:gd name="adj1" fmla="val 12330579"/>
                  <a:gd name="adj2" fmla="val 20324040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</p:grpSp>
      <p:grpSp>
        <p:nvGrpSpPr>
          <p:cNvPr id="48" name="Skupina 47"/>
          <p:cNvGrpSpPr/>
          <p:nvPr/>
        </p:nvGrpSpPr>
        <p:grpSpPr>
          <a:xfrm>
            <a:off x="6692674" y="2648970"/>
            <a:ext cx="2472638" cy="1860150"/>
            <a:chOff x="3779912" y="3429000"/>
            <a:chExt cx="3924436" cy="2952328"/>
          </a:xfrm>
        </p:grpSpPr>
        <p:sp>
          <p:nvSpPr>
            <p:cNvPr id="31" name="Volný tvar 30"/>
            <p:cNvSpPr/>
            <p:nvPr/>
          </p:nvSpPr>
          <p:spPr>
            <a:xfrm>
              <a:off x="3817517" y="3429000"/>
              <a:ext cx="3833920" cy="2082003"/>
            </a:xfrm>
            <a:custGeom>
              <a:avLst/>
              <a:gdLst>
                <a:gd name="connsiteX0" fmla="*/ 0 w 3833920"/>
                <a:gd name="connsiteY0" fmla="*/ 1685285 h 1685285"/>
                <a:gd name="connsiteX1" fmla="*/ 4101 w 3833920"/>
                <a:gd name="connsiteY1" fmla="*/ 1636079 h 1685285"/>
                <a:gd name="connsiteX2" fmla="*/ 8201 w 3833920"/>
                <a:gd name="connsiteY2" fmla="*/ 1607376 h 1685285"/>
                <a:gd name="connsiteX3" fmla="*/ 12302 w 3833920"/>
                <a:gd name="connsiteY3" fmla="*/ 1549970 h 1685285"/>
                <a:gd name="connsiteX4" fmla="*/ 28704 w 3833920"/>
                <a:gd name="connsiteY4" fmla="*/ 1459760 h 1685285"/>
                <a:gd name="connsiteX5" fmla="*/ 41005 w 3833920"/>
                <a:gd name="connsiteY5" fmla="*/ 1373651 h 1685285"/>
                <a:gd name="connsiteX6" fmla="*/ 65608 w 3833920"/>
                <a:gd name="connsiteY6" fmla="*/ 1295742 h 1685285"/>
                <a:gd name="connsiteX7" fmla="*/ 106612 w 3833920"/>
                <a:gd name="connsiteY7" fmla="*/ 1094820 h 1685285"/>
                <a:gd name="connsiteX8" fmla="*/ 135315 w 3833920"/>
                <a:gd name="connsiteY8" fmla="*/ 1033313 h 1685285"/>
                <a:gd name="connsiteX9" fmla="*/ 159918 w 3833920"/>
                <a:gd name="connsiteY9" fmla="*/ 939003 h 1685285"/>
                <a:gd name="connsiteX10" fmla="*/ 164018 w 3833920"/>
                <a:gd name="connsiteY10" fmla="*/ 877496 h 1685285"/>
                <a:gd name="connsiteX11" fmla="*/ 172219 w 3833920"/>
                <a:gd name="connsiteY11" fmla="*/ 832391 h 1685285"/>
                <a:gd name="connsiteX12" fmla="*/ 164018 w 3833920"/>
                <a:gd name="connsiteY12" fmla="*/ 692976 h 1685285"/>
                <a:gd name="connsiteX13" fmla="*/ 180420 w 3833920"/>
                <a:gd name="connsiteY13" fmla="*/ 561762 h 1685285"/>
                <a:gd name="connsiteX14" fmla="*/ 217324 w 3833920"/>
                <a:gd name="connsiteY14" fmla="*/ 512556 h 1685285"/>
                <a:gd name="connsiteX15" fmla="*/ 233726 w 3833920"/>
                <a:gd name="connsiteY15" fmla="*/ 479753 h 1685285"/>
                <a:gd name="connsiteX16" fmla="*/ 266530 w 3833920"/>
                <a:gd name="connsiteY16" fmla="*/ 430547 h 1685285"/>
                <a:gd name="connsiteX17" fmla="*/ 282931 w 3833920"/>
                <a:gd name="connsiteY17" fmla="*/ 410045 h 1685285"/>
                <a:gd name="connsiteX18" fmla="*/ 303434 w 3833920"/>
                <a:gd name="connsiteY18" fmla="*/ 397744 h 1685285"/>
                <a:gd name="connsiteX19" fmla="*/ 381342 w 3833920"/>
                <a:gd name="connsiteY19" fmla="*/ 377242 h 1685285"/>
                <a:gd name="connsiteX20" fmla="*/ 422347 w 3833920"/>
                <a:gd name="connsiteY20" fmla="*/ 369041 h 1685285"/>
                <a:gd name="connsiteX21" fmla="*/ 479753 w 3833920"/>
                <a:gd name="connsiteY21" fmla="*/ 344438 h 1685285"/>
                <a:gd name="connsiteX22" fmla="*/ 508456 w 3833920"/>
                <a:gd name="connsiteY22" fmla="*/ 323936 h 1685285"/>
                <a:gd name="connsiteX23" fmla="*/ 520757 w 3833920"/>
                <a:gd name="connsiteY23" fmla="*/ 315735 h 1685285"/>
                <a:gd name="connsiteX24" fmla="*/ 557661 w 3833920"/>
                <a:gd name="connsiteY24" fmla="*/ 307534 h 1685285"/>
                <a:gd name="connsiteX25" fmla="*/ 594566 w 3833920"/>
                <a:gd name="connsiteY25" fmla="*/ 303434 h 1685285"/>
                <a:gd name="connsiteX26" fmla="*/ 873396 w 3833920"/>
                <a:gd name="connsiteY26" fmla="*/ 295233 h 1685285"/>
                <a:gd name="connsiteX27" fmla="*/ 922601 w 3833920"/>
                <a:gd name="connsiteY27" fmla="*/ 266530 h 1685285"/>
                <a:gd name="connsiteX28" fmla="*/ 934903 w 3833920"/>
                <a:gd name="connsiteY28" fmla="*/ 246027 h 1685285"/>
                <a:gd name="connsiteX29" fmla="*/ 947204 w 3833920"/>
                <a:gd name="connsiteY29" fmla="*/ 221425 h 1685285"/>
                <a:gd name="connsiteX30" fmla="*/ 967706 w 3833920"/>
                <a:gd name="connsiteY30" fmla="*/ 168119 h 1685285"/>
                <a:gd name="connsiteX31" fmla="*/ 992309 w 3833920"/>
                <a:gd name="connsiteY31" fmla="*/ 143516 h 1685285"/>
                <a:gd name="connsiteX32" fmla="*/ 1004610 w 3833920"/>
                <a:gd name="connsiteY32" fmla="*/ 118913 h 1685285"/>
                <a:gd name="connsiteX33" fmla="*/ 1340847 w 3833920"/>
                <a:gd name="connsiteY33" fmla="*/ 127114 h 1685285"/>
                <a:gd name="connsiteX34" fmla="*/ 1656582 w 3833920"/>
                <a:gd name="connsiteY34" fmla="*/ 118913 h 1685285"/>
                <a:gd name="connsiteX35" fmla="*/ 1701687 w 3833920"/>
                <a:gd name="connsiteY35" fmla="*/ 98411 h 1685285"/>
                <a:gd name="connsiteX36" fmla="*/ 1726289 w 3833920"/>
                <a:gd name="connsiteY36" fmla="*/ 90210 h 1685285"/>
                <a:gd name="connsiteX37" fmla="*/ 1759093 w 3833920"/>
                <a:gd name="connsiteY37" fmla="*/ 73808 h 1685285"/>
                <a:gd name="connsiteX38" fmla="*/ 1808298 w 3833920"/>
                <a:gd name="connsiteY38" fmla="*/ 61507 h 1685285"/>
                <a:gd name="connsiteX39" fmla="*/ 1882106 w 3833920"/>
                <a:gd name="connsiteY39" fmla="*/ 32804 h 1685285"/>
                <a:gd name="connsiteX40" fmla="*/ 1906709 w 3833920"/>
                <a:gd name="connsiteY40" fmla="*/ 20503 h 1685285"/>
                <a:gd name="connsiteX41" fmla="*/ 1951814 w 3833920"/>
                <a:gd name="connsiteY41" fmla="*/ 8201 h 1685285"/>
                <a:gd name="connsiteX42" fmla="*/ 1976417 w 3833920"/>
                <a:gd name="connsiteY42" fmla="*/ 0 h 1685285"/>
                <a:gd name="connsiteX43" fmla="*/ 2042024 w 3833920"/>
                <a:gd name="connsiteY43" fmla="*/ 8201 h 1685285"/>
                <a:gd name="connsiteX44" fmla="*/ 2054325 w 3833920"/>
                <a:gd name="connsiteY44" fmla="*/ 16402 h 1685285"/>
                <a:gd name="connsiteX45" fmla="*/ 2165037 w 3833920"/>
                <a:gd name="connsiteY45" fmla="*/ 49206 h 1685285"/>
                <a:gd name="connsiteX46" fmla="*/ 2226544 w 3833920"/>
                <a:gd name="connsiteY46" fmla="*/ 77909 h 1685285"/>
                <a:gd name="connsiteX47" fmla="*/ 2279850 w 3833920"/>
                <a:gd name="connsiteY47" fmla="*/ 106612 h 1685285"/>
                <a:gd name="connsiteX48" fmla="*/ 2464370 w 3833920"/>
                <a:gd name="connsiteY48" fmla="*/ 159918 h 1685285"/>
                <a:gd name="connsiteX49" fmla="*/ 2521776 w 3833920"/>
                <a:gd name="connsiteY49" fmla="*/ 176320 h 1685285"/>
                <a:gd name="connsiteX50" fmla="*/ 2607886 w 3833920"/>
                <a:gd name="connsiteY50" fmla="*/ 188621 h 1685285"/>
                <a:gd name="connsiteX51" fmla="*/ 2837511 w 3833920"/>
                <a:gd name="connsiteY51" fmla="*/ 184521 h 1685285"/>
                <a:gd name="connsiteX52" fmla="*/ 2882616 w 3833920"/>
                <a:gd name="connsiteY52" fmla="*/ 168119 h 1685285"/>
                <a:gd name="connsiteX53" fmla="*/ 2931821 w 3833920"/>
                <a:gd name="connsiteY53" fmla="*/ 147617 h 1685285"/>
                <a:gd name="connsiteX54" fmla="*/ 2985127 w 3833920"/>
                <a:gd name="connsiteY54" fmla="*/ 102512 h 1685285"/>
                <a:gd name="connsiteX55" fmla="*/ 3001529 w 3833920"/>
                <a:gd name="connsiteY55" fmla="*/ 159918 h 1685285"/>
                <a:gd name="connsiteX56" fmla="*/ 3042533 w 3833920"/>
                <a:gd name="connsiteY56" fmla="*/ 176320 h 1685285"/>
                <a:gd name="connsiteX57" fmla="*/ 3132743 w 3833920"/>
                <a:gd name="connsiteY57" fmla="*/ 188621 h 1685285"/>
                <a:gd name="connsiteX58" fmla="*/ 3210652 w 3833920"/>
                <a:gd name="connsiteY58" fmla="*/ 192721 h 1685285"/>
                <a:gd name="connsiteX59" fmla="*/ 3251656 w 3833920"/>
                <a:gd name="connsiteY59" fmla="*/ 200922 h 1685285"/>
                <a:gd name="connsiteX60" fmla="*/ 3276259 w 3833920"/>
                <a:gd name="connsiteY60" fmla="*/ 209123 h 1685285"/>
                <a:gd name="connsiteX61" fmla="*/ 3292661 w 3833920"/>
                <a:gd name="connsiteY61" fmla="*/ 213224 h 1685285"/>
                <a:gd name="connsiteX62" fmla="*/ 3313163 w 3833920"/>
                <a:gd name="connsiteY62" fmla="*/ 229625 h 1685285"/>
                <a:gd name="connsiteX63" fmla="*/ 3358268 w 3833920"/>
                <a:gd name="connsiteY63" fmla="*/ 282931 h 1685285"/>
                <a:gd name="connsiteX64" fmla="*/ 3370569 w 3833920"/>
                <a:gd name="connsiteY64" fmla="*/ 315735 h 1685285"/>
                <a:gd name="connsiteX65" fmla="*/ 3386971 w 3833920"/>
                <a:gd name="connsiteY65" fmla="*/ 340338 h 1685285"/>
                <a:gd name="connsiteX66" fmla="*/ 3399272 w 3833920"/>
                <a:gd name="connsiteY66" fmla="*/ 360840 h 1685285"/>
                <a:gd name="connsiteX67" fmla="*/ 3415674 w 3833920"/>
                <a:gd name="connsiteY67" fmla="*/ 373141 h 1685285"/>
                <a:gd name="connsiteX68" fmla="*/ 3456679 w 3833920"/>
                <a:gd name="connsiteY68" fmla="*/ 389543 h 1685285"/>
                <a:gd name="connsiteX69" fmla="*/ 3489482 w 3833920"/>
                <a:gd name="connsiteY69" fmla="*/ 401844 h 1685285"/>
                <a:gd name="connsiteX70" fmla="*/ 3509984 w 3833920"/>
                <a:gd name="connsiteY70" fmla="*/ 426447 h 1685285"/>
                <a:gd name="connsiteX71" fmla="*/ 3514085 w 3833920"/>
                <a:gd name="connsiteY71" fmla="*/ 438748 h 1685285"/>
                <a:gd name="connsiteX72" fmla="*/ 3530487 w 3833920"/>
                <a:gd name="connsiteY72" fmla="*/ 467452 h 1685285"/>
                <a:gd name="connsiteX73" fmla="*/ 3542788 w 3833920"/>
                <a:gd name="connsiteY73" fmla="*/ 496155 h 1685285"/>
                <a:gd name="connsiteX74" fmla="*/ 3550989 w 3833920"/>
                <a:gd name="connsiteY74" fmla="*/ 508456 h 1685285"/>
                <a:gd name="connsiteX75" fmla="*/ 3555089 w 3833920"/>
                <a:gd name="connsiteY75" fmla="*/ 664273 h 1685285"/>
                <a:gd name="connsiteX76" fmla="*/ 3563290 w 3833920"/>
                <a:gd name="connsiteY76" fmla="*/ 701177 h 1685285"/>
                <a:gd name="connsiteX77" fmla="*/ 3567391 w 3833920"/>
                <a:gd name="connsiteY77" fmla="*/ 721679 h 1685285"/>
                <a:gd name="connsiteX78" fmla="*/ 3579692 w 3833920"/>
                <a:gd name="connsiteY78" fmla="*/ 754483 h 1685285"/>
                <a:gd name="connsiteX79" fmla="*/ 3587893 w 3833920"/>
                <a:gd name="connsiteY79" fmla="*/ 766784 h 1685285"/>
                <a:gd name="connsiteX80" fmla="*/ 3600194 w 3833920"/>
                <a:gd name="connsiteY80" fmla="*/ 791387 h 1685285"/>
                <a:gd name="connsiteX81" fmla="*/ 3604295 w 3833920"/>
                <a:gd name="connsiteY81" fmla="*/ 811889 h 1685285"/>
                <a:gd name="connsiteX82" fmla="*/ 3608395 w 3833920"/>
                <a:gd name="connsiteY82" fmla="*/ 885697 h 1685285"/>
                <a:gd name="connsiteX83" fmla="*/ 3620696 w 3833920"/>
                <a:gd name="connsiteY83" fmla="*/ 902099 h 1685285"/>
                <a:gd name="connsiteX84" fmla="*/ 3653500 w 3833920"/>
                <a:gd name="connsiteY84" fmla="*/ 922601 h 1685285"/>
                <a:gd name="connsiteX85" fmla="*/ 3657600 w 3833920"/>
                <a:gd name="connsiteY85" fmla="*/ 1008711 h 1685285"/>
                <a:gd name="connsiteX86" fmla="*/ 3678103 w 3833920"/>
                <a:gd name="connsiteY86" fmla="*/ 1049715 h 1685285"/>
                <a:gd name="connsiteX87" fmla="*/ 3690404 w 3833920"/>
                <a:gd name="connsiteY87" fmla="*/ 1070217 h 1685285"/>
                <a:gd name="connsiteX88" fmla="*/ 3719107 w 3833920"/>
                <a:gd name="connsiteY88" fmla="*/ 1119423 h 1685285"/>
                <a:gd name="connsiteX89" fmla="*/ 3731409 w 3833920"/>
                <a:gd name="connsiteY89" fmla="*/ 1168628 h 1685285"/>
                <a:gd name="connsiteX90" fmla="*/ 3739609 w 3833920"/>
                <a:gd name="connsiteY90" fmla="*/ 1180930 h 1685285"/>
                <a:gd name="connsiteX91" fmla="*/ 3747810 w 3833920"/>
                <a:gd name="connsiteY91" fmla="*/ 1209633 h 1685285"/>
                <a:gd name="connsiteX92" fmla="*/ 3760112 w 3833920"/>
                <a:gd name="connsiteY92" fmla="*/ 1246537 h 1685285"/>
                <a:gd name="connsiteX93" fmla="*/ 3747810 w 3833920"/>
                <a:gd name="connsiteY93" fmla="*/ 1402354 h 1685285"/>
                <a:gd name="connsiteX94" fmla="*/ 3739609 w 3833920"/>
                <a:gd name="connsiteY94" fmla="*/ 1414655 h 1685285"/>
                <a:gd name="connsiteX95" fmla="*/ 3735509 w 3833920"/>
                <a:gd name="connsiteY95" fmla="*/ 1426956 h 1685285"/>
                <a:gd name="connsiteX96" fmla="*/ 3735509 w 3833920"/>
                <a:gd name="connsiteY96" fmla="*/ 1529468 h 1685285"/>
                <a:gd name="connsiteX97" fmla="*/ 3760112 w 3833920"/>
                <a:gd name="connsiteY97" fmla="*/ 1545869 h 1685285"/>
                <a:gd name="connsiteX98" fmla="*/ 3768313 w 3833920"/>
                <a:gd name="connsiteY98" fmla="*/ 1582773 h 1685285"/>
                <a:gd name="connsiteX99" fmla="*/ 3776513 w 3833920"/>
                <a:gd name="connsiteY99" fmla="*/ 1595075 h 1685285"/>
                <a:gd name="connsiteX100" fmla="*/ 3792915 w 3833920"/>
                <a:gd name="connsiteY100" fmla="*/ 1631979 h 1685285"/>
                <a:gd name="connsiteX101" fmla="*/ 3813418 w 3833920"/>
                <a:gd name="connsiteY101" fmla="*/ 1672983 h 1685285"/>
                <a:gd name="connsiteX102" fmla="*/ 3833920 w 3833920"/>
                <a:gd name="connsiteY102" fmla="*/ 1681184 h 1685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3833920" h="1685285">
                  <a:moveTo>
                    <a:pt x="0" y="1685285"/>
                  </a:moveTo>
                  <a:cubicBezTo>
                    <a:pt x="1367" y="1668883"/>
                    <a:pt x="2378" y="1652447"/>
                    <a:pt x="4101" y="1636079"/>
                  </a:cubicBezTo>
                  <a:cubicBezTo>
                    <a:pt x="5113" y="1626467"/>
                    <a:pt x="7285" y="1616997"/>
                    <a:pt x="8201" y="1607376"/>
                  </a:cubicBezTo>
                  <a:cubicBezTo>
                    <a:pt x="10020" y="1588278"/>
                    <a:pt x="9663" y="1568972"/>
                    <a:pt x="12302" y="1549970"/>
                  </a:cubicBezTo>
                  <a:cubicBezTo>
                    <a:pt x="16507" y="1519698"/>
                    <a:pt x="23793" y="1489926"/>
                    <a:pt x="28704" y="1459760"/>
                  </a:cubicBezTo>
                  <a:cubicBezTo>
                    <a:pt x="33363" y="1431142"/>
                    <a:pt x="34640" y="1401938"/>
                    <a:pt x="41005" y="1373651"/>
                  </a:cubicBezTo>
                  <a:cubicBezTo>
                    <a:pt x="46983" y="1347081"/>
                    <a:pt x="57407" y="1321712"/>
                    <a:pt x="65608" y="1295742"/>
                  </a:cubicBezTo>
                  <a:cubicBezTo>
                    <a:pt x="77919" y="1212642"/>
                    <a:pt x="79426" y="1172195"/>
                    <a:pt x="106612" y="1094820"/>
                  </a:cubicBezTo>
                  <a:cubicBezTo>
                    <a:pt x="114112" y="1073474"/>
                    <a:pt x="127992" y="1054720"/>
                    <a:pt x="135315" y="1033313"/>
                  </a:cubicBezTo>
                  <a:cubicBezTo>
                    <a:pt x="145831" y="1002573"/>
                    <a:pt x="159918" y="939003"/>
                    <a:pt x="159918" y="939003"/>
                  </a:cubicBezTo>
                  <a:cubicBezTo>
                    <a:pt x="161285" y="918501"/>
                    <a:pt x="161663" y="897908"/>
                    <a:pt x="164018" y="877496"/>
                  </a:cubicBezTo>
                  <a:cubicBezTo>
                    <a:pt x="165770" y="862315"/>
                    <a:pt x="171806" y="847667"/>
                    <a:pt x="172219" y="832391"/>
                  </a:cubicBezTo>
                  <a:cubicBezTo>
                    <a:pt x="174029" y="765430"/>
                    <a:pt x="170568" y="745370"/>
                    <a:pt x="164018" y="692976"/>
                  </a:cubicBezTo>
                  <a:cubicBezTo>
                    <a:pt x="169485" y="649238"/>
                    <a:pt x="171339" y="604895"/>
                    <a:pt x="180420" y="561762"/>
                  </a:cubicBezTo>
                  <a:cubicBezTo>
                    <a:pt x="182787" y="550519"/>
                    <a:pt x="212127" y="520641"/>
                    <a:pt x="217324" y="512556"/>
                  </a:cubicBezTo>
                  <a:cubicBezTo>
                    <a:pt x="223935" y="502273"/>
                    <a:pt x="227436" y="490236"/>
                    <a:pt x="233726" y="479753"/>
                  </a:cubicBezTo>
                  <a:cubicBezTo>
                    <a:pt x="243868" y="462850"/>
                    <a:pt x="254216" y="445940"/>
                    <a:pt x="266530" y="430547"/>
                  </a:cubicBezTo>
                  <a:cubicBezTo>
                    <a:pt x="271997" y="423713"/>
                    <a:pt x="276390" y="415859"/>
                    <a:pt x="282931" y="410045"/>
                  </a:cubicBezTo>
                  <a:cubicBezTo>
                    <a:pt x="288888" y="404750"/>
                    <a:pt x="296305" y="401308"/>
                    <a:pt x="303434" y="397744"/>
                  </a:cubicBezTo>
                  <a:cubicBezTo>
                    <a:pt x="339320" y="379802"/>
                    <a:pt x="334810" y="385702"/>
                    <a:pt x="381342" y="377242"/>
                  </a:cubicBezTo>
                  <a:cubicBezTo>
                    <a:pt x="395056" y="374748"/>
                    <a:pt x="408679" y="371775"/>
                    <a:pt x="422347" y="369041"/>
                  </a:cubicBezTo>
                  <a:cubicBezTo>
                    <a:pt x="441482" y="360840"/>
                    <a:pt x="465032" y="359159"/>
                    <a:pt x="479753" y="344438"/>
                  </a:cubicBezTo>
                  <a:cubicBezTo>
                    <a:pt x="499790" y="324401"/>
                    <a:pt x="483269" y="338329"/>
                    <a:pt x="508456" y="323936"/>
                  </a:cubicBezTo>
                  <a:cubicBezTo>
                    <a:pt x="512735" y="321491"/>
                    <a:pt x="516349" y="317939"/>
                    <a:pt x="520757" y="315735"/>
                  </a:cubicBezTo>
                  <a:cubicBezTo>
                    <a:pt x="530406" y="310910"/>
                    <a:pt x="549067" y="308680"/>
                    <a:pt x="557661" y="307534"/>
                  </a:cubicBezTo>
                  <a:cubicBezTo>
                    <a:pt x="569930" y="305898"/>
                    <a:pt x="582198" y="303916"/>
                    <a:pt x="594566" y="303434"/>
                  </a:cubicBezTo>
                  <a:lnTo>
                    <a:pt x="873396" y="295233"/>
                  </a:lnTo>
                  <a:cubicBezTo>
                    <a:pt x="886823" y="288519"/>
                    <a:pt x="911859" y="277272"/>
                    <a:pt x="922601" y="266530"/>
                  </a:cubicBezTo>
                  <a:cubicBezTo>
                    <a:pt x="928237" y="260894"/>
                    <a:pt x="931086" y="253024"/>
                    <a:pt x="934903" y="246027"/>
                  </a:cubicBezTo>
                  <a:cubicBezTo>
                    <a:pt x="939293" y="237978"/>
                    <a:pt x="943678" y="229888"/>
                    <a:pt x="947204" y="221425"/>
                  </a:cubicBezTo>
                  <a:cubicBezTo>
                    <a:pt x="953779" y="205646"/>
                    <a:pt x="957922" y="182252"/>
                    <a:pt x="967706" y="168119"/>
                  </a:cubicBezTo>
                  <a:cubicBezTo>
                    <a:pt x="974308" y="158583"/>
                    <a:pt x="984108" y="151717"/>
                    <a:pt x="992309" y="143516"/>
                  </a:cubicBezTo>
                  <a:cubicBezTo>
                    <a:pt x="996409" y="135315"/>
                    <a:pt x="995488" y="119844"/>
                    <a:pt x="1004610" y="118913"/>
                  </a:cubicBezTo>
                  <a:cubicBezTo>
                    <a:pt x="1015663" y="117785"/>
                    <a:pt x="1307873" y="126198"/>
                    <a:pt x="1340847" y="127114"/>
                  </a:cubicBezTo>
                  <a:cubicBezTo>
                    <a:pt x="1446092" y="124380"/>
                    <a:pt x="1551424" y="123981"/>
                    <a:pt x="1656582" y="118913"/>
                  </a:cubicBezTo>
                  <a:cubicBezTo>
                    <a:pt x="1677010" y="117928"/>
                    <a:pt x="1684591" y="106182"/>
                    <a:pt x="1701687" y="98411"/>
                  </a:cubicBezTo>
                  <a:cubicBezTo>
                    <a:pt x="1709556" y="94834"/>
                    <a:pt x="1718344" y="93615"/>
                    <a:pt x="1726289" y="90210"/>
                  </a:cubicBezTo>
                  <a:cubicBezTo>
                    <a:pt x="1737526" y="85394"/>
                    <a:pt x="1747554" y="77847"/>
                    <a:pt x="1759093" y="73808"/>
                  </a:cubicBezTo>
                  <a:cubicBezTo>
                    <a:pt x="1775050" y="68223"/>
                    <a:pt x="1792124" y="66429"/>
                    <a:pt x="1808298" y="61507"/>
                  </a:cubicBezTo>
                  <a:cubicBezTo>
                    <a:pt x="1828489" y="55362"/>
                    <a:pt x="1861274" y="42419"/>
                    <a:pt x="1882106" y="32804"/>
                  </a:cubicBezTo>
                  <a:cubicBezTo>
                    <a:pt x="1890431" y="28962"/>
                    <a:pt x="1898330" y="24227"/>
                    <a:pt x="1906709" y="20503"/>
                  </a:cubicBezTo>
                  <a:cubicBezTo>
                    <a:pt x="1917360" y="15769"/>
                    <a:pt x="1947003" y="9805"/>
                    <a:pt x="1951814" y="8201"/>
                  </a:cubicBezTo>
                  <a:lnTo>
                    <a:pt x="1976417" y="0"/>
                  </a:lnTo>
                  <a:cubicBezTo>
                    <a:pt x="1981344" y="448"/>
                    <a:pt x="2028470" y="3118"/>
                    <a:pt x="2042024" y="8201"/>
                  </a:cubicBezTo>
                  <a:cubicBezTo>
                    <a:pt x="2046638" y="9931"/>
                    <a:pt x="2049615" y="14953"/>
                    <a:pt x="2054325" y="16402"/>
                  </a:cubicBezTo>
                  <a:cubicBezTo>
                    <a:pt x="2165353" y="50565"/>
                    <a:pt x="2001116" y="-17387"/>
                    <a:pt x="2165037" y="49206"/>
                  </a:cubicBezTo>
                  <a:cubicBezTo>
                    <a:pt x="2185998" y="57722"/>
                    <a:pt x="2206308" y="67791"/>
                    <a:pt x="2226544" y="77909"/>
                  </a:cubicBezTo>
                  <a:cubicBezTo>
                    <a:pt x="2244594" y="86934"/>
                    <a:pt x="2261272" y="98730"/>
                    <a:pt x="2279850" y="106612"/>
                  </a:cubicBezTo>
                  <a:cubicBezTo>
                    <a:pt x="2354607" y="138327"/>
                    <a:pt x="2382739" y="138987"/>
                    <a:pt x="2464370" y="159918"/>
                  </a:cubicBezTo>
                  <a:cubicBezTo>
                    <a:pt x="2483647" y="164861"/>
                    <a:pt x="2502424" y="171676"/>
                    <a:pt x="2521776" y="176320"/>
                  </a:cubicBezTo>
                  <a:cubicBezTo>
                    <a:pt x="2556036" y="184543"/>
                    <a:pt x="2573572" y="185190"/>
                    <a:pt x="2607886" y="188621"/>
                  </a:cubicBezTo>
                  <a:lnTo>
                    <a:pt x="2837511" y="184521"/>
                  </a:lnTo>
                  <a:cubicBezTo>
                    <a:pt x="2849959" y="184106"/>
                    <a:pt x="2874689" y="171168"/>
                    <a:pt x="2882616" y="168119"/>
                  </a:cubicBezTo>
                  <a:cubicBezTo>
                    <a:pt x="2930716" y="149619"/>
                    <a:pt x="2883789" y="171632"/>
                    <a:pt x="2931821" y="147617"/>
                  </a:cubicBezTo>
                  <a:cubicBezTo>
                    <a:pt x="2973047" y="106390"/>
                    <a:pt x="2953164" y="118491"/>
                    <a:pt x="2985127" y="102512"/>
                  </a:cubicBezTo>
                  <a:cubicBezTo>
                    <a:pt x="2987597" y="114863"/>
                    <a:pt x="2990133" y="146243"/>
                    <a:pt x="3001529" y="159918"/>
                  </a:cubicBezTo>
                  <a:cubicBezTo>
                    <a:pt x="3009758" y="169793"/>
                    <a:pt x="3034031" y="174530"/>
                    <a:pt x="3042533" y="176320"/>
                  </a:cubicBezTo>
                  <a:cubicBezTo>
                    <a:pt x="3070574" y="182224"/>
                    <a:pt x="3103869" y="186630"/>
                    <a:pt x="3132743" y="188621"/>
                  </a:cubicBezTo>
                  <a:cubicBezTo>
                    <a:pt x="3158687" y="190410"/>
                    <a:pt x="3184682" y="191354"/>
                    <a:pt x="3210652" y="192721"/>
                  </a:cubicBezTo>
                  <a:cubicBezTo>
                    <a:pt x="3224320" y="195455"/>
                    <a:pt x="3238133" y="197541"/>
                    <a:pt x="3251656" y="200922"/>
                  </a:cubicBezTo>
                  <a:cubicBezTo>
                    <a:pt x="3260042" y="203019"/>
                    <a:pt x="3267979" y="206639"/>
                    <a:pt x="3276259" y="209123"/>
                  </a:cubicBezTo>
                  <a:cubicBezTo>
                    <a:pt x="3281657" y="210742"/>
                    <a:pt x="3287194" y="211857"/>
                    <a:pt x="3292661" y="213224"/>
                  </a:cubicBezTo>
                  <a:cubicBezTo>
                    <a:pt x="3299495" y="218691"/>
                    <a:pt x="3306712" y="223711"/>
                    <a:pt x="3313163" y="229625"/>
                  </a:cubicBezTo>
                  <a:cubicBezTo>
                    <a:pt x="3330940" y="245921"/>
                    <a:pt x="3347395" y="261186"/>
                    <a:pt x="3358268" y="282931"/>
                  </a:cubicBezTo>
                  <a:cubicBezTo>
                    <a:pt x="3363491" y="293376"/>
                    <a:pt x="3365346" y="305290"/>
                    <a:pt x="3370569" y="315735"/>
                  </a:cubicBezTo>
                  <a:cubicBezTo>
                    <a:pt x="3374977" y="324551"/>
                    <a:pt x="3381679" y="332023"/>
                    <a:pt x="3386971" y="340338"/>
                  </a:cubicBezTo>
                  <a:cubicBezTo>
                    <a:pt x="3391250" y="347062"/>
                    <a:pt x="3394024" y="354842"/>
                    <a:pt x="3399272" y="360840"/>
                  </a:cubicBezTo>
                  <a:cubicBezTo>
                    <a:pt x="3403772" y="365983"/>
                    <a:pt x="3409879" y="369519"/>
                    <a:pt x="3415674" y="373141"/>
                  </a:cubicBezTo>
                  <a:cubicBezTo>
                    <a:pt x="3429465" y="381760"/>
                    <a:pt x="3440904" y="384285"/>
                    <a:pt x="3456679" y="389543"/>
                  </a:cubicBezTo>
                  <a:cubicBezTo>
                    <a:pt x="3475968" y="395973"/>
                    <a:pt x="3464958" y="392034"/>
                    <a:pt x="3489482" y="401844"/>
                  </a:cubicBezTo>
                  <a:cubicBezTo>
                    <a:pt x="3496316" y="410045"/>
                    <a:pt x="3504062" y="417565"/>
                    <a:pt x="3509984" y="426447"/>
                  </a:cubicBezTo>
                  <a:cubicBezTo>
                    <a:pt x="3512382" y="430043"/>
                    <a:pt x="3512382" y="434775"/>
                    <a:pt x="3514085" y="438748"/>
                  </a:cubicBezTo>
                  <a:cubicBezTo>
                    <a:pt x="3524709" y="463535"/>
                    <a:pt x="3518719" y="446857"/>
                    <a:pt x="3530487" y="467452"/>
                  </a:cubicBezTo>
                  <a:cubicBezTo>
                    <a:pt x="3564624" y="527194"/>
                    <a:pt x="3519779" y="450138"/>
                    <a:pt x="3542788" y="496155"/>
                  </a:cubicBezTo>
                  <a:cubicBezTo>
                    <a:pt x="3544992" y="500563"/>
                    <a:pt x="3548255" y="504356"/>
                    <a:pt x="3550989" y="508456"/>
                  </a:cubicBezTo>
                  <a:cubicBezTo>
                    <a:pt x="3552356" y="560395"/>
                    <a:pt x="3552675" y="612372"/>
                    <a:pt x="3555089" y="664273"/>
                  </a:cubicBezTo>
                  <a:cubicBezTo>
                    <a:pt x="3555452" y="672084"/>
                    <a:pt x="3561416" y="692744"/>
                    <a:pt x="3563290" y="701177"/>
                  </a:cubicBezTo>
                  <a:cubicBezTo>
                    <a:pt x="3564802" y="707980"/>
                    <a:pt x="3565701" y="714918"/>
                    <a:pt x="3567391" y="721679"/>
                  </a:cubicBezTo>
                  <a:cubicBezTo>
                    <a:pt x="3569167" y="728782"/>
                    <a:pt x="3577807" y="750712"/>
                    <a:pt x="3579692" y="754483"/>
                  </a:cubicBezTo>
                  <a:cubicBezTo>
                    <a:pt x="3581896" y="758891"/>
                    <a:pt x="3585500" y="762476"/>
                    <a:pt x="3587893" y="766784"/>
                  </a:cubicBezTo>
                  <a:cubicBezTo>
                    <a:pt x="3592346" y="774799"/>
                    <a:pt x="3596094" y="783186"/>
                    <a:pt x="3600194" y="791387"/>
                  </a:cubicBezTo>
                  <a:cubicBezTo>
                    <a:pt x="3601561" y="798221"/>
                    <a:pt x="3603691" y="804946"/>
                    <a:pt x="3604295" y="811889"/>
                  </a:cubicBezTo>
                  <a:cubicBezTo>
                    <a:pt x="3606430" y="836437"/>
                    <a:pt x="3603987" y="861454"/>
                    <a:pt x="3608395" y="885697"/>
                  </a:cubicBezTo>
                  <a:cubicBezTo>
                    <a:pt x="3609617" y="892421"/>
                    <a:pt x="3615407" y="897771"/>
                    <a:pt x="3620696" y="902099"/>
                  </a:cubicBezTo>
                  <a:cubicBezTo>
                    <a:pt x="3630676" y="910264"/>
                    <a:pt x="3653500" y="922601"/>
                    <a:pt x="3653500" y="922601"/>
                  </a:cubicBezTo>
                  <a:cubicBezTo>
                    <a:pt x="3654867" y="951304"/>
                    <a:pt x="3652139" y="980499"/>
                    <a:pt x="3657600" y="1008711"/>
                  </a:cubicBezTo>
                  <a:cubicBezTo>
                    <a:pt x="3660504" y="1023714"/>
                    <a:pt x="3670241" y="1036611"/>
                    <a:pt x="3678103" y="1049715"/>
                  </a:cubicBezTo>
                  <a:cubicBezTo>
                    <a:pt x="3682203" y="1056549"/>
                    <a:pt x="3686125" y="1063493"/>
                    <a:pt x="3690404" y="1070217"/>
                  </a:cubicBezTo>
                  <a:cubicBezTo>
                    <a:pt x="3705075" y="1093272"/>
                    <a:pt x="3708740" y="1094541"/>
                    <a:pt x="3719107" y="1119423"/>
                  </a:cubicBezTo>
                  <a:cubicBezTo>
                    <a:pt x="3747804" y="1188296"/>
                    <a:pt x="3708702" y="1100504"/>
                    <a:pt x="3731409" y="1168628"/>
                  </a:cubicBezTo>
                  <a:cubicBezTo>
                    <a:pt x="3732967" y="1173303"/>
                    <a:pt x="3736876" y="1176829"/>
                    <a:pt x="3739609" y="1180930"/>
                  </a:cubicBezTo>
                  <a:cubicBezTo>
                    <a:pt x="3742838" y="1193844"/>
                    <a:pt x="3743401" y="1197876"/>
                    <a:pt x="3747810" y="1209633"/>
                  </a:cubicBezTo>
                  <a:cubicBezTo>
                    <a:pt x="3759393" y="1240521"/>
                    <a:pt x="3753239" y="1219048"/>
                    <a:pt x="3760112" y="1246537"/>
                  </a:cubicBezTo>
                  <a:cubicBezTo>
                    <a:pt x="3757541" y="1333935"/>
                    <a:pt x="3776578" y="1352011"/>
                    <a:pt x="3747810" y="1402354"/>
                  </a:cubicBezTo>
                  <a:cubicBezTo>
                    <a:pt x="3745365" y="1406633"/>
                    <a:pt x="3742343" y="1410555"/>
                    <a:pt x="3739609" y="1414655"/>
                  </a:cubicBezTo>
                  <a:cubicBezTo>
                    <a:pt x="3738242" y="1418755"/>
                    <a:pt x="3736696" y="1422800"/>
                    <a:pt x="3735509" y="1426956"/>
                  </a:cubicBezTo>
                  <a:cubicBezTo>
                    <a:pt x="3725769" y="1461049"/>
                    <a:pt x="3724366" y="1489671"/>
                    <a:pt x="3735509" y="1529468"/>
                  </a:cubicBezTo>
                  <a:cubicBezTo>
                    <a:pt x="3738167" y="1538959"/>
                    <a:pt x="3760112" y="1545869"/>
                    <a:pt x="3760112" y="1545869"/>
                  </a:cubicBezTo>
                  <a:cubicBezTo>
                    <a:pt x="3761688" y="1555327"/>
                    <a:pt x="3763264" y="1572674"/>
                    <a:pt x="3768313" y="1582773"/>
                  </a:cubicBezTo>
                  <a:cubicBezTo>
                    <a:pt x="3770517" y="1587181"/>
                    <a:pt x="3774512" y="1590572"/>
                    <a:pt x="3776513" y="1595075"/>
                  </a:cubicBezTo>
                  <a:cubicBezTo>
                    <a:pt x="3796027" y="1638984"/>
                    <a:pt x="3774358" y="1604145"/>
                    <a:pt x="3792915" y="1631979"/>
                  </a:cubicBezTo>
                  <a:cubicBezTo>
                    <a:pt x="3795854" y="1643732"/>
                    <a:pt x="3800104" y="1668544"/>
                    <a:pt x="3813418" y="1672983"/>
                  </a:cubicBezTo>
                  <a:cubicBezTo>
                    <a:pt x="3828618" y="1678051"/>
                    <a:pt x="3821853" y="1675151"/>
                    <a:pt x="3833920" y="1681184"/>
                  </a:cubicBezTo>
                </a:path>
              </a:pathLst>
            </a:custGeom>
            <a:solidFill>
              <a:schemeClr val="accent3">
                <a:lumMod val="20000"/>
                <a:lumOff val="80000"/>
              </a:schemeClr>
            </a:solidFill>
            <a:ln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grpSp>
          <p:nvGrpSpPr>
            <p:cNvPr id="30" name="Skupina 29"/>
            <p:cNvGrpSpPr/>
            <p:nvPr/>
          </p:nvGrpSpPr>
          <p:grpSpPr>
            <a:xfrm>
              <a:off x="3779912" y="4653136"/>
              <a:ext cx="3924436" cy="1728192"/>
              <a:chOff x="3779912" y="4653136"/>
              <a:chExt cx="3924436" cy="1728192"/>
            </a:xfrm>
          </p:grpSpPr>
          <p:cxnSp>
            <p:nvCxnSpPr>
              <p:cNvPr id="19" name="Přímá spojnice 18"/>
              <p:cNvCxnSpPr/>
              <p:nvPr/>
            </p:nvCxnSpPr>
            <p:spPr>
              <a:xfrm>
                <a:off x="3779912" y="5517232"/>
                <a:ext cx="3924436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/>
              <p:nvPr/>
            </p:nvCxnSpPr>
            <p:spPr>
              <a:xfrm flipV="1">
                <a:off x="5742130" y="5445224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Oblouk 28"/>
              <p:cNvSpPr/>
              <p:nvPr/>
            </p:nvSpPr>
            <p:spPr>
              <a:xfrm>
                <a:off x="4860032" y="4653136"/>
                <a:ext cx="1728192" cy="1728192"/>
              </a:xfrm>
              <a:prstGeom prst="arc">
                <a:avLst>
                  <a:gd name="adj1" fmla="val 10788897"/>
                  <a:gd name="adj2" fmla="val 0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</p:grpSp>
      <p:sp>
        <p:nvSpPr>
          <p:cNvPr id="49" name="TextovéPole 48"/>
          <p:cNvSpPr txBox="1"/>
          <p:nvPr/>
        </p:nvSpPr>
        <p:spPr>
          <a:xfrm>
            <a:off x="107504" y="371703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ostrý úhel</a:t>
            </a:r>
          </a:p>
          <a:p>
            <a:pPr algn="ctr"/>
            <a:r>
              <a:rPr lang="cs-CZ" sz="2400" dirty="0" smtClean="0"/>
              <a:t>0° &lt; α &lt; 90°</a:t>
            </a:r>
            <a:endParaRPr lang="cs-CZ" sz="24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1979712" y="386943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pravý úhel</a:t>
            </a:r>
          </a:p>
          <a:p>
            <a:pPr algn="ctr"/>
            <a:r>
              <a:rPr lang="cs-CZ" sz="2400" dirty="0"/>
              <a:t>β</a:t>
            </a:r>
            <a:r>
              <a:rPr lang="cs-CZ" sz="2400" dirty="0" smtClean="0"/>
              <a:t> </a:t>
            </a:r>
            <a:r>
              <a:rPr lang="cs-CZ" sz="2400" dirty="0"/>
              <a:t>=</a:t>
            </a:r>
            <a:r>
              <a:rPr lang="cs-CZ" sz="2400" dirty="0" smtClean="0"/>
              <a:t> 90°</a:t>
            </a:r>
            <a:endParaRPr lang="cs-CZ" sz="24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4067944" y="3966155"/>
            <a:ext cx="23679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tupý úhel</a:t>
            </a:r>
          </a:p>
          <a:p>
            <a:pPr algn="ctr"/>
            <a:r>
              <a:rPr lang="cs-CZ" sz="2400" dirty="0" smtClean="0"/>
              <a:t>90° &lt; </a:t>
            </a:r>
            <a:r>
              <a:rPr lang="el-GR" sz="2400" dirty="0" smtClean="0"/>
              <a:t>γ</a:t>
            </a:r>
            <a:r>
              <a:rPr lang="cs-CZ" sz="2400" dirty="0" smtClean="0"/>
              <a:t> &lt; 180°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020272" y="4110171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přímý úhel</a:t>
            </a:r>
          </a:p>
          <a:p>
            <a:pPr algn="ctr"/>
            <a:r>
              <a:rPr lang="el-GR" sz="2400" dirty="0" smtClean="0"/>
              <a:t>δ</a:t>
            </a:r>
            <a:r>
              <a:rPr lang="cs-CZ" sz="2400" dirty="0" smtClean="0"/>
              <a:t> = 90°</a:t>
            </a:r>
            <a:endParaRPr lang="cs-CZ" sz="2400" dirty="0"/>
          </a:p>
        </p:txBody>
      </p:sp>
      <p:sp>
        <p:nvSpPr>
          <p:cNvPr id="53" name="Tlačítko akce: Dopředu nebo Další 52">
            <a:hlinkClick r:id="" action="ppaction://hlinkshowjump?jump=nextslide" highlightClick="1"/>
          </p:cNvPr>
          <p:cNvSpPr/>
          <p:nvPr/>
        </p:nvSpPr>
        <p:spPr>
          <a:xfrm>
            <a:off x="8172400" y="6309320"/>
            <a:ext cx="959574" cy="5486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55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Volný tvar 35"/>
          <p:cNvSpPr/>
          <p:nvPr/>
        </p:nvSpPr>
        <p:spPr>
          <a:xfrm>
            <a:off x="6751826" y="2093153"/>
            <a:ext cx="2314168" cy="2045482"/>
          </a:xfrm>
          <a:custGeom>
            <a:avLst/>
            <a:gdLst>
              <a:gd name="connsiteX0" fmla="*/ 2080151 w 2314168"/>
              <a:gd name="connsiteY0" fmla="*/ 2041148 h 2045482"/>
              <a:gd name="connsiteX1" fmla="*/ 0 w 2314168"/>
              <a:gd name="connsiteY1" fmla="*/ 2045482 h 2045482"/>
              <a:gd name="connsiteX2" fmla="*/ 1911139 w 2314168"/>
              <a:gd name="connsiteY2" fmla="*/ 0 h 2045482"/>
              <a:gd name="connsiteX3" fmla="*/ 2227495 w 2314168"/>
              <a:gd name="connsiteY3" fmla="*/ 160345 h 2045482"/>
              <a:gd name="connsiteX4" fmla="*/ 2019480 w 2314168"/>
              <a:gd name="connsiteY4" fmla="*/ 264352 h 2045482"/>
              <a:gd name="connsiteX5" fmla="*/ 2314168 w 2314168"/>
              <a:gd name="connsiteY5" fmla="*/ 381361 h 2045482"/>
              <a:gd name="connsiteX6" fmla="*/ 2136489 w 2314168"/>
              <a:gd name="connsiteY6" fmla="*/ 520038 h 2045482"/>
              <a:gd name="connsiteX7" fmla="*/ 2236163 w 2314168"/>
              <a:gd name="connsiteY7" fmla="*/ 520038 h 2045482"/>
              <a:gd name="connsiteX8" fmla="*/ 2296834 w 2314168"/>
              <a:gd name="connsiteY8" fmla="*/ 546039 h 2045482"/>
              <a:gd name="connsiteX9" fmla="*/ 2249164 w 2314168"/>
              <a:gd name="connsiteY9" fmla="*/ 680383 h 2045482"/>
              <a:gd name="connsiteX10" fmla="*/ 2006479 w 2314168"/>
              <a:gd name="connsiteY10" fmla="*/ 689050 h 2045482"/>
              <a:gd name="connsiteX11" fmla="*/ 2010813 w 2314168"/>
              <a:gd name="connsiteY11" fmla="*/ 879730 h 2045482"/>
              <a:gd name="connsiteX12" fmla="*/ 2119154 w 2314168"/>
              <a:gd name="connsiteY12" fmla="*/ 927401 h 2045482"/>
              <a:gd name="connsiteX13" fmla="*/ 2158157 w 2314168"/>
              <a:gd name="connsiteY13" fmla="*/ 957736 h 2045482"/>
              <a:gd name="connsiteX14" fmla="*/ 2179825 w 2314168"/>
              <a:gd name="connsiteY14" fmla="*/ 988072 h 2045482"/>
              <a:gd name="connsiteX15" fmla="*/ 2201493 w 2314168"/>
              <a:gd name="connsiteY15" fmla="*/ 1139749 h 2045482"/>
              <a:gd name="connsiteX16" fmla="*/ 2283833 w 2314168"/>
              <a:gd name="connsiteY16" fmla="*/ 1174419 h 2045482"/>
              <a:gd name="connsiteX17" fmla="*/ 1950142 w 2314168"/>
              <a:gd name="connsiteY17" fmla="*/ 1295761 h 2045482"/>
              <a:gd name="connsiteX18" fmla="*/ 2223162 w 2314168"/>
              <a:gd name="connsiteY18" fmla="*/ 1516777 h 2045482"/>
              <a:gd name="connsiteX19" fmla="*/ 2236163 w 2314168"/>
              <a:gd name="connsiteY19" fmla="*/ 1651120 h 2045482"/>
              <a:gd name="connsiteX20" fmla="*/ 2244830 w 2314168"/>
              <a:gd name="connsiteY20" fmla="*/ 1694456 h 2045482"/>
              <a:gd name="connsiteX21" fmla="*/ 2270832 w 2314168"/>
              <a:gd name="connsiteY21" fmla="*/ 1720458 h 2045482"/>
              <a:gd name="connsiteX22" fmla="*/ 2283833 w 2314168"/>
              <a:gd name="connsiteY22" fmla="*/ 1729126 h 2045482"/>
              <a:gd name="connsiteX23" fmla="*/ 2244830 w 2314168"/>
              <a:gd name="connsiteY23" fmla="*/ 1850468 h 2045482"/>
              <a:gd name="connsiteX24" fmla="*/ 1967476 w 2314168"/>
              <a:gd name="connsiteY24" fmla="*/ 1833133 h 2045482"/>
              <a:gd name="connsiteX25" fmla="*/ 2140822 w 2314168"/>
              <a:gd name="connsiteY25" fmla="*/ 1980477 h 2045482"/>
              <a:gd name="connsiteX26" fmla="*/ 2080151 w 2314168"/>
              <a:gd name="connsiteY26" fmla="*/ 2041148 h 20454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314168" h="2045482">
                <a:moveTo>
                  <a:pt x="2080151" y="2041148"/>
                </a:moveTo>
                <a:lnTo>
                  <a:pt x="0" y="2045482"/>
                </a:lnTo>
                <a:lnTo>
                  <a:pt x="1911139" y="0"/>
                </a:lnTo>
                <a:lnTo>
                  <a:pt x="2227495" y="160345"/>
                </a:lnTo>
                <a:lnTo>
                  <a:pt x="2019480" y="264352"/>
                </a:lnTo>
                <a:lnTo>
                  <a:pt x="2314168" y="381361"/>
                </a:lnTo>
                <a:lnTo>
                  <a:pt x="2136489" y="520038"/>
                </a:lnTo>
                <a:lnTo>
                  <a:pt x="2236163" y="520038"/>
                </a:lnTo>
                <a:lnTo>
                  <a:pt x="2296834" y="546039"/>
                </a:lnTo>
                <a:lnTo>
                  <a:pt x="2249164" y="680383"/>
                </a:lnTo>
                <a:lnTo>
                  <a:pt x="2006479" y="689050"/>
                </a:lnTo>
                <a:cubicBezTo>
                  <a:pt x="2007924" y="752610"/>
                  <a:pt x="2009368" y="816170"/>
                  <a:pt x="2010813" y="879730"/>
                </a:cubicBezTo>
                <a:lnTo>
                  <a:pt x="2119154" y="927401"/>
                </a:lnTo>
                <a:lnTo>
                  <a:pt x="2158157" y="957736"/>
                </a:lnTo>
                <a:lnTo>
                  <a:pt x="2179825" y="988072"/>
                </a:lnTo>
                <a:lnTo>
                  <a:pt x="2201493" y="1139749"/>
                </a:lnTo>
                <a:lnTo>
                  <a:pt x="2283833" y="1174419"/>
                </a:lnTo>
                <a:lnTo>
                  <a:pt x="1950142" y="1295761"/>
                </a:lnTo>
                <a:lnTo>
                  <a:pt x="2223162" y="1516777"/>
                </a:lnTo>
                <a:lnTo>
                  <a:pt x="2236163" y="1651120"/>
                </a:lnTo>
                <a:cubicBezTo>
                  <a:pt x="2239052" y="1665565"/>
                  <a:pt x="2238242" y="1681280"/>
                  <a:pt x="2244830" y="1694456"/>
                </a:cubicBezTo>
                <a:cubicBezTo>
                  <a:pt x="2250312" y="1705419"/>
                  <a:pt x="2260633" y="1713658"/>
                  <a:pt x="2270832" y="1720458"/>
                </a:cubicBezTo>
                <a:lnTo>
                  <a:pt x="2283833" y="1729126"/>
                </a:lnTo>
                <a:lnTo>
                  <a:pt x="2244830" y="1850468"/>
                </a:lnTo>
                <a:lnTo>
                  <a:pt x="1967476" y="1833133"/>
                </a:lnTo>
                <a:lnTo>
                  <a:pt x="2140822" y="1980477"/>
                </a:lnTo>
                <a:lnTo>
                  <a:pt x="2080151" y="2041148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Volný tvar 34"/>
          <p:cNvSpPr/>
          <p:nvPr/>
        </p:nvSpPr>
        <p:spPr>
          <a:xfrm>
            <a:off x="4558999" y="1655454"/>
            <a:ext cx="4151636" cy="2483181"/>
          </a:xfrm>
          <a:custGeom>
            <a:avLst/>
            <a:gdLst>
              <a:gd name="connsiteX0" fmla="*/ 82339 w 4151636"/>
              <a:gd name="connsiteY0" fmla="*/ 2483181 h 2483181"/>
              <a:gd name="connsiteX1" fmla="*/ 2179826 w 4151636"/>
              <a:gd name="connsiteY1" fmla="*/ 2478847 h 2483181"/>
              <a:gd name="connsiteX2" fmla="*/ 4151636 w 4151636"/>
              <a:gd name="connsiteY2" fmla="*/ 368360 h 2483181"/>
              <a:gd name="connsiteX3" fmla="*/ 3683602 w 4151636"/>
              <a:gd name="connsiteY3" fmla="*/ 125676 h 2483181"/>
              <a:gd name="connsiteX4" fmla="*/ 3211234 w 4151636"/>
              <a:gd name="connsiteY4" fmla="*/ 394362 h 2483181"/>
              <a:gd name="connsiteX5" fmla="*/ 3072557 w 4151636"/>
              <a:gd name="connsiteY5" fmla="*/ 294688 h 2483181"/>
              <a:gd name="connsiteX6" fmla="*/ 2894878 w 4151636"/>
              <a:gd name="connsiteY6" fmla="*/ 0 h 2483181"/>
              <a:gd name="connsiteX7" fmla="*/ 2725865 w 4151636"/>
              <a:gd name="connsiteY7" fmla="*/ 281687 h 2483181"/>
              <a:gd name="connsiteX8" fmla="*/ 2340171 w 4151636"/>
              <a:gd name="connsiteY8" fmla="*/ 125676 h 2483181"/>
              <a:gd name="connsiteX9" fmla="*/ 2223162 w 4151636"/>
              <a:gd name="connsiteY9" fmla="*/ 359693 h 2483181"/>
              <a:gd name="connsiteX10" fmla="*/ 2188493 w 4151636"/>
              <a:gd name="connsiteY10" fmla="*/ 338025 h 2483181"/>
              <a:gd name="connsiteX11" fmla="*/ 2153824 w 4151636"/>
              <a:gd name="connsiteY11" fmla="*/ 307689 h 2483181"/>
              <a:gd name="connsiteX12" fmla="*/ 2132156 w 4151636"/>
              <a:gd name="connsiteY12" fmla="*/ 303355 h 2483181"/>
              <a:gd name="connsiteX13" fmla="*/ 2110487 w 4151636"/>
              <a:gd name="connsiteY13" fmla="*/ 290355 h 2483181"/>
              <a:gd name="connsiteX14" fmla="*/ 2093153 w 4151636"/>
              <a:gd name="connsiteY14" fmla="*/ 281687 h 2483181"/>
              <a:gd name="connsiteX15" fmla="*/ 1560114 w 4151636"/>
              <a:gd name="connsiteY15" fmla="*/ 199348 h 2483181"/>
              <a:gd name="connsiteX16" fmla="*/ 1512444 w 4151636"/>
              <a:gd name="connsiteY16" fmla="*/ 156011 h 2483181"/>
              <a:gd name="connsiteX17" fmla="*/ 1486442 w 4151636"/>
              <a:gd name="connsiteY17" fmla="*/ 117009 h 2483181"/>
              <a:gd name="connsiteX18" fmla="*/ 1473441 w 4151636"/>
              <a:gd name="connsiteY18" fmla="*/ 99674 h 2483181"/>
              <a:gd name="connsiteX19" fmla="*/ 1456106 w 4151636"/>
              <a:gd name="connsiteY19" fmla="*/ 82339 h 2483181"/>
              <a:gd name="connsiteX20" fmla="*/ 1092080 w 4151636"/>
              <a:gd name="connsiteY20" fmla="*/ 190681 h 2483181"/>
              <a:gd name="connsiteX21" fmla="*/ 1048743 w 4151636"/>
              <a:gd name="connsiteY21" fmla="*/ 199348 h 2483181"/>
              <a:gd name="connsiteX22" fmla="*/ 554707 w 4151636"/>
              <a:gd name="connsiteY22" fmla="*/ 164679 h 2483181"/>
              <a:gd name="connsiteX23" fmla="*/ 910066 w 4151636"/>
              <a:gd name="connsiteY23" fmla="*/ 719386 h 2483181"/>
              <a:gd name="connsiteX24" fmla="*/ 359693 w 4151636"/>
              <a:gd name="connsiteY24" fmla="*/ 615378 h 2483181"/>
              <a:gd name="connsiteX25" fmla="*/ 134343 w 4151636"/>
              <a:gd name="connsiteY25" fmla="*/ 1092080 h 2483181"/>
              <a:gd name="connsiteX26" fmla="*/ 238351 w 4151636"/>
              <a:gd name="connsiteY26" fmla="*/ 1460440 h 2483181"/>
              <a:gd name="connsiteX27" fmla="*/ 95340 w 4151636"/>
              <a:gd name="connsiteY27" fmla="*/ 1672789 h 2483181"/>
              <a:gd name="connsiteX28" fmla="*/ 294688 w 4151636"/>
              <a:gd name="connsiteY28" fmla="*/ 1763795 h 2483181"/>
              <a:gd name="connsiteX29" fmla="*/ 264353 w 4151636"/>
              <a:gd name="connsiteY29" fmla="*/ 1794131 h 2483181"/>
              <a:gd name="connsiteX30" fmla="*/ 52004 w 4151636"/>
              <a:gd name="connsiteY30" fmla="*/ 2015147 h 2483181"/>
              <a:gd name="connsiteX31" fmla="*/ 169012 w 4151636"/>
              <a:gd name="connsiteY31" fmla="*/ 2344504 h 2483181"/>
              <a:gd name="connsiteX32" fmla="*/ 0 w 4151636"/>
              <a:gd name="connsiteY32" fmla="*/ 2366173 h 2483181"/>
              <a:gd name="connsiteX33" fmla="*/ 82339 w 4151636"/>
              <a:gd name="connsiteY33" fmla="*/ 2483181 h 24831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4151636" h="2483181">
                <a:moveTo>
                  <a:pt x="82339" y="2483181"/>
                </a:moveTo>
                <a:lnTo>
                  <a:pt x="2179826" y="2478847"/>
                </a:lnTo>
                <a:lnTo>
                  <a:pt x="4151636" y="368360"/>
                </a:lnTo>
                <a:lnTo>
                  <a:pt x="3683602" y="125676"/>
                </a:lnTo>
                <a:lnTo>
                  <a:pt x="3211234" y="394362"/>
                </a:lnTo>
                <a:lnTo>
                  <a:pt x="3072557" y="294688"/>
                </a:lnTo>
                <a:lnTo>
                  <a:pt x="2894878" y="0"/>
                </a:lnTo>
                <a:lnTo>
                  <a:pt x="2725865" y="281687"/>
                </a:lnTo>
                <a:lnTo>
                  <a:pt x="2340171" y="125676"/>
                </a:lnTo>
                <a:lnTo>
                  <a:pt x="2223162" y="359693"/>
                </a:lnTo>
                <a:cubicBezTo>
                  <a:pt x="2211606" y="352470"/>
                  <a:pt x="2199295" y="346334"/>
                  <a:pt x="2188493" y="338025"/>
                </a:cubicBezTo>
                <a:cubicBezTo>
                  <a:pt x="2179493" y="331102"/>
                  <a:pt x="2166987" y="312625"/>
                  <a:pt x="2153824" y="307689"/>
                </a:cubicBezTo>
                <a:cubicBezTo>
                  <a:pt x="2146927" y="305103"/>
                  <a:pt x="2139379" y="304800"/>
                  <a:pt x="2132156" y="303355"/>
                </a:cubicBezTo>
                <a:cubicBezTo>
                  <a:pt x="2124933" y="299022"/>
                  <a:pt x="2117850" y="294446"/>
                  <a:pt x="2110487" y="290355"/>
                </a:cubicBezTo>
                <a:cubicBezTo>
                  <a:pt x="2104840" y="287218"/>
                  <a:pt x="2093153" y="281687"/>
                  <a:pt x="2093153" y="281687"/>
                </a:cubicBezTo>
                <a:lnTo>
                  <a:pt x="1560114" y="199348"/>
                </a:lnTo>
                <a:cubicBezTo>
                  <a:pt x="1544224" y="184902"/>
                  <a:pt x="1527629" y="171196"/>
                  <a:pt x="1512444" y="156011"/>
                </a:cubicBezTo>
                <a:cubicBezTo>
                  <a:pt x="1501646" y="145213"/>
                  <a:pt x="1494695" y="129389"/>
                  <a:pt x="1486442" y="117009"/>
                </a:cubicBezTo>
                <a:cubicBezTo>
                  <a:pt x="1482435" y="110999"/>
                  <a:pt x="1478142" y="105158"/>
                  <a:pt x="1473441" y="99674"/>
                </a:cubicBezTo>
                <a:lnTo>
                  <a:pt x="1456106" y="82339"/>
                </a:lnTo>
                <a:lnTo>
                  <a:pt x="1092080" y="190681"/>
                </a:lnTo>
                <a:lnTo>
                  <a:pt x="1048743" y="199348"/>
                </a:lnTo>
                <a:lnTo>
                  <a:pt x="554707" y="164679"/>
                </a:lnTo>
                <a:lnTo>
                  <a:pt x="910066" y="719386"/>
                </a:lnTo>
                <a:lnTo>
                  <a:pt x="359693" y="615378"/>
                </a:lnTo>
                <a:lnTo>
                  <a:pt x="134343" y="1092080"/>
                </a:lnTo>
                <a:lnTo>
                  <a:pt x="238351" y="1460440"/>
                </a:lnTo>
                <a:lnTo>
                  <a:pt x="95340" y="1672789"/>
                </a:lnTo>
                <a:lnTo>
                  <a:pt x="294688" y="1763795"/>
                </a:lnTo>
                <a:lnTo>
                  <a:pt x="264353" y="1794131"/>
                </a:lnTo>
                <a:lnTo>
                  <a:pt x="52004" y="2015147"/>
                </a:lnTo>
                <a:lnTo>
                  <a:pt x="169012" y="2344504"/>
                </a:lnTo>
                <a:lnTo>
                  <a:pt x="0" y="2366173"/>
                </a:lnTo>
                <a:lnTo>
                  <a:pt x="82339" y="2483181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Volný tvar 32"/>
          <p:cNvSpPr/>
          <p:nvPr/>
        </p:nvSpPr>
        <p:spPr>
          <a:xfrm>
            <a:off x="2391508" y="3036967"/>
            <a:ext cx="2168079" cy="1803974"/>
          </a:xfrm>
          <a:custGeom>
            <a:avLst/>
            <a:gdLst>
              <a:gd name="connsiteX0" fmla="*/ 1961202 w 2168079"/>
              <a:gd name="connsiteY0" fmla="*/ 0 h 1803974"/>
              <a:gd name="connsiteX1" fmla="*/ 0 w 2168079"/>
              <a:gd name="connsiteY1" fmla="*/ 881299 h 1803974"/>
              <a:gd name="connsiteX2" fmla="*/ 2002577 w 2168079"/>
              <a:gd name="connsiteY2" fmla="*/ 1803974 h 1803974"/>
              <a:gd name="connsiteX3" fmla="*/ 1799837 w 2168079"/>
              <a:gd name="connsiteY3" fmla="*/ 1584684 h 1803974"/>
              <a:gd name="connsiteX4" fmla="*/ 2085328 w 2168079"/>
              <a:gd name="connsiteY4" fmla="*/ 1402631 h 1803974"/>
              <a:gd name="connsiteX5" fmla="*/ 1981889 w 2168079"/>
              <a:gd name="connsiteY5" fmla="*/ 1195753 h 1803974"/>
              <a:gd name="connsiteX6" fmla="*/ 2052228 w 2168079"/>
              <a:gd name="connsiteY6" fmla="*/ 1059214 h 1803974"/>
              <a:gd name="connsiteX7" fmla="*/ 1828800 w 2168079"/>
              <a:gd name="connsiteY7" fmla="*/ 980600 h 1803974"/>
              <a:gd name="connsiteX8" fmla="*/ 2068778 w 2168079"/>
              <a:gd name="connsiteY8" fmla="*/ 786135 h 1803974"/>
              <a:gd name="connsiteX9" fmla="*/ 2168079 w 2168079"/>
              <a:gd name="connsiteY9" fmla="*/ 575120 h 1803974"/>
              <a:gd name="connsiteX10" fmla="*/ 2093603 w 2168079"/>
              <a:gd name="connsiteY10" fmla="*/ 422030 h 1803974"/>
              <a:gd name="connsiteX11" fmla="*/ 2155667 w 2168079"/>
              <a:gd name="connsiteY11" fmla="*/ 397205 h 1803974"/>
              <a:gd name="connsiteX12" fmla="*/ 1932239 w 2168079"/>
              <a:gd name="connsiteY12" fmla="*/ 264803 h 1803974"/>
              <a:gd name="connsiteX13" fmla="*/ 2060503 w 2168079"/>
              <a:gd name="connsiteY13" fmla="*/ 99301 h 1803974"/>
              <a:gd name="connsiteX14" fmla="*/ 1961202 w 2168079"/>
              <a:gd name="connsiteY14" fmla="*/ 0 h 1803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168079" h="1803974">
                <a:moveTo>
                  <a:pt x="1961202" y="0"/>
                </a:moveTo>
                <a:lnTo>
                  <a:pt x="0" y="881299"/>
                </a:lnTo>
                <a:lnTo>
                  <a:pt x="2002577" y="1803974"/>
                </a:lnTo>
                <a:lnTo>
                  <a:pt x="1799837" y="1584684"/>
                </a:lnTo>
                <a:lnTo>
                  <a:pt x="2085328" y="1402631"/>
                </a:lnTo>
                <a:lnTo>
                  <a:pt x="1981889" y="1195753"/>
                </a:lnTo>
                <a:lnTo>
                  <a:pt x="2052228" y="1059214"/>
                </a:lnTo>
                <a:lnTo>
                  <a:pt x="1828800" y="980600"/>
                </a:lnTo>
                <a:lnTo>
                  <a:pt x="2068778" y="786135"/>
                </a:lnTo>
                <a:lnTo>
                  <a:pt x="2168079" y="575120"/>
                </a:lnTo>
                <a:lnTo>
                  <a:pt x="2093603" y="422030"/>
                </a:lnTo>
                <a:lnTo>
                  <a:pt x="2155667" y="397205"/>
                </a:lnTo>
                <a:lnTo>
                  <a:pt x="1932239" y="264803"/>
                </a:lnTo>
                <a:lnTo>
                  <a:pt x="2060503" y="99301"/>
                </a:lnTo>
                <a:lnTo>
                  <a:pt x="1961202" y="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Volný tvar 31"/>
          <p:cNvSpPr/>
          <p:nvPr/>
        </p:nvSpPr>
        <p:spPr>
          <a:xfrm>
            <a:off x="132402" y="3024554"/>
            <a:ext cx="2230143" cy="1820525"/>
          </a:xfrm>
          <a:custGeom>
            <a:avLst/>
            <a:gdLst>
              <a:gd name="connsiteX0" fmla="*/ 322729 w 2230143"/>
              <a:gd name="connsiteY0" fmla="*/ 0 h 1820525"/>
              <a:gd name="connsiteX1" fmla="*/ 2230143 w 2230143"/>
              <a:gd name="connsiteY1" fmla="*/ 889575 h 1820525"/>
              <a:gd name="connsiteX2" fmla="*/ 157227 w 2230143"/>
              <a:gd name="connsiteY2" fmla="*/ 1820525 h 1820525"/>
              <a:gd name="connsiteX3" fmla="*/ 49650 w 2230143"/>
              <a:gd name="connsiteY3" fmla="*/ 1572271 h 1820525"/>
              <a:gd name="connsiteX4" fmla="*/ 239978 w 2230143"/>
              <a:gd name="connsiteY4" fmla="*/ 1468832 h 1820525"/>
              <a:gd name="connsiteX5" fmla="*/ 82751 w 2230143"/>
              <a:gd name="connsiteY5" fmla="*/ 1307468 h 1820525"/>
              <a:gd name="connsiteX6" fmla="*/ 277216 w 2230143"/>
              <a:gd name="connsiteY6" fmla="*/ 1216441 h 1820525"/>
              <a:gd name="connsiteX7" fmla="*/ 107576 w 2230143"/>
              <a:gd name="connsiteY7" fmla="*/ 877162 h 1820525"/>
              <a:gd name="connsiteX8" fmla="*/ 0 w 2230143"/>
              <a:gd name="connsiteY8" fmla="*/ 409618 h 1820525"/>
              <a:gd name="connsiteX9" fmla="*/ 128264 w 2230143"/>
              <a:gd name="connsiteY9" fmla="*/ 471681 h 1820525"/>
              <a:gd name="connsiteX10" fmla="*/ 82751 w 2230143"/>
              <a:gd name="connsiteY10" fmla="*/ 384793 h 1820525"/>
              <a:gd name="connsiteX11" fmla="*/ 289629 w 2230143"/>
              <a:gd name="connsiteY11" fmla="*/ 322729 h 1820525"/>
              <a:gd name="connsiteX12" fmla="*/ 78613 w 2230143"/>
              <a:gd name="connsiteY12" fmla="*/ 24825 h 1820525"/>
              <a:gd name="connsiteX13" fmla="*/ 397205 w 2230143"/>
              <a:gd name="connsiteY13" fmla="*/ 128264 h 1820525"/>
              <a:gd name="connsiteX14" fmla="*/ 322729 w 2230143"/>
              <a:gd name="connsiteY14" fmla="*/ 0 h 18205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230143" h="1820525">
                <a:moveTo>
                  <a:pt x="322729" y="0"/>
                </a:moveTo>
                <a:lnTo>
                  <a:pt x="2230143" y="889575"/>
                </a:lnTo>
                <a:lnTo>
                  <a:pt x="157227" y="1820525"/>
                </a:lnTo>
                <a:lnTo>
                  <a:pt x="49650" y="1572271"/>
                </a:lnTo>
                <a:lnTo>
                  <a:pt x="239978" y="1468832"/>
                </a:lnTo>
                <a:lnTo>
                  <a:pt x="82751" y="1307468"/>
                </a:lnTo>
                <a:lnTo>
                  <a:pt x="277216" y="1216441"/>
                </a:lnTo>
                <a:lnTo>
                  <a:pt x="107576" y="877162"/>
                </a:lnTo>
                <a:lnTo>
                  <a:pt x="0" y="409618"/>
                </a:lnTo>
                <a:lnTo>
                  <a:pt x="128264" y="471681"/>
                </a:lnTo>
                <a:lnTo>
                  <a:pt x="82751" y="384793"/>
                </a:lnTo>
                <a:lnTo>
                  <a:pt x="289629" y="322729"/>
                </a:lnTo>
                <a:lnTo>
                  <a:pt x="78613" y="24825"/>
                </a:lnTo>
                <a:lnTo>
                  <a:pt x="397205" y="128264"/>
                </a:lnTo>
                <a:lnTo>
                  <a:pt x="322729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Na připomenutí - úhel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836712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Dvojice úhlů:</a:t>
            </a:r>
            <a:endParaRPr lang="cs-CZ" sz="2400" b="1" i="1" dirty="0"/>
          </a:p>
        </p:txBody>
      </p:sp>
      <p:sp>
        <p:nvSpPr>
          <p:cNvPr id="53" name="Tlačítko akce: Dopředu nebo Další 52">
            <a:hlinkClick r:id="" action="ppaction://hlinkshowjump?jump=nextslide" highlightClick="1"/>
          </p:cNvPr>
          <p:cNvSpPr/>
          <p:nvPr/>
        </p:nvSpPr>
        <p:spPr>
          <a:xfrm>
            <a:off x="8172400" y="6309320"/>
            <a:ext cx="959574" cy="5486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251520" y="2996952"/>
            <a:ext cx="4176464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395536" y="2996952"/>
            <a:ext cx="4032448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1403648" y="2924944"/>
            <a:ext cx="2016224" cy="2016224"/>
          </a:xfrm>
          <a:prstGeom prst="arc">
            <a:avLst>
              <a:gd name="adj1" fmla="val 20101695"/>
              <a:gd name="adj2" fmla="val 1496854"/>
            </a:avLst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blouk 37"/>
          <p:cNvSpPr/>
          <p:nvPr/>
        </p:nvSpPr>
        <p:spPr>
          <a:xfrm flipH="1">
            <a:off x="1115616" y="2564904"/>
            <a:ext cx="2592288" cy="2655756"/>
          </a:xfrm>
          <a:prstGeom prst="arc">
            <a:avLst>
              <a:gd name="adj1" fmla="val 20201834"/>
              <a:gd name="adj2" fmla="val 1496854"/>
            </a:avLst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4572000" y="4149080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6732240" y="1988840"/>
            <a:ext cx="2016224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louk 25"/>
          <p:cNvSpPr/>
          <p:nvPr/>
        </p:nvSpPr>
        <p:spPr>
          <a:xfrm>
            <a:off x="5292080" y="2708920"/>
            <a:ext cx="2880320" cy="2880320"/>
          </a:xfrm>
          <a:prstGeom prst="arc">
            <a:avLst>
              <a:gd name="adj1" fmla="val 18815703"/>
              <a:gd name="adj2" fmla="val 0"/>
            </a:avLst>
          </a:prstGeom>
          <a:ln w="19050">
            <a:solidFill>
              <a:schemeClr val="accent4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louk 53"/>
          <p:cNvSpPr/>
          <p:nvPr/>
        </p:nvSpPr>
        <p:spPr>
          <a:xfrm>
            <a:off x="5364088" y="2852936"/>
            <a:ext cx="2664296" cy="2664296"/>
          </a:xfrm>
          <a:prstGeom prst="arc">
            <a:avLst>
              <a:gd name="adj1" fmla="val 10874964"/>
              <a:gd name="adj2" fmla="val 18735638"/>
            </a:avLst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83568" y="501317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Vrcholové úhly </a:t>
            </a:r>
            <a:r>
              <a:rPr lang="el-GR" sz="2800" dirty="0" smtClean="0"/>
              <a:t>α</a:t>
            </a:r>
            <a:r>
              <a:rPr lang="cs-CZ" sz="2800" dirty="0" smtClean="0"/>
              <a:t> = </a:t>
            </a:r>
            <a:r>
              <a:rPr lang="el-GR" sz="2800" dirty="0" smtClean="0"/>
              <a:t>β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915816" y="3645024"/>
            <a:ext cx="372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β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213184" y="3697868"/>
            <a:ext cx="550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el-GR" sz="2800" dirty="0" smtClean="0"/>
              <a:t>α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109728" y="3284984"/>
            <a:ext cx="406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α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524328" y="3501008"/>
            <a:ext cx="372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β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788024" y="494116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Vedlejší úhly </a:t>
            </a:r>
            <a:r>
              <a:rPr lang="el-GR" sz="2800" dirty="0" smtClean="0"/>
              <a:t>α</a:t>
            </a:r>
            <a:r>
              <a:rPr lang="cs-CZ" sz="2800" dirty="0" smtClean="0"/>
              <a:t> + </a:t>
            </a:r>
            <a:r>
              <a:rPr lang="el-GR" sz="2800" dirty="0" smtClean="0"/>
              <a:t>β</a:t>
            </a:r>
            <a:r>
              <a:rPr lang="cs-CZ" sz="2800" dirty="0" smtClean="0"/>
              <a:t> = 180°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86834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Volný tvar 27"/>
          <p:cNvSpPr/>
          <p:nvPr/>
        </p:nvSpPr>
        <p:spPr>
          <a:xfrm rot="20172297">
            <a:off x="1333041" y="3086080"/>
            <a:ext cx="1777298" cy="1517215"/>
          </a:xfrm>
          <a:custGeom>
            <a:avLst/>
            <a:gdLst>
              <a:gd name="connsiteX0" fmla="*/ 1961202 w 2168079"/>
              <a:gd name="connsiteY0" fmla="*/ 0 h 1803974"/>
              <a:gd name="connsiteX1" fmla="*/ 0 w 2168079"/>
              <a:gd name="connsiteY1" fmla="*/ 881299 h 1803974"/>
              <a:gd name="connsiteX2" fmla="*/ 2002577 w 2168079"/>
              <a:gd name="connsiteY2" fmla="*/ 1803974 h 1803974"/>
              <a:gd name="connsiteX3" fmla="*/ 1799837 w 2168079"/>
              <a:gd name="connsiteY3" fmla="*/ 1584684 h 1803974"/>
              <a:gd name="connsiteX4" fmla="*/ 2085328 w 2168079"/>
              <a:gd name="connsiteY4" fmla="*/ 1402631 h 1803974"/>
              <a:gd name="connsiteX5" fmla="*/ 1981889 w 2168079"/>
              <a:gd name="connsiteY5" fmla="*/ 1195753 h 1803974"/>
              <a:gd name="connsiteX6" fmla="*/ 2052228 w 2168079"/>
              <a:gd name="connsiteY6" fmla="*/ 1059214 h 1803974"/>
              <a:gd name="connsiteX7" fmla="*/ 1828800 w 2168079"/>
              <a:gd name="connsiteY7" fmla="*/ 980600 h 1803974"/>
              <a:gd name="connsiteX8" fmla="*/ 2068778 w 2168079"/>
              <a:gd name="connsiteY8" fmla="*/ 786135 h 1803974"/>
              <a:gd name="connsiteX9" fmla="*/ 2168079 w 2168079"/>
              <a:gd name="connsiteY9" fmla="*/ 575120 h 1803974"/>
              <a:gd name="connsiteX10" fmla="*/ 2093603 w 2168079"/>
              <a:gd name="connsiteY10" fmla="*/ 422030 h 1803974"/>
              <a:gd name="connsiteX11" fmla="*/ 2155667 w 2168079"/>
              <a:gd name="connsiteY11" fmla="*/ 397205 h 1803974"/>
              <a:gd name="connsiteX12" fmla="*/ 1932239 w 2168079"/>
              <a:gd name="connsiteY12" fmla="*/ 264803 h 1803974"/>
              <a:gd name="connsiteX13" fmla="*/ 2060503 w 2168079"/>
              <a:gd name="connsiteY13" fmla="*/ 99301 h 1803974"/>
              <a:gd name="connsiteX14" fmla="*/ 1961202 w 2168079"/>
              <a:gd name="connsiteY14" fmla="*/ 0 h 1803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168079" h="1803974">
                <a:moveTo>
                  <a:pt x="1961202" y="0"/>
                </a:moveTo>
                <a:lnTo>
                  <a:pt x="0" y="881299"/>
                </a:lnTo>
                <a:lnTo>
                  <a:pt x="2002577" y="1803974"/>
                </a:lnTo>
                <a:lnTo>
                  <a:pt x="1799837" y="1584684"/>
                </a:lnTo>
                <a:lnTo>
                  <a:pt x="2085328" y="1402631"/>
                </a:lnTo>
                <a:lnTo>
                  <a:pt x="1981889" y="1195753"/>
                </a:lnTo>
                <a:lnTo>
                  <a:pt x="2052228" y="1059214"/>
                </a:lnTo>
                <a:lnTo>
                  <a:pt x="1828800" y="980600"/>
                </a:lnTo>
                <a:lnTo>
                  <a:pt x="2068778" y="786135"/>
                </a:lnTo>
                <a:lnTo>
                  <a:pt x="2168079" y="575120"/>
                </a:lnTo>
                <a:lnTo>
                  <a:pt x="2093603" y="422030"/>
                </a:lnTo>
                <a:lnTo>
                  <a:pt x="2155667" y="397205"/>
                </a:lnTo>
                <a:lnTo>
                  <a:pt x="1932239" y="264803"/>
                </a:lnTo>
                <a:lnTo>
                  <a:pt x="2060503" y="99301"/>
                </a:lnTo>
                <a:lnTo>
                  <a:pt x="1961202" y="0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louk 28"/>
          <p:cNvSpPr/>
          <p:nvPr/>
        </p:nvSpPr>
        <p:spPr>
          <a:xfrm rot="20172297">
            <a:off x="595363" y="3344127"/>
            <a:ext cx="1652814" cy="1695726"/>
          </a:xfrm>
          <a:prstGeom prst="arc">
            <a:avLst>
              <a:gd name="adj1" fmla="val 20101695"/>
              <a:gd name="adj2" fmla="val 1496854"/>
            </a:avLst>
          </a:prstGeom>
          <a:solidFill>
            <a:schemeClr val="accent6">
              <a:lumMod val="40000"/>
              <a:lumOff val="60000"/>
            </a:schemeClr>
          </a:solidFill>
          <a:ln w="190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Na připomenutí - úhel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836712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Dvojice úhlů:</a:t>
            </a:r>
            <a:endParaRPr lang="cs-CZ" sz="2400" b="1" i="1" dirty="0"/>
          </a:p>
        </p:txBody>
      </p:sp>
      <p:sp>
        <p:nvSpPr>
          <p:cNvPr id="53" name="Tlačítko akce: Dopředu nebo Další 52">
            <a:hlinkClick r:id="" action="ppaction://hlinkshowjump?jump=nextslide" highlightClick="1"/>
          </p:cNvPr>
          <p:cNvSpPr/>
          <p:nvPr/>
        </p:nvSpPr>
        <p:spPr>
          <a:xfrm>
            <a:off x="8172400" y="6309320"/>
            <a:ext cx="959574" cy="5486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Volný tvar 32"/>
          <p:cNvSpPr/>
          <p:nvPr/>
        </p:nvSpPr>
        <p:spPr>
          <a:xfrm rot="20172297">
            <a:off x="2708185" y="1573912"/>
            <a:ext cx="1777298" cy="1517215"/>
          </a:xfrm>
          <a:custGeom>
            <a:avLst/>
            <a:gdLst>
              <a:gd name="connsiteX0" fmla="*/ 1961202 w 2168079"/>
              <a:gd name="connsiteY0" fmla="*/ 0 h 1803974"/>
              <a:gd name="connsiteX1" fmla="*/ 0 w 2168079"/>
              <a:gd name="connsiteY1" fmla="*/ 881299 h 1803974"/>
              <a:gd name="connsiteX2" fmla="*/ 2002577 w 2168079"/>
              <a:gd name="connsiteY2" fmla="*/ 1803974 h 1803974"/>
              <a:gd name="connsiteX3" fmla="*/ 1799837 w 2168079"/>
              <a:gd name="connsiteY3" fmla="*/ 1584684 h 1803974"/>
              <a:gd name="connsiteX4" fmla="*/ 2085328 w 2168079"/>
              <a:gd name="connsiteY4" fmla="*/ 1402631 h 1803974"/>
              <a:gd name="connsiteX5" fmla="*/ 1981889 w 2168079"/>
              <a:gd name="connsiteY5" fmla="*/ 1195753 h 1803974"/>
              <a:gd name="connsiteX6" fmla="*/ 2052228 w 2168079"/>
              <a:gd name="connsiteY6" fmla="*/ 1059214 h 1803974"/>
              <a:gd name="connsiteX7" fmla="*/ 1828800 w 2168079"/>
              <a:gd name="connsiteY7" fmla="*/ 980600 h 1803974"/>
              <a:gd name="connsiteX8" fmla="*/ 2068778 w 2168079"/>
              <a:gd name="connsiteY8" fmla="*/ 786135 h 1803974"/>
              <a:gd name="connsiteX9" fmla="*/ 2168079 w 2168079"/>
              <a:gd name="connsiteY9" fmla="*/ 575120 h 1803974"/>
              <a:gd name="connsiteX10" fmla="*/ 2093603 w 2168079"/>
              <a:gd name="connsiteY10" fmla="*/ 422030 h 1803974"/>
              <a:gd name="connsiteX11" fmla="*/ 2155667 w 2168079"/>
              <a:gd name="connsiteY11" fmla="*/ 397205 h 1803974"/>
              <a:gd name="connsiteX12" fmla="*/ 1932239 w 2168079"/>
              <a:gd name="connsiteY12" fmla="*/ 264803 h 1803974"/>
              <a:gd name="connsiteX13" fmla="*/ 2060503 w 2168079"/>
              <a:gd name="connsiteY13" fmla="*/ 99301 h 1803974"/>
              <a:gd name="connsiteX14" fmla="*/ 1961202 w 2168079"/>
              <a:gd name="connsiteY14" fmla="*/ 0 h 1803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168079" h="1803974">
                <a:moveTo>
                  <a:pt x="1961202" y="0"/>
                </a:moveTo>
                <a:lnTo>
                  <a:pt x="0" y="881299"/>
                </a:lnTo>
                <a:lnTo>
                  <a:pt x="2002577" y="1803974"/>
                </a:lnTo>
                <a:lnTo>
                  <a:pt x="1799837" y="1584684"/>
                </a:lnTo>
                <a:lnTo>
                  <a:pt x="2085328" y="1402631"/>
                </a:lnTo>
                <a:lnTo>
                  <a:pt x="1981889" y="1195753"/>
                </a:lnTo>
                <a:lnTo>
                  <a:pt x="2052228" y="1059214"/>
                </a:lnTo>
                <a:lnTo>
                  <a:pt x="1828800" y="980600"/>
                </a:lnTo>
                <a:lnTo>
                  <a:pt x="2068778" y="786135"/>
                </a:lnTo>
                <a:lnTo>
                  <a:pt x="2168079" y="575120"/>
                </a:lnTo>
                <a:lnTo>
                  <a:pt x="2093603" y="422030"/>
                </a:lnTo>
                <a:lnTo>
                  <a:pt x="2155667" y="397205"/>
                </a:lnTo>
                <a:lnTo>
                  <a:pt x="1932239" y="264803"/>
                </a:lnTo>
                <a:lnTo>
                  <a:pt x="2060503" y="99301"/>
                </a:lnTo>
                <a:lnTo>
                  <a:pt x="1961202" y="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621562" y="1196752"/>
            <a:ext cx="3446382" cy="38917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rot="20172297" flipH="1" flipV="1">
            <a:off x="271436" y="3414707"/>
            <a:ext cx="3305628" cy="15746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 rot="20172297">
            <a:off x="1970507" y="1831959"/>
            <a:ext cx="1652814" cy="1695726"/>
          </a:xfrm>
          <a:prstGeom prst="arc">
            <a:avLst>
              <a:gd name="adj1" fmla="val 20101695"/>
              <a:gd name="adj2" fmla="val 1496854"/>
            </a:avLst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83568" y="5013176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Souhlasné úhly </a:t>
            </a:r>
            <a:r>
              <a:rPr lang="el-GR" sz="2800" dirty="0" smtClean="0"/>
              <a:t>α</a:t>
            </a:r>
            <a:r>
              <a:rPr lang="cs-CZ" sz="2800" dirty="0" smtClean="0"/>
              <a:t> = </a:t>
            </a:r>
            <a:r>
              <a:rPr lang="el-GR" sz="2800" dirty="0" smtClean="0"/>
              <a:t>β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154462" y="2185700"/>
            <a:ext cx="372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β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1698672" y="3750273"/>
            <a:ext cx="550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el-GR" sz="2800" dirty="0" smtClean="0"/>
              <a:t>α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801244" y="494116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Střídavé úhly </a:t>
            </a:r>
            <a:r>
              <a:rPr lang="el-GR" sz="2800" dirty="0" smtClean="0"/>
              <a:t>α</a:t>
            </a:r>
            <a:r>
              <a:rPr lang="cs-CZ" sz="2800" dirty="0" smtClean="0"/>
              <a:t> = </a:t>
            </a:r>
            <a:r>
              <a:rPr lang="el-GR" sz="2800" dirty="0" smtClean="0"/>
              <a:t>β</a:t>
            </a:r>
            <a:endParaRPr lang="cs-CZ" sz="2800" dirty="0"/>
          </a:p>
        </p:txBody>
      </p:sp>
      <p:cxnSp>
        <p:nvCxnSpPr>
          <p:cNvPr id="25" name="Přímá spojnice 24"/>
          <p:cNvCxnSpPr/>
          <p:nvPr/>
        </p:nvCxnSpPr>
        <p:spPr>
          <a:xfrm rot="20172297" flipH="1" flipV="1">
            <a:off x="423836" y="1868690"/>
            <a:ext cx="3305628" cy="15746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Volný tvar 29"/>
          <p:cNvSpPr/>
          <p:nvPr/>
        </p:nvSpPr>
        <p:spPr>
          <a:xfrm rot="20172297">
            <a:off x="5876537" y="2870056"/>
            <a:ext cx="1777298" cy="1517215"/>
          </a:xfrm>
          <a:custGeom>
            <a:avLst/>
            <a:gdLst>
              <a:gd name="connsiteX0" fmla="*/ 1961202 w 2168079"/>
              <a:gd name="connsiteY0" fmla="*/ 0 h 1803974"/>
              <a:gd name="connsiteX1" fmla="*/ 0 w 2168079"/>
              <a:gd name="connsiteY1" fmla="*/ 881299 h 1803974"/>
              <a:gd name="connsiteX2" fmla="*/ 2002577 w 2168079"/>
              <a:gd name="connsiteY2" fmla="*/ 1803974 h 1803974"/>
              <a:gd name="connsiteX3" fmla="*/ 1799837 w 2168079"/>
              <a:gd name="connsiteY3" fmla="*/ 1584684 h 1803974"/>
              <a:gd name="connsiteX4" fmla="*/ 2085328 w 2168079"/>
              <a:gd name="connsiteY4" fmla="*/ 1402631 h 1803974"/>
              <a:gd name="connsiteX5" fmla="*/ 1981889 w 2168079"/>
              <a:gd name="connsiteY5" fmla="*/ 1195753 h 1803974"/>
              <a:gd name="connsiteX6" fmla="*/ 2052228 w 2168079"/>
              <a:gd name="connsiteY6" fmla="*/ 1059214 h 1803974"/>
              <a:gd name="connsiteX7" fmla="*/ 1828800 w 2168079"/>
              <a:gd name="connsiteY7" fmla="*/ 980600 h 1803974"/>
              <a:gd name="connsiteX8" fmla="*/ 2068778 w 2168079"/>
              <a:gd name="connsiteY8" fmla="*/ 786135 h 1803974"/>
              <a:gd name="connsiteX9" fmla="*/ 2168079 w 2168079"/>
              <a:gd name="connsiteY9" fmla="*/ 575120 h 1803974"/>
              <a:gd name="connsiteX10" fmla="*/ 2093603 w 2168079"/>
              <a:gd name="connsiteY10" fmla="*/ 422030 h 1803974"/>
              <a:gd name="connsiteX11" fmla="*/ 2155667 w 2168079"/>
              <a:gd name="connsiteY11" fmla="*/ 397205 h 1803974"/>
              <a:gd name="connsiteX12" fmla="*/ 1932239 w 2168079"/>
              <a:gd name="connsiteY12" fmla="*/ 264803 h 1803974"/>
              <a:gd name="connsiteX13" fmla="*/ 2060503 w 2168079"/>
              <a:gd name="connsiteY13" fmla="*/ 99301 h 1803974"/>
              <a:gd name="connsiteX14" fmla="*/ 1961202 w 2168079"/>
              <a:gd name="connsiteY14" fmla="*/ 0 h 1803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168079" h="1803974">
                <a:moveTo>
                  <a:pt x="1961202" y="0"/>
                </a:moveTo>
                <a:lnTo>
                  <a:pt x="0" y="881299"/>
                </a:lnTo>
                <a:lnTo>
                  <a:pt x="2002577" y="1803974"/>
                </a:lnTo>
                <a:lnTo>
                  <a:pt x="1799837" y="1584684"/>
                </a:lnTo>
                <a:lnTo>
                  <a:pt x="2085328" y="1402631"/>
                </a:lnTo>
                <a:lnTo>
                  <a:pt x="1981889" y="1195753"/>
                </a:lnTo>
                <a:lnTo>
                  <a:pt x="2052228" y="1059214"/>
                </a:lnTo>
                <a:lnTo>
                  <a:pt x="1828800" y="980600"/>
                </a:lnTo>
                <a:lnTo>
                  <a:pt x="2068778" y="786135"/>
                </a:lnTo>
                <a:lnTo>
                  <a:pt x="2168079" y="575120"/>
                </a:lnTo>
                <a:lnTo>
                  <a:pt x="2093603" y="422030"/>
                </a:lnTo>
                <a:lnTo>
                  <a:pt x="2155667" y="397205"/>
                </a:lnTo>
                <a:lnTo>
                  <a:pt x="1932239" y="264803"/>
                </a:lnTo>
                <a:lnTo>
                  <a:pt x="2060503" y="99301"/>
                </a:lnTo>
                <a:lnTo>
                  <a:pt x="1961202" y="0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louk 30"/>
          <p:cNvSpPr/>
          <p:nvPr/>
        </p:nvSpPr>
        <p:spPr>
          <a:xfrm rot="20172297">
            <a:off x="5073079" y="3128103"/>
            <a:ext cx="1652814" cy="1695726"/>
          </a:xfrm>
          <a:prstGeom prst="arc">
            <a:avLst>
              <a:gd name="adj1" fmla="val 20101695"/>
              <a:gd name="adj2" fmla="val 1496854"/>
            </a:avLst>
          </a:prstGeom>
          <a:solidFill>
            <a:schemeClr val="accent5">
              <a:lumMod val="40000"/>
              <a:lumOff val="60000"/>
            </a:schemeClr>
          </a:solidFill>
          <a:ln w="19050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Volný tvar 33"/>
          <p:cNvSpPr/>
          <p:nvPr/>
        </p:nvSpPr>
        <p:spPr>
          <a:xfrm rot="20172297" flipH="1">
            <a:off x="5533251" y="2080537"/>
            <a:ext cx="1804903" cy="1517215"/>
          </a:xfrm>
          <a:custGeom>
            <a:avLst/>
            <a:gdLst>
              <a:gd name="connsiteX0" fmla="*/ 1961202 w 2168079"/>
              <a:gd name="connsiteY0" fmla="*/ 0 h 1803974"/>
              <a:gd name="connsiteX1" fmla="*/ 0 w 2168079"/>
              <a:gd name="connsiteY1" fmla="*/ 881299 h 1803974"/>
              <a:gd name="connsiteX2" fmla="*/ 2002577 w 2168079"/>
              <a:gd name="connsiteY2" fmla="*/ 1803974 h 1803974"/>
              <a:gd name="connsiteX3" fmla="*/ 1799837 w 2168079"/>
              <a:gd name="connsiteY3" fmla="*/ 1584684 h 1803974"/>
              <a:gd name="connsiteX4" fmla="*/ 2085328 w 2168079"/>
              <a:gd name="connsiteY4" fmla="*/ 1402631 h 1803974"/>
              <a:gd name="connsiteX5" fmla="*/ 1981889 w 2168079"/>
              <a:gd name="connsiteY5" fmla="*/ 1195753 h 1803974"/>
              <a:gd name="connsiteX6" fmla="*/ 2052228 w 2168079"/>
              <a:gd name="connsiteY6" fmla="*/ 1059214 h 1803974"/>
              <a:gd name="connsiteX7" fmla="*/ 1828800 w 2168079"/>
              <a:gd name="connsiteY7" fmla="*/ 980600 h 1803974"/>
              <a:gd name="connsiteX8" fmla="*/ 2068778 w 2168079"/>
              <a:gd name="connsiteY8" fmla="*/ 786135 h 1803974"/>
              <a:gd name="connsiteX9" fmla="*/ 2168079 w 2168079"/>
              <a:gd name="connsiteY9" fmla="*/ 575120 h 1803974"/>
              <a:gd name="connsiteX10" fmla="*/ 2093603 w 2168079"/>
              <a:gd name="connsiteY10" fmla="*/ 422030 h 1803974"/>
              <a:gd name="connsiteX11" fmla="*/ 2155667 w 2168079"/>
              <a:gd name="connsiteY11" fmla="*/ 397205 h 1803974"/>
              <a:gd name="connsiteX12" fmla="*/ 1932239 w 2168079"/>
              <a:gd name="connsiteY12" fmla="*/ 264803 h 1803974"/>
              <a:gd name="connsiteX13" fmla="*/ 2060503 w 2168079"/>
              <a:gd name="connsiteY13" fmla="*/ 99301 h 1803974"/>
              <a:gd name="connsiteX14" fmla="*/ 1961202 w 2168079"/>
              <a:gd name="connsiteY14" fmla="*/ 0 h 1803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168079" h="1803974">
                <a:moveTo>
                  <a:pt x="1961202" y="0"/>
                </a:moveTo>
                <a:lnTo>
                  <a:pt x="0" y="881299"/>
                </a:lnTo>
                <a:lnTo>
                  <a:pt x="2002577" y="1803974"/>
                </a:lnTo>
                <a:lnTo>
                  <a:pt x="1799837" y="1584684"/>
                </a:lnTo>
                <a:lnTo>
                  <a:pt x="2085328" y="1402631"/>
                </a:lnTo>
                <a:lnTo>
                  <a:pt x="1981889" y="1195753"/>
                </a:lnTo>
                <a:lnTo>
                  <a:pt x="2052228" y="1059214"/>
                </a:lnTo>
                <a:lnTo>
                  <a:pt x="1828800" y="980600"/>
                </a:lnTo>
                <a:lnTo>
                  <a:pt x="2068778" y="786135"/>
                </a:lnTo>
                <a:lnTo>
                  <a:pt x="2168079" y="575120"/>
                </a:lnTo>
                <a:lnTo>
                  <a:pt x="2093603" y="422030"/>
                </a:lnTo>
                <a:lnTo>
                  <a:pt x="2155667" y="397205"/>
                </a:lnTo>
                <a:lnTo>
                  <a:pt x="1932239" y="264803"/>
                </a:lnTo>
                <a:lnTo>
                  <a:pt x="2060503" y="99301"/>
                </a:lnTo>
                <a:lnTo>
                  <a:pt x="1961202" y="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37" name="Přímá spojnice 36"/>
          <p:cNvCxnSpPr/>
          <p:nvPr/>
        </p:nvCxnSpPr>
        <p:spPr>
          <a:xfrm flipV="1">
            <a:off x="5099278" y="980728"/>
            <a:ext cx="3446382" cy="38917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rot="20172297" flipH="1" flipV="1">
            <a:off x="4749152" y="3198683"/>
            <a:ext cx="3305628" cy="15746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louk 39"/>
          <p:cNvSpPr/>
          <p:nvPr/>
        </p:nvSpPr>
        <p:spPr>
          <a:xfrm rot="20172297" flipH="1">
            <a:off x="6409769" y="1598330"/>
            <a:ext cx="1634012" cy="1695726"/>
          </a:xfrm>
          <a:prstGeom prst="arc">
            <a:avLst>
              <a:gd name="adj1" fmla="val 20101695"/>
              <a:gd name="adj2" fmla="val 1496854"/>
            </a:avLst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578776" y="2397511"/>
            <a:ext cx="372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β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176388" y="3534249"/>
            <a:ext cx="550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el-GR" sz="2800" dirty="0" smtClean="0"/>
              <a:t>α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cxnSp>
        <p:nvCxnSpPr>
          <p:cNvPr id="43" name="Přímá spojnice 42"/>
          <p:cNvCxnSpPr/>
          <p:nvPr/>
        </p:nvCxnSpPr>
        <p:spPr>
          <a:xfrm rot="20172297" flipH="1" flipV="1">
            <a:off x="4901552" y="1652666"/>
            <a:ext cx="3305628" cy="157460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2173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Na připomenutí - úhel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836712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Počítání úhlů:</a:t>
            </a:r>
            <a:endParaRPr lang="cs-CZ" sz="2400" b="1" i="1" dirty="0"/>
          </a:p>
        </p:txBody>
      </p:sp>
      <p:sp>
        <p:nvSpPr>
          <p:cNvPr id="53" name="Tlačítko akce: Dopředu nebo Další 52">
            <a:hlinkClick r:id="" action="ppaction://hlinkshowjump?jump=nextslide" highlightClick="1"/>
          </p:cNvPr>
          <p:cNvSpPr/>
          <p:nvPr/>
        </p:nvSpPr>
        <p:spPr>
          <a:xfrm>
            <a:off x="8172400" y="6309320"/>
            <a:ext cx="959574" cy="54868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08949" y="775156"/>
            <a:ext cx="17281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4">
                    <a:lumMod val="50000"/>
                  </a:schemeClr>
                </a:solidFill>
              </a:rPr>
              <a:t>1° = 60´</a:t>
            </a:r>
            <a:endParaRPr lang="cs-CZ" sz="32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484784"/>
            <a:ext cx="52800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Počítáme zvlášť minuty a zvlášť stupně.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2" name="Text Box 119"/>
          <p:cNvSpPr txBox="1">
            <a:spLocks noChangeArrowheads="1"/>
          </p:cNvSpPr>
          <p:nvPr/>
        </p:nvSpPr>
        <p:spPr bwMode="auto">
          <a:xfrm>
            <a:off x="467544" y="2583751"/>
            <a:ext cx="2592288" cy="1493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2400" dirty="0" smtClean="0">
                <a:effectLst/>
                <a:latin typeface="Calibri"/>
                <a:ea typeface="Times New Roman"/>
                <a:cs typeface="Times New Roman"/>
              </a:rPr>
              <a:t>31° 36</a:t>
            </a:r>
            <a:r>
              <a:rPr lang="cs-CZ" sz="2400" dirty="0">
                <a:effectLst/>
                <a:latin typeface="Calibri"/>
                <a:ea typeface="Times New Roman"/>
                <a:cs typeface="Times New Roman"/>
              </a:rPr>
              <a:t>´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u="sng" dirty="0"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2400" u="sng" dirty="0" smtClean="0">
                <a:effectLst/>
                <a:latin typeface="Calibri"/>
                <a:ea typeface="Times New Roman"/>
                <a:cs typeface="Times New Roman"/>
              </a:rPr>
              <a:t>53° 38´</a:t>
            </a:r>
            <a:endParaRPr lang="cs-CZ" sz="2400" dirty="0">
              <a:effectLst/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effectLst/>
                <a:latin typeface="Calibri"/>
                <a:ea typeface="Times New Roman"/>
                <a:cs typeface="Times New Roman"/>
              </a:rPr>
              <a:t> 84° </a:t>
            </a:r>
            <a:r>
              <a:rPr lang="cs-CZ" sz="2400" dirty="0" smtClean="0">
                <a:effectLst/>
                <a:latin typeface="Calibri"/>
                <a:ea typeface="Times New Roman"/>
                <a:cs typeface="Times New Roman"/>
              </a:rPr>
              <a:t>74´=</a:t>
            </a:r>
            <a:r>
              <a:rPr lang="cs-CZ" sz="2400" u="dbl" dirty="0" smtClean="0">
                <a:effectLst/>
                <a:latin typeface="Calibri"/>
                <a:ea typeface="Times New Roman"/>
                <a:cs typeface="Times New Roman"/>
              </a:rPr>
              <a:t> 85°14´</a:t>
            </a:r>
            <a:endParaRPr lang="cs-CZ" sz="2400" dirty="0">
              <a:effectLst/>
              <a:latin typeface="Calibri"/>
              <a:ea typeface="Times New Roman"/>
              <a:cs typeface="Times New Roman"/>
            </a:endParaRPr>
          </a:p>
        </p:txBody>
      </p:sp>
      <p:sp>
        <p:nvSpPr>
          <p:cNvPr id="35" name="Text Box 120"/>
          <p:cNvSpPr txBox="1">
            <a:spLocks noChangeArrowheads="1"/>
          </p:cNvSpPr>
          <p:nvPr/>
        </p:nvSpPr>
        <p:spPr bwMode="auto">
          <a:xfrm>
            <a:off x="3427857" y="2545429"/>
            <a:ext cx="1648200" cy="1315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effectLst/>
                <a:latin typeface="Calibri"/>
                <a:ea typeface="Times New Roman"/>
                <a:cs typeface="Times New Roman"/>
              </a:rPr>
              <a:t>    37° 49´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2400" u="sng" dirty="0">
                <a:effectLst/>
                <a:latin typeface="Calibri"/>
                <a:ea typeface="Times New Roman"/>
                <a:cs typeface="Times New Roman"/>
              </a:rPr>
              <a:t>- 14° 37´</a:t>
            </a:r>
            <a:endParaRPr lang="cs-CZ" sz="2400" dirty="0">
              <a:effectLst/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effectLst/>
                <a:latin typeface="Calibri"/>
                <a:ea typeface="Times New Roman"/>
                <a:cs typeface="Times New Roman"/>
              </a:rPr>
              <a:t>   </a:t>
            </a:r>
            <a:r>
              <a:rPr lang="cs-CZ" sz="2400" u="dbl" dirty="0">
                <a:effectLst/>
                <a:latin typeface="Calibri"/>
                <a:ea typeface="Times New Roman"/>
                <a:cs typeface="Times New Roman"/>
              </a:rPr>
              <a:t>23° 12´</a:t>
            </a:r>
            <a:endParaRPr lang="cs-CZ" sz="2400" dirty="0">
              <a:effectLst/>
              <a:latin typeface="Calibri"/>
              <a:ea typeface="Times New Roman"/>
              <a:cs typeface="Times New Roman"/>
            </a:endParaRPr>
          </a:p>
        </p:txBody>
      </p:sp>
      <p:sp>
        <p:nvSpPr>
          <p:cNvPr id="36" name="Text Box 121"/>
          <p:cNvSpPr txBox="1">
            <a:spLocks noChangeArrowheads="1"/>
          </p:cNvSpPr>
          <p:nvPr/>
        </p:nvSpPr>
        <p:spPr bwMode="auto">
          <a:xfrm>
            <a:off x="6060698" y="2564904"/>
            <a:ext cx="3551862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effectLst/>
                <a:latin typeface="Calibri"/>
                <a:ea typeface="Times New Roman"/>
                <a:cs typeface="Times New Roman"/>
              </a:rPr>
              <a:t>  48°25´  	 47° 85´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u="sng" dirty="0">
                <a:effectLst/>
                <a:latin typeface="Calibri"/>
                <a:ea typeface="Times New Roman"/>
                <a:cs typeface="Times New Roman"/>
              </a:rPr>
              <a:t>- 32°42´ </a:t>
            </a:r>
            <a:r>
              <a:rPr lang="cs-CZ" sz="2400" dirty="0">
                <a:effectLst/>
                <a:latin typeface="Calibri"/>
                <a:ea typeface="Times New Roman"/>
                <a:cs typeface="Times New Roman"/>
              </a:rPr>
              <a:t>=&gt;      </a:t>
            </a:r>
            <a:r>
              <a:rPr lang="cs-CZ" sz="2400" u="sng" dirty="0" smtClean="0">
                <a:effectLst/>
                <a:latin typeface="Calibri"/>
                <a:ea typeface="Times New Roman"/>
                <a:cs typeface="Times New Roman"/>
              </a:rPr>
              <a:t>-</a:t>
            </a:r>
            <a:r>
              <a:rPr lang="cs-CZ" sz="2400" u="sng" dirty="0">
                <a:effectLst/>
                <a:latin typeface="Calibri"/>
                <a:ea typeface="Times New Roman"/>
                <a:cs typeface="Times New Roman"/>
              </a:rPr>
              <a:t>32° 42´</a:t>
            </a:r>
            <a:endParaRPr lang="cs-CZ" sz="2400" dirty="0">
              <a:effectLst/>
              <a:latin typeface="Calibri"/>
              <a:ea typeface="Times New Roman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2400" dirty="0">
                <a:effectLst/>
                <a:latin typeface="Calibri"/>
                <a:ea typeface="Times New Roman"/>
                <a:cs typeface="Times New Roman"/>
              </a:rPr>
              <a:t>		</a:t>
            </a:r>
            <a:r>
              <a:rPr lang="cs-CZ" sz="2400" dirty="0" smtClean="0"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2400" u="dbl" dirty="0" smtClean="0">
                <a:effectLst/>
                <a:latin typeface="Calibri"/>
                <a:ea typeface="Times New Roman"/>
                <a:cs typeface="Times New Roman"/>
              </a:rPr>
              <a:t>15</a:t>
            </a:r>
            <a:r>
              <a:rPr lang="cs-CZ" sz="2400" u="dbl" dirty="0">
                <a:effectLst/>
                <a:latin typeface="Calibri"/>
                <a:ea typeface="Times New Roman"/>
                <a:cs typeface="Times New Roman"/>
              </a:rPr>
              <a:t>° 43</a:t>
            </a:r>
            <a:r>
              <a:rPr lang="cs-CZ" sz="2400" u="dbl" dirty="0" smtClean="0">
                <a:effectLst/>
                <a:latin typeface="Calibri"/>
                <a:ea typeface="Times New Roman"/>
                <a:cs typeface="Times New Roman"/>
              </a:rPr>
              <a:t>´</a:t>
            </a:r>
            <a:endParaRPr lang="cs-CZ" sz="2400" dirty="0">
              <a:effectLst/>
              <a:latin typeface="Calibri"/>
              <a:ea typeface="Times New Roman"/>
              <a:cs typeface="Times New Roman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234888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796136" y="24115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3203848" y="241159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b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9" name="Dvojitá vlna 8"/>
          <p:cNvSpPr/>
          <p:nvPr/>
        </p:nvSpPr>
        <p:spPr>
          <a:xfrm>
            <a:off x="179512" y="3501008"/>
            <a:ext cx="2629437" cy="504056"/>
          </a:xfrm>
          <a:prstGeom prst="doubleWav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Dvojitá vlna 44"/>
          <p:cNvSpPr/>
          <p:nvPr/>
        </p:nvSpPr>
        <p:spPr>
          <a:xfrm>
            <a:off x="3238707" y="3429000"/>
            <a:ext cx="2629437" cy="504056"/>
          </a:xfrm>
          <a:prstGeom prst="doubleWav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6120172" y="2533546"/>
            <a:ext cx="2949104" cy="1759550"/>
            <a:chOff x="6120172" y="2533546"/>
            <a:chExt cx="2949104" cy="1759550"/>
          </a:xfrm>
        </p:grpSpPr>
        <p:sp>
          <p:nvSpPr>
            <p:cNvPr id="11" name="Obdélník 10"/>
            <p:cNvSpPr/>
            <p:nvPr/>
          </p:nvSpPr>
          <p:spPr>
            <a:xfrm>
              <a:off x="7236296" y="2533546"/>
              <a:ext cx="1832980" cy="175955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Dvojitá vlna 45"/>
            <p:cNvSpPr/>
            <p:nvPr/>
          </p:nvSpPr>
          <p:spPr>
            <a:xfrm>
              <a:off x="6120172" y="3429000"/>
              <a:ext cx="2773453" cy="504056"/>
            </a:xfrm>
            <a:prstGeom prst="doubleWav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35496" y="2018457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002060"/>
                </a:solidFill>
              </a:rPr>
              <a:t>1. Vypočítej:</a:t>
            </a:r>
            <a:endParaRPr lang="cs-CZ" sz="2400" i="1" dirty="0">
              <a:solidFill>
                <a:srgbClr val="00206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5496" y="4149080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>
                <a:solidFill>
                  <a:srgbClr val="002060"/>
                </a:solidFill>
              </a:rPr>
              <a:t>2</a:t>
            </a:r>
            <a:r>
              <a:rPr lang="cs-CZ" sz="2400" i="1" dirty="0" smtClean="0">
                <a:solidFill>
                  <a:srgbClr val="002060"/>
                </a:solidFill>
              </a:rPr>
              <a:t>. Doplň úhly:</a:t>
            </a:r>
            <a:endParaRPr lang="cs-CZ" sz="2400" i="1" dirty="0">
              <a:solidFill>
                <a:srgbClr val="002060"/>
              </a:solidFill>
            </a:endParaRPr>
          </a:p>
        </p:txBody>
      </p:sp>
      <p:cxnSp>
        <p:nvCxnSpPr>
          <p:cNvPr id="50" name="Přímá spojnice 49"/>
          <p:cNvCxnSpPr/>
          <p:nvPr/>
        </p:nvCxnSpPr>
        <p:spPr>
          <a:xfrm flipV="1">
            <a:off x="2170838" y="4777988"/>
            <a:ext cx="4176464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 flipH="1" flipV="1">
            <a:off x="2314854" y="4777988"/>
            <a:ext cx="4032448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blouk 51"/>
          <p:cNvSpPr/>
          <p:nvPr/>
        </p:nvSpPr>
        <p:spPr>
          <a:xfrm>
            <a:off x="3322966" y="4705980"/>
            <a:ext cx="2016224" cy="2016224"/>
          </a:xfrm>
          <a:prstGeom prst="arc">
            <a:avLst>
              <a:gd name="adj1" fmla="val 20101695"/>
              <a:gd name="adj2" fmla="val 1496854"/>
            </a:avLst>
          </a:prstGeom>
          <a:ln w="190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4" name="Oblouk 53"/>
          <p:cNvSpPr/>
          <p:nvPr/>
        </p:nvSpPr>
        <p:spPr>
          <a:xfrm flipH="1">
            <a:off x="3034934" y="4345940"/>
            <a:ext cx="2592288" cy="2655756"/>
          </a:xfrm>
          <a:prstGeom prst="arc">
            <a:avLst>
              <a:gd name="adj1" fmla="val 20201834"/>
              <a:gd name="adj2" fmla="val 1496854"/>
            </a:avLst>
          </a:prstGeom>
          <a:ln w="190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835134" y="5426060"/>
            <a:ext cx="372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β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3132502" y="5478904"/>
            <a:ext cx="550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el-GR" sz="2800" dirty="0" smtClean="0"/>
              <a:t>α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61" name="Oblouk 60"/>
          <p:cNvSpPr/>
          <p:nvPr/>
        </p:nvSpPr>
        <p:spPr>
          <a:xfrm>
            <a:off x="2915816" y="4365104"/>
            <a:ext cx="2664296" cy="2664296"/>
          </a:xfrm>
          <a:prstGeom prst="arc">
            <a:avLst>
              <a:gd name="adj1" fmla="val 12336723"/>
              <a:gd name="adj2" fmla="val 20252408"/>
            </a:avLst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067944" y="4869160"/>
            <a:ext cx="3728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/>
              <a:t>γ</a:t>
            </a:r>
            <a:endParaRPr lang="cs-CZ" sz="2800" dirty="0"/>
          </a:p>
        </p:txBody>
      </p:sp>
      <p:sp>
        <p:nvSpPr>
          <p:cNvPr id="63" name="Oblouk 62"/>
          <p:cNvSpPr/>
          <p:nvPr/>
        </p:nvSpPr>
        <p:spPr>
          <a:xfrm flipV="1">
            <a:off x="2915816" y="4538737"/>
            <a:ext cx="2664296" cy="2346647"/>
          </a:xfrm>
          <a:prstGeom prst="arc">
            <a:avLst>
              <a:gd name="adj1" fmla="val 12336723"/>
              <a:gd name="adj2" fmla="val 20252408"/>
            </a:avLst>
          </a:prstGeom>
          <a:ln w="190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3563888" y="607413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123° 36´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60232" y="4379912"/>
            <a:ext cx="22333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α</a:t>
            </a:r>
            <a:r>
              <a:rPr lang="cs-CZ" sz="2400" dirty="0" smtClean="0"/>
              <a:t> = 76° 24´</a:t>
            </a:r>
          </a:p>
          <a:p>
            <a:r>
              <a:rPr lang="el-GR" sz="2400" dirty="0" smtClean="0"/>
              <a:t>β</a:t>
            </a:r>
            <a:r>
              <a:rPr lang="cs-CZ" sz="2400" dirty="0" smtClean="0"/>
              <a:t> = 76° 24´</a:t>
            </a:r>
          </a:p>
          <a:p>
            <a:r>
              <a:rPr lang="el-GR" sz="2400" dirty="0" smtClean="0"/>
              <a:t>γ</a:t>
            </a:r>
            <a:r>
              <a:rPr lang="cs-CZ" sz="2400" dirty="0" smtClean="0"/>
              <a:t> = 123° 36´</a:t>
            </a:r>
            <a:endParaRPr lang="cs-CZ" sz="2400" dirty="0"/>
          </a:p>
        </p:txBody>
      </p:sp>
      <p:sp>
        <p:nvSpPr>
          <p:cNvPr id="17" name="Svislý svitek 16"/>
          <p:cNvSpPr/>
          <p:nvPr/>
        </p:nvSpPr>
        <p:spPr>
          <a:xfrm>
            <a:off x="6948264" y="4149080"/>
            <a:ext cx="1728192" cy="1800200"/>
          </a:xfrm>
          <a:prstGeom prst="verticalScroll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/>
              <a:t>?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31540" y="4149080"/>
            <a:ext cx="6192688" cy="2736304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Další příklad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1525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9" grpId="0" animBg="1"/>
      <p:bldP spid="45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</a:t>
            </a:r>
            <a:r>
              <a:rPr lang="cs-CZ" sz="1050" i="1" dirty="0" smtClean="0"/>
              <a:t>6. </a:t>
            </a:r>
            <a:r>
              <a:rPr lang="cs-CZ" sz="1050" i="1" dirty="0"/>
              <a:t>ročník základní školy</a:t>
            </a:r>
            <a:r>
              <a:rPr lang="cs-CZ" sz="1050" dirty="0"/>
              <a:t>. Čestmírova 10, 140 00 Praha 4: Prometheus, 2007, ISBN </a:t>
            </a:r>
            <a:r>
              <a:rPr lang="cs-CZ" sz="1050" dirty="0" smtClean="0"/>
              <a:t>9711252. </a:t>
            </a:r>
            <a:endParaRPr lang="cs-CZ" sz="1050" dirty="0"/>
          </a:p>
          <a:p>
            <a:endParaRPr lang="cs-CZ" dirty="0"/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 smtClean="0"/>
              <a:t>.</a:t>
            </a:r>
          </a:p>
          <a:p>
            <a:endParaRPr lang="cs-CZ" dirty="0"/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-234280"/>
            <a:ext cx="8229600" cy="1143000"/>
          </a:xfrm>
        </p:spPr>
        <p:txBody>
          <a:bodyPr/>
          <a:lstStyle/>
          <a:p>
            <a:r>
              <a:rPr lang="cs-CZ" dirty="0" smtClean="0"/>
              <a:t>Na připomenutí - úhel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628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422</TotalTime>
  <Words>286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Na připomenutí - úhel</vt:lpstr>
      <vt:lpstr>Na připomenutí - úhel</vt:lpstr>
      <vt:lpstr>Na připomenutí - úhel</vt:lpstr>
      <vt:lpstr>Na připomenutí - úhel</vt:lpstr>
      <vt:lpstr>Na připomenutí - úhel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18</cp:revision>
  <dcterms:created xsi:type="dcterms:W3CDTF">2013-05-10T14:13:49Z</dcterms:created>
  <dcterms:modified xsi:type="dcterms:W3CDTF">2013-06-02T20:22:44Z</dcterms:modified>
</cp:coreProperties>
</file>