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7" d="100"/>
          <a:sy n="77" d="100"/>
        </p:scale>
        <p:origin x="-1092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9.010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1326 281,'0'5,"4"11,-4-16,0 0,0 0,0 0,0 0,15 24,-15-24,0 0,0 0,0 0,16 27,-16-27,0 0,0 0,21 30,-21-30,0 0,20 34,-20-34,17 31,-1-6,-16-25,14 12,1-7,2-12,2-9,-3-7,0-9,1 2,5 5,-1 4,2 2,-4 6,10 6,-4 7,-3 2,-6 10,1 0,3 4,-5-3,-1 7,-6 8,0 7,-4 7,-1 3,-3-3,-4-2,-2-6,-7 0,-4-4,-11-5,-3-8,-5-6,-1-7,2-9,8-13</inkml:trace>
  <inkml:trace contextRef="#ctx0" brushRef="#br0" timeOffset="1">1542 937,'18'22,"4"3,-22-25,0 0,0 0,0 0,0 0,22 33,-22-33,0 0,0 0,0 0,20 32,-20-32,0 0,0 0,19 31,-19-31,0 0,19 28,-19-28,14 23,-7-4,-7-7,-9-3</inkml:trace>
  <inkml:trace contextRef="#ctx0" brushRef="#br0" timeOffset="2">923 925,'1'1,"2"7,-3-8,0 0,0 0,0 0,9 14,-9-14,0 0,0 0,13 35,-13-35,0 0,19 45,-19-45,26 57,3 1,-2 5,-2-8,0-7,-4-10,-8-12,-3-12,-3-12,3-8,0-9,2-9,0-7,3-6,-1-2,0-2,1-3,1 7,5 1,-1 8,-2 0,-2 5,-2 8,0 6,-2 0,-2 2,-7 1,-6 3</inkml:trace>
  <inkml:trace contextRef="#ctx0" brushRef="#br0" timeOffset="3">1143 949,'10'2,"-7"7,-3-9,0 0,0 0,0 0,5 8,-5-8,0 0,0 0,16 25,-16-25,0 0,28 34,-28-34,30 35,1 1,-31-36,32 37,-4 0,-1-3,-3-1,1-5,-8-4,-9-9,-9-3</inkml:trace>
  <inkml:trace contextRef="#ctx0" brushRef="#br0" timeOffset="4">1306 200,'6'1,"-3"-8,-3 7,0 0,0 0,0 0,-2 1,2-1,0 0,0 0,4-5,-4 5,0 0,6-13,-6 13,14-22,6-9,-20 31,0 0,0 0,0 0,25-34,-25 34,0 0,0 0,25-33,-25 33,0 0,22-33,-22 33,22-39,1 8,-3 5</inkml:trace>
  <inkml:trace contextRef="#ctx0" brushRef="#br0" timeOffset="5">1892 37,'-2'3,"-5"2,7-5,0 0,0 0,0 0,0 0,-8 9,8-9,0 0,0 0,0 0,-5 16,5-16,0 0,0 0,-2 24,2-24,0 0,4 33,-4-33,5 37,2 6,-7-43,0 0,9 39,-9-39,12 38,7-8,1-5,0-16,-3-9,1-14,-2-12,-2-10,-1-12,-2-2,-4-2,-1 10,0 6,1 1,0 8,1 5,2 13,0 10,5 7,2 12,-1 2,-4 3,0-1,-7-3,2-3,-7-12,0-7,-3-12,1-8,-1-11,0-8,3-5,1-1,2 10,0 4,3 8,4 7,-2 6,2 5,-2 12,3 7,0 7,-1 4,-1-2,-3-1,-4-8,1-6,-2-4,-2-6,1-8,-3-10,3-8,-3-3,3-7,2-2,1 10,4 7,5 8,2 2,2 13,0 6,1 11,4 2,1 3,0-6,-5-7,-4-6,0-7,1-10,2-14,3-12,-1-17,-2-6,-4-6,-5-6,-5 2</inkml:trace>
  <inkml:trace contextRef="#ctx0" brushRef="#br1" timeOffset="6">3206-1080,'2'-14,"-4"3,2 11,0 0,0 0,0 0,0 0,0 0,0 0,0 0,0 0,0 0,0 0,0 0,-3-11,3 11,0 0,0 0,0 0,0 0,0 0,0 0,0 0,0 0,0 0,0 0,-5-6,5 6,0 0,0 0,0 0,0 0,0 0,0 0,0 0,0 0,0 0,-11-5,11 5,0 0,0 0,0 0,0 0,0 0,0 0,0 0,0 0,-18-3,18 3,0 0,0 0,0 0,0 0,0 0,0 0,0 0,-21 2,21-2,0 0,0 0,0 0,0 0,0 0,0 0,-23 5,23-5,0 0,0 0,0 0,-26 9,26-9,0 0,0 0,0 0,0 0,-30 14,30-14,0 0,0 0,0 0,-29 22,29-22,0 0,0 0,-26 27,26-27,0 0,-25 28,25-28,-21 25,8 8,13-33,-13 38,3 2,-1 1,5 0,3-3,8 0,3-3,5-1,1-11,4 4,3-4,5-4,-3-7,0-4,3-5,1-3,1-3,3-5,-3-2,6-12,5-5,3-1,7 5,-5 2,-2-4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9.017"/>
    </inkml:context>
    <inkml:brush xml:id="br0">
      <inkml:brushProperty name="width" value="0.04667" units="cm"/>
      <inkml:brushProperty name="height" value="0.04667" units="cm"/>
      <inkml:brushProperty name="fitToCurve" value="1"/>
    </inkml:brush>
    <inkml:brush xml:id="br1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45 3993,'-5'6,"0"-2,5-4,0 0,0 0,0 0,0 0,0 0,0 0,0 0,0 0,0 0,0 0,0 0,0 0,0 0,0 0,0 0,0 0,0 0,0 0,0 0,0 0,0 0,0 0,0 0,0 0,0 0,0 0,-4 3,4-3,0 0,0 0,0 0,0 0,0 0,0 0,0 0,0 0,0 0,0 0,0 0,0 0,0 0,0 0,0 0,0 0,0 0,0 0,0 0,0 0,0 0,0 0,0 0,0 0,0 0,-3 5,3-5,0 0,0 0,0 0,0 0,0 0,0 0,0 0,0 0,0 0,0 0,0 0,0 0,0 0,0 0,0 0,0 0,0 0,0 0,0 0,0 0,-3 7,3-7,0 0,0 0,0 0,0 0,0 0,0 0,0 0,0 0,0 0,0 0,0 0,0 0,0 0,0 0,0 0,0 0,0 0,0 0,0 0,0 0,0 0,0 0,0 0,-2 0,2 0,0 0,0 0,0 0,0 0,0 0,0 0,0 0,0 0,0 0,0 0,0 0,0 0,0 0,0 0,0 0,0 0,0 0,0 0,0 0,0 0,0 0,0 0,-3-4,3 4,0 0,0 0,0 0,0 0,0 0,0 0,0 0,0 0,0 0,0 0,0 0,0 0,0 0,0 0,0 0,0 0,0 0,0 0,0 0,0 0,0 0,-4-5,4 5,0 0,-3-3,3 3,0 0,0 0,0 0,0 0,0 0,0 0,0 0,0 0,0 0,0 0,0 0,0 0,0 0,0 0,0 0,0 0,0 0,0 0,0 0,-3-2,3 2,0 0,0 0,0 0,0 0,0 0,0 0,0 0,0 0,0 0,0 0,0 0,0 0,0 0,0 0,0 0,0 0,0 0,0 0,-3-1,3 1,0 0,0 0,0 0,0 0,0 0,0 0,0 0,0 0,0 0,0 0,0 0,0 0,0 0,0 0,0 0,0 0,0 0,-4 2,4-2,0 0,0 0,0 0,0 0,0 0,0 0,0 0,0 0,0 0,0 0,0 0,0 0,0 0,-4-3,4 3,0 0,0 0,0 0,0 0,0 0,0 0,0 0,0 0,0 0,0 0,0 0,0 0,0 0,0 0,0 0,-3-1,3 1,0 0,0 0,0 0,0 0,0 0,0 0,0 0,0 0,0 0,0 0,0 0,0 0,0 0,0 0,-1-3,1 3,0 0,0 0,0 0,0 0,0 0,0 0,0 0,0 0,0 0,0 0,0 0,0 0,0 0,0 1,0-1,0 0,0 0,0 0,0 0,0 0,0 0,0 0,0 0,0 0,0 0,0 0,0 0,0 2,0-2,0 0,0 0,0 0,0 0,0 0,0 0,0 0,0 0,0 0,0 0,2 1,-2-1,0 0,0 0,0 0,0 0,0 0,0 0,0 0,0 0,0 0,0 0,2-3,-2 3,0 0,0 0,0 0,0 0,0 0,0 0,0 0,0 0,0 0,4-4,-4 4,0 0,0 0,0 0,0 0,0 0,0 0,0 0,0 0,7-6,-7 6,0 0,0 0,0 0,0 0,0 0,0 0,0 0,9-5,-9 5,0 0,0 0,0 0,0 0,0 0,0 0,10-9,-10 9,0 0,0 0,0 0,0 0,0 0,14-19,-14 19,0 0,0 0,0 0,0 0,20-28,-20 28,0 0,0 0,0 0,23-32,-23 32,0 0,0 0,27-39,-27 39,0 0,31-42,-31 42,33-55,5-1,-38 56,0 0,43-67,-43 67,45-70,5-5,-4 0,6-1,-3-3,4-3,0-7,1 3,0 2,-2-1,4-3,-6 1,5 0,-5 2,4 2,-2 2,-2 3,-1-2,-2 2,0 3,-3 0,2 0,-3-1,1 3,1-1,-1 0,3 0,-5 1,3-1,-4 8,3-6,-3 4,0-1,0 3,-1 2,-1-2,-1 8,-2-4,-1 7,-1-3,4 5,-3-3,4 6,-3-7,0 8,1 1,-2 0,-2 2,-3-2,-1 8,-1 4,-6 3,-5 3,-1 4,-3 13,-3 3,-6 6,-4-2,0 6,-2 0,2 0,0 0,0 2,-1-2,0 0,0-2,1 2,0 0,2 4,-1-2,-1-2,0-1,0 0,0-1,-1 2,1 2,1-4,1 3,-2 1,0-1,0-2,0-1,0-1,0 6,0-4,-2 1,2 0,2 0,-2 0,0 0,0 0,0 3,0-3,0 0,0 0,0 2,1-1,0 0,0-1,1 2,1 3,1 1,2 1,1 1,3 6,0 4,5 4,5-4,-1 2,2 5,1 2,6 4,2-2,5 8,0 1,2 4,3 1,2 6,1 5,0-2,4 6,-1-3,5 10,-3-6,6 6,-3 1,3 2,-2 2,6 3,-1 1,5 2,0 1,4 0,4 3,-1 2,0 1,2 1,3 4,-3 4,2 1,4-5,5 2,1-1,-1 3,-2-2,1-3,-2 0,0 1,-3 0,-6-8,-2-2,-1-1,-4-2,-3-5,-6-5,-3 1,-7-5,1-1,-5-7,0 0,-2-4,-1-3,-3-3,-1-5,-3 0,0-4,-2-3,-1-5,-4 1,-1-3,0-1,-5-6,-7-4,-4-5,-2-3,-2-2,-2-3,-1-3,1 3,-1 0,1-2,0 2,0 0,0 0,1 0,-1 2,0-2,0 0,0-2,0 4,-1-2,1 0,-1-3,1 1,0 4,0-2,0 1,-2-1,1 2,1-2,-1 0,1 0,0 0,0 0,0 0,-1 0,1-2,0 2,-1-1,0 1,1 0,-1 0,0 1,-3-1,2 0,-4-2,-8 1,-6 0,-7 0,1 0,-7 2,-2-3,-6 2,0 1,-4-3,-1-1,-5 0,-1 3,-6 1,-1-2,-4-3,-2 3,-2 0,-1 0,1 0,-1 0,-3 0,-3 2,0-3,-2 1,-4-1,2 4,-3-1,3 0,1 0,1 1,-4-4,2 3,-4-2,2 1,-3 1,-1 0,-4-1,1 2,1-1,2 1,-3-4,1 5,-3-2,1 0,1-5,3 3,0-1,0-2,1-1,1 3,1-1,0-6,0 2,0-4,-1 4,-5 3,3 0,4 1,3-1,1 1,0 0,-1 1,5 1,5-2,-3 1,2 1,1 1,4 2,-3 2,2-3,2-1,-1 1,4 0,3 0,4-3,-1 5,6-3,2 2,5-2,3 0,-1 0,6 0,-1 0,2 0,2 0,2 3,4-2,0-1,-1 0,1 2,5 0,-3 0,3-2,-2 0,6 0,0 2,2-2,-3 3,2-1,1 0,-1 0,2-2,4 0,2 0,3 0,2-2,0 0,0 3,-1 0</inkml:trace>
  <inkml:trace contextRef="#ctx0" brushRef="#br1" timeOffset="1">90 3855,'0'-2,"1"1,-1 1,0 0,0 0,0 0,0 0,0 0,0 0,0 0,0 0,0 0,0 0,0 0,0 0,0 0,0-2,0 2,0 0,0 0,0 0,0 0,0 0,0 0,0 0,0 0,0 0,0 0,0 0,0 0,2 0,-2 0,0 0,0 0,0 0,0 0,0 0,0 0,0 0,0 0,0 0,0 0,0 0,1-4,-1 4,0 0,0 0,0 0,0 0,0 0,0 0,0 0,0 0,0 0,0 0,0 1,0-1,0 0,0 0,0 0,0 0,0 0,0 0,0 0,0 0,0 0,1 1,-1-1,0 0,0 0,0 0,0-1,0 1,0 0,0 0,0 0,0 0,0 0,0 0,0 0,0 0,0 0,0 0,0 0,0 0,0 0,0 0,0 0,0-2,0 2,0 0,0 0,0 0,0 0,0 0,0 0,0 0,0 0,0 0,0 0,0 0,0 0,0 0,0 0,0-2,0 2,0 0,0 0,0 0,0 0,0 0,0 0,0 0,0 0,0 0,0 0,0 0,0 0,0 0,1 0,-1 0,0 0,0 0,0 0,0 0,0 0,0 0,0 0,0 0,0 0,0 0,0 0,0 0,2-2,-2 2,0 0,0 0,0 0,0 0,0 0,0 0,0 0,0 0,0 0,0 0,3-5,-3 5,0 0,0 0,0 0,0 0,0 0,0 0,0 0,0 0,0 0,0 0,4-6,-4 6,0 0,0 0,0 0,0 0,0 0,0 0,0 0,0 0,0 0,3-8,-3 8,0 0,0 0,0 0,0 0,0 0,0 0,0 0,0 0,2-7,-2 7,0 0,0 0,0 0,0 0,0 0,0 0,0 0,4-13,-4 13,0 0,0 0,0 0,0 0,0 0,0 0,8-12,-8 12,0 0,0 0,0 0,0 0,0 0,11-12,-11 12,0 0,0 0,0 0,0 0,15-20,-15 20,0 0,0 0,0 0,18-24,-18 24,0 0,0 0,19-30,-19 30,0 0,17-31,-17 31,18-30,3 0,-21 30,0 0,22-26,-22 26,20-23,-2 5,-5 1,2-1,-1-1,3-2,-1 1,-2 2,-3 1,1 3,-3-6,6 4,1-3,2 6,-3-4,-4 1,1-2,3 0,1-1,2 3,-3 0,-2 0,1 0,1-5,1-2,3 1,-4 4,-2 4,0-1,-2-2,2-4,-1-1,3 4,-5 4,-1-1,0-5,-3 0,0 1,4 4,-3-3,4 2,-4-7,4-1,1-2,-1 8,1 0,-3 1,1-3,1-5,3 6,1 1,3 0,-3-3,-1-3,-3 1,1 4,1 1,4-1,0-3,1 1,-5-1,-1 1,-1 5,6-4,0 0,-2-2,-4 2,2 4,0 1,1 0,1-4,-1-1,0 0,-3 4,-5 5,3-2,-2 0,1-3,2-7,0 3,0 2,0 3,2 1,-3-1,1-4,-2-2,2-1,2 5,0 2,0-5,0 0,-2 0,2 2,-2 1,-1 0,1 1,5-6,-5 5,5-3,-7 3,3-1,-3 1,1-1,-3-3,3 0,2 1,3 1,0 0,-2 0,0-4,-4 2,3 1,-2 2,-1 3,1-7,6-3,0 0,0 7,-5 3,1-5,1-2,0-1,1 3,3 4,1 0,-2-8,-3 2,-2-1,0 5,5-2,1 0,1-4,-5 2,-2 1,0 1,2-3,6 2,-3-4,5 2,-7-2,3 1,-4-3,3 1,3 0,-1-2,-3 0,-3-1,1 3,3 2,5-4,-1-2,-2 3,-3 3,-2 2,4-1,1 0,4 1,-2-1,-2 0,-2-5,2 3,0 3,0 2,-4-7,-2-1,3-2,4 5,0 4,-3-4,-2 0,-2-2,-3 8,-1-1,-1 4,-1-6,2 5,3 4,0 6,3-2,-3-3,0 1,0 0,-5 4,-2 2,0 3,-4 2,1 0,-5-4</inkml:trace>
  <inkml:trace contextRef="#ctx0" brushRef="#br1" timeOffset="2">5928 3932,'1'0,"-1"1,0-1,0 0,0 0,0 0,0 0,0 0,0 0,0 0,0 0,0 0,0 0,0 0,0 0,0 0,0 0,0 0,0 0,0 0,0 0,0 0,0 0,0 0,0 0,0 0,0 0,0 0,0 0,0 0,0 0,0 0,0 0,0 0,0-1,0 1,0 0,0 0,0 0,0 0,0 0,0 0,0 0,0 0,0 0,0 0,0 0,0 0,0 0,0 0,0 0,0 0,0 0,0 0,0 0,0 0,0 0,0 0,0 0,0 0,0 0,0 0,0 0,0 0,0 0,0 0,1 0,-1 0,0 0,0 0,0 0,0 0,0 0,0 0,0 0,0 1,0-1,0 0,0 0,0 0,0 0,0 0,0 0,0 0,0 0,0 0,0 0,0 0,0 0,0 0,0 0,0 0,0 0,0 0,0 0,0 0,0 0,0 0,0 0,0 0,0 0,0 0,0 0,0 0,0 0,4-1,-4 1,0 0,0 0,0 0,0 0,0 0,0 0,0 0,0 0,0 0,0 0,0 0,0 0,0 0,0 0,0 0,0 0,0 0,0 0,0 0,0 0,0 0,0 0,0 0,0 0,0 0,0 0,0 0,0 0,0 0,0 0,0 0,0 0,0 0,0 0,0 0,0 0,0 0,0 0,0 0,0 0,0 0,0 0,0 0,0 0,0 0,1-3,-1 3,0 0,0 0,0 0,0 0,0 0,0 0,0 0,0 0,0 0,0 0,0 0,0 0,0 0,0 0,0 0,0 0,0 0,0 0,0 0,0 0,0 0,0 0,0 0,0 0,0 0,0 0,0 0,0 0,0 0,0 0,0 0,0 0,0 0,0 0,0 0,0 0,0 0,0 0,0 0,0 0,0 0,0 0,0 0,0 0,0 0,0 0,0 0,0 0,0 0,0 0,0 0,1 3,-1-3,0 0,0 0,0 0,0 0,0 0,0 0,0 0,0 0,0 0,0 0,0 0,0 0,0 0,0 0,0 0,0 0,0 0,0 0,0 0,0 0,0 0,0 0,0 0,0 0,0 0,0 0,0 0,0 0,0 0,0 0,0 0,0 0,0 0,0 0,0 0,0 0,0 0,0 0,0 0,0 0,0 0,0 0,0 0,0 0,0 0,0 0,1-4,-1 4,0 0,0 0,0 0,0 0,0 0,0 0,0 0,0 0,0 0,0 0,0 0,0 0,0 0,0 0,0 0,0 0,0 0,0 0,0 0,0 0,0 0,-1 0,1 0,0 0,0 0,0 0,0 0,0 0,0 0,0 0,0 0,0 0,0 0,0 0,0 0,0 0,0 0,0 0,0 0,0 0,0 0,0 0,0 0,0 1,0-1,0 0,0 0,0 0,0 0,-1 0,1 0,0 0,0 0,0 0,0 0,0 0,0 0,0 0,0 0,0 0,0 0,0 0,0 0,0 0,0 0,0 0,0 0,0 0,0 0,1 0,-1 0,0 0,0 0,0 0,0 0,0 0,0 0,0 0,0 0,0 0,0 0,0 0,0 0,0 0,0 0,0 0,0 0,0 0,-1 0,1 0,0 0,0 0,0 0,0 0,0 0,0 0,0 0,0 0,0 0,0 0,0 0,0 0,0 0,0 0,0 0,0 0,-1-5,1 5,0 0,0 0,0 0,0 0,0 0,0 0,0 0,0 0,0 0,0 0,0 0,0 0,0 0,0 0,0 0,-6-6,6 6,0 0,0 0,0 0,0 0,0 0,0 0,0 0,0 0,0 0,0 0,0 0,0 0,0 0,0 0,-7-9,7 9,0 0,0 0,0 0,0 0,0 0,0 0,0 0,0 0,0 0,0 0,0 0,0 0,0 0,-7-6,7 6,0 0,0 0,0 0,0 0,0 0,0 0,0 0,0 0,0 0,0 0,0 0,0 0,-9-12,9 12,0 0,0 0,0 0,0 0,0 0,0 0,0 0,0 0,0 0,0 0,0 0,-10-10,10 10,0 0,0 0,0 0,0 0,0 0,0 0,0 0,0 0,0 0,0 0,-8-14,8 14,-9-12,9 12,0 0,0 0,0 0,0 0,0 0,0 0,0 0,0 0,-11-15,11 15,0 0,0 0,0 0,0 0,0 0,0 0,0 0,-12-15,12 15,0 0,0 0,0 0,0 0,0 0,0 0,-10-17,10 17,0 0,0 0,0 0,0 0,0 0,-8-13,8 13,0 0,0 0,0 0,0 0,-7-17,7 17,0 0,0 0,0 0,-11-10,11 10,0 0,0 0,-14-10,14 10,0 0,-18-11,18 11,-12-14,0 1,12 13,0 0,0 0,-10-16,10 16,-8-15,8 15,0 0,-13-15,13 15,-16-14,-1 2,0 0,2-1,5-2,-3-4,3 2,-4 4,-1 2,-3-1,3-1,1-1,2-1,-3-3,-1 0,-2 0,3 3,1 2,-2-1,-2-2,-1-5,-1 1,2 0,4 0,-4 2,-1-5,-2-2,1 0,2 1,-4 7,2-5,-4 1,6 0,4 2,-5-4,-2-2,0-2,4 2,0 6,-1-4,-3 0,0-4,1 4,4 2,-2-2,-4-4,-1 3,3 0,3 2,-2 0,-3-3,-1 1,4 1,2 0,-3 0,0-3,0 1,5 3,-3 0,1-1,-3-3,2-2,-1 5,-2-1,-1 0,-2-2,2 2,3 3,-3-4,-1-2,0 2,1 5,5 2,-1-10,-7-1,3-4,0 14,5 1,1-4,-3-5,0 1,0 3,4 3,-6-6,2 3,-1 2,4 4,-1-2,-1-2,-6-3,4 0,0 0,1 0,0 1,-4 1,3 2,-1-2,5 2,-6-7,-1 4,3 1,3 0,1 4,-4-1,0 0,1-3,5-2,1 4,-3 8,-3-4,0-6,0-1,5 1,0 5,-6-7,1 0,2 2,6 2,-2-1,-4 5,-1-1,3-6,-1-2,0 4,-2 7,2-3,-5-3,3-5,1 5,7 3,-5-1,2-1,-4-2,2 0,-5-1,2 3,3 2,2 4,-3-11,0-1,-1 0,2 5,2 4,-2-4,3-3,-8 2,2 1,1 5,4 0,1 3,1-5,-3 2,-1-4,-4 7,7-5,3 9,0-4,-4 1,3-5,-3 0,-1 2,-2 1,3 4,9-1,-4 0,3-3,-5 2,1 3,-2-9,-2 1,1-4,1 11,3-3,-1 4,1-4,1 3,-4-6,-2 3,0-6,2 9,2-6,2 8,0-1,-2-2,2 2,-1-6,1 8,-1-1,-2 2,-2-7,1 1,5 1,0 5,2-2,1-3,-1 3,2 1,-2 6,2 0,-1-4,1-3,-3-1,2 7,1 2,4 0,-4-1,2-1,0 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9.020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-169 28,'-4'-15,"1"17,3-2,0 0,0 0,0 0,1 0,-1 0,0 0,0 0,-5 8,5-8,0 0,-1 13,1-13,-2 20,4 0,-2-20,0 0,0 0,0 0,0 0,0 0,0 0,0 0,5 20,-5-20,0 0,0 0,0 0,0 0,0 0,0 0,16 15,-16-15,0 0,0 0,0 0,0 0,0 0,18 17,-18-17,0 0,0 0,0 0,0 0,25 19,-25-19,0 0,0 0,0 0,31 17,-31-17,0 0,0 0,38 13,-38-13,0 0,39 11,-39-11,40 9,-12-1</inkml:trace>
  <inkml:trace contextRef="#ctx0" brushRef="#br0" timeOffset="1">-150 91,'-30'5,"-8"13,38-18,0 0,0 0,0 0,-38 25,38-25,0 0,0 0,-43 29,43-29,0 0,-39 29,39-29,-32 28,13-1,12 1,10-9,7-1,15-6,5 4,4-2,-5 11,1-1,-8 1,-5 1,-8 7,-2 1,-12-3,-5 3,-8 3,-4-5,-6-17,-2-6,-8 0,-1 1,-5-6,5-8,2-5,-1-1,7-1,1-4,12-7,1-2,7-4,13-1</inkml:trace>
  <inkml:trace contextRef="#ctx0" brushRef="#br0" timeOffset="2">298 486,'-7'10,"5"-8,2-2,0 0,0 0,0 0,0 0,0 0,0 0,0 0,2 3,-2-3,0 0,8 7,-8-7,16 15,8-1,-24-14,0 0,0 0,0 0,0 0,27 17,-27-17,0 0,0 0,0 0,31 14,-31-14,0 0,0 0,36 23,-36-23,0 0,36 21,-36-21,41 23,-8-8,2 0,-9-3</inkml:trace>
  <inkml:trace contextRef="#ctx0" brushRef="#br0" timeOffset="3">-198 851,'-2'9,"-7"2,9-11,0 0,0 0,0 0,0 0,0 0,-21 16,21-16,0 0,0 0,0 0,0 0,-28 22,28-22,0 0,0 0,0 0,-31 23,31-23,0 0,0 0,-34 23,34-23,0 0,-31 22,31-22,-27 20,11-5,2-6,6-2,5-7</inkml:trace>
  <inkml:trace contextRef="#ctx0" brushRef="#br0" timeOffset="4">363 567,'-1'7,"-6"-5,7-2,0 0,0 0,0 0,0 0,0 0,0 0,-2 4,2-4,0 0,0 0,0 0,0 0,0 0,-16 13,16-13,0 0,0 0,0 0,0 0,-28 20,28-20,0 0,0 0,0 0,-36 25,36-25,0 0,0 0,-42 27,42-27,0 0,-37 27,37-27,-36 31,8-3,11-8,12-2,18 1,10 5,15-5,4-3,0 0,0-2,-9 5,-5 2,-13 2,-2 0,-13-3,-8 2,-5 5,-10-3,-7-2,-8-6,-4 0,3-8,-3-2,3-6,0-7,-3-1,8-5,3-1,14-6,0-4,6-2,6-1,9-3</inkml:trace>
  <inkml:trace contextRef="#ctx0" brushRef="#br0" timeOffset="5">580 1481,'0'-18,"0"-10,0 28,0 0,0 0,-7-27,7 27,0 0,-16-30,16 30,-33-22,-9 11,42 11,0 0,-50-5,50 5,-46 0,2 10,12 10,7 11,9 4,8 1,6-1,12-1,6-1,13-10,6 0,11-6,0-7,3-4,-3-4,-1-1,-4-3,0 2,-3 3,-8 7,-10-2,-14-1,-5 6,-8 0,-9 8,-8 0,0 0,4-3,7-4,7-6,4-4,6-4,8 0,13-2,9 0,1 1,2 4,-6 0,-5 0,-12 2,-3 7,-8 5,-6 3,-8-1,-2-1,-8 0,-1-3,0 1,7-5,7 2,10-4,6-2,15-4,7 0,9-1,2-1,-3 3,-1 1,-6 4,-8 2,-10 0,-8 1,-9 9,-2 4,-5 3,-4-1,-3 3,-3 3,8-4,4 2,6 0,8 1,3-8,8-5,7-1,7-1,11 0,12-7,8 1,12-3,11 7,8-3,-4 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9.026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-72 5441,'0'-3,"0"2,0 1,0 0,0 0,0 0,0 0,0 0,0 0,0 0,0 0,0 0,0 0,0 0,0 0,0 0,0 0,0 0,0 0,0 0,0 0,0 0,0 0,0 0,0 0,0 0,0 0,0 0,0 0,3 4,-3-4,0 0,0 0,0 0,0 0,0 0,0 0,0 0,0 0,0 0,0 0,0 0,0 0,0 0,0 0,0 0,0 0,0 0,0 0,0 0,0 0,0 0,0 0,0 0,0 0,0 0,1 0,-1 0,0 0,0 0,0 0,0 0,0 0,0 0,0 0,0 0,0 0,0 0,0 0,0 0,0 0,0 0,0 0,0 0,0 0,0 0,0 0,0 0,-3 0,3 0,0 0,0 0,0 0,0 0,0 0,0 0,0 0,0 0,0 0,0 0,0 0,0 0,0 0,0 0,0 0,0 0,0 0,0 0,0 0,0 0,0 0,0 0,0 0,0-3,0 3,0 0,0 0,0 0,0 0,0 0,0 0,0 0,0 0,0 0,0 0,0 0,0 0,0 0,0 0,0 0,0 0,0 0,0 0,0 0,0 0,0 0,0 0,2 1,-2-1,0 0,0 0,0 0,0 0,0 0,0 0,0 0,0 0,0 0,0 0,0 0,0 0,0 0,0 0,0 0,0 0,0 0,0 0,0 0,0 0,0 0,1 2,-1-2,0 0,-3 0,3 0,0 0,0 0,0 0,0 0,0 0,0 0,0 0,0 0,0 0,0 0,0 0,0 0,0 0,0 0,0 0,0 0,0 0,0 0,0 0,-1-2,1 2,0 0,0 0,0 0,0 0,0 0,0 0,0 0,0 0,0 0,0 0,0 0,0 0,0 0,0 0,0 0,0 0,0 0,0 0,0 0,0 0,0 0,0 0,0 0,0 0,0 0,0 0,0 0,0 0,0 0,0 0,0 0,0 0,0 0,0 0,0 0,0 0,0 0,4 2,-4-2,0 0,0 0,0 0,0 0,0 0,0 0,0 0,0 0,0 0,0 0,0 0,0 0,0 0,0 2,0-2,0 0,0 0,0 0,0 0,0 0,0 0,0 0,0 0,0 0,0 0,0 0,0 0,0 0,0 0,0 0,-2 0,2 0,0 0,0 0,0 0,0 0,0 0,0 0,0 0,0 0,0 0,0 0,0 0,0 0,0 0,0 0,-1-2,1 2,0 0,0 0,0 0,0 0,0 0,0 0,0 0,0 0,0 0,0 0,0 0,0 0,0 0,3 0,-3 0,0 0,0 0,0 0,0 0,0 0,0 0,0 0,0 0,0 0,0 0,0 0,0 0,3 0,-3 0,0 0,0 0,0 0,0 0,0 0,0 0,0 0,0 0,0 0,0 0,3 0,-3 0,0 0,0 0,0 0,0 0,0 0,0 0,0 0,0 0,0 0,0 0,4-3,-4 3,0 0,0 0,0 0,0 0,0 0,0 0,0 0,0 0,0 0,8-2,-8 2,0 0,0 0,0 0,0 0,0 0,0 0,0 0,0 0,14-3,-14 3,0 0,0 0,0 0,0 0,0 0,0 0,0 0,23-4,-23 4,0 0,0 0,0 0,0 0,0 0,0 0,22-5,-22 5,0 0,0 0,0 0,0 0,0 0,23-4,-23 4,0 0,0 0,0 0,0 0,22-3,-22 3,0 0,0 0,0 0,27-3,-27 3,0 0,0 0,27 0,-27 0,0 0,27 3,-27-3,25 4,1-1,-26-3,0 0,23 6,-23-6,21 2,-4-1,2 2,3-1,0-3,-2-2,-1 0,1 3,-3-2,0-1,0 0,-2 3,7 1,2-4,2 2,-2 1,3 0,-2 2,3 2,-1 1,1 0,-1-2,4 1,-2-3,1 3,-4-4,5 4,2-7,1 10,0-7,-1 3,1-4,0 3,-3-1,4 1,-2-4,-1 4,0-2,0 0,4 1,-2 1,-2 0,3-2,-5-5,6 5,-5-2,4 4,-5-3,4 3,-1-5,0 3,0-4,-2 6,2-3,0 3,-2-5,4 3,-2-3,2 5,-1-4,3 2,-4 2,0-3,1-2,-2-1,3 2,-3-1,1 1,1 4,2 1,-2-3,6 2,-3-1,0 2,1-1,-3 2,5 2,-3-4,4 1,2 2,-3 0,4-1,-8-3,5 1,-3 1,2 2,0-1,-4 3,7 4,-3-3,4-1,-6-4,2 3,5 0,-5 1,4-2,-2-4,2 1,-3 1,1-1,2 1,-1 1,0 0,-1-2,0-2,-2 1,3 6,-1-4,-1 2,-2-5,-1 0,5 0,-7-1,0 2,-1-4,2 3,4-4,0 3,5-2,-7 3,3-4,-2 3,0 3,-1 1,-2-2,1 3,0-3,2 2,0-5,1 1,2-3,-3 2,0 2,-1-4,-4 2,7-1,-3-3,4 2,-5 2,-2 2,0-1,2-1,-2 3,-1 1,-5-2,2-2,-1 1,0 1,0 2,-2-1,-1-1,-5 0,-3 0,2 0,1 0,0 2,-8-4,0 2,0 0,2 3,-1 0,0-3,-4 0,0 3,1-2,-1-1,1 2,-1 4,-1-2,-5-4,-2 5,0-4,-1 0,-2-5,3 2,-1 2,1 3,-1 1,0-3,3 0,-3-2,-1 2,-1-2,-2 2,-1-2,-1 1,2-1,1 1,1-3,-2 4,1-3,-3 4,1-3,-2 2,0-3,-1 4,2-2,-1 0,2 0,1-1,1 3,1-4,-1 3,-1-3,2 4,-2-3,1 1,-2-1,4 2,-2-1,1 2,-2-5,1 3,0 0,0 1,0 0,1 0,-1-3,-1 1,-1 0,2 2,0-1,2 1,-1-2,-1 1,-1-1,-1 2,4 0,-2-2,0 0,0 2,1 0,-4-1,1 3</inkml:trace>
  <inkml:trace contextRef="#ctx0" brushRef="#br1" timeOffset="1">-374 5722,'-10'24,"-1"7,11-31,0 0,0 0,0 0,-14 40,14-40,0 0,0 0,-16 47,16-47,0 0,-14 55,14-55,-17 60,-3 9,-1 1,0 3,2-2,1-3,-1-6,3-10,4-9,5-10,2-6,3-6,1-7,-2-3,2-6</inkml:trace>
  <inkml:trace contextRef="#ctx0" brushRef="#br1" timeOffset="2">-500 6127,'18'-4,"5"4,-23 0,0 0,0 0,0 0,0 0,27 2,-27-2,0 0,0 0,0 0,35-2,-35 2,0 0,0 0,40 0,-40 0,0 0,43 0,-43 0,40 3,-4 1,-7-2,-29-2,22 1</inkml:trace>
  <inkml:trace contextRef="#ctx0" brushRef="#br1" timeOffset="3">-354 5698,'3'12,"2"8,-5-20,0 0,0 0,0 0,0 0,0 0,7 27,-7-27,0 0,0 0,0 0,0 0,6 29,-6-29,0 0,0 0,0 0,7 35,-7-35,0 0,0 0,8 42,-8-42,0 0,12 46,-12-46,13 51,2 5,-15-56,14 64,-2 1,0 3,1 0,2-1,0 0,2-8,0 0,-2-12</inkml:trace>
  <inkml:trace contextRef="#ctx0" brushRef="#br0" timeOffset="4">2362 5716,'-2'-1,"-1"1,3 0,0 0,0 0,-11 0,11 0,0 0,-19 6,19-6,-27 17,-3 12,30-29,0 0,0 0,-27 37,27-37,0 0,-26 47,26-47,-25 48,-2 7,6 1,8 0,9-4,7 1,5-9,8-6,7-6,5-5,2-7,0-7,0-8,-1-5,1-8,-3 1,-4-6,-9-5,-3-8,-1 3,-5-5,-3 2,-7-3,-1-1,-1 1,-1-1,1 3,-5 7,-5 8,-2 6,-2 2,4 1,0 2,-1-3,0 5,-1 0,4 4,-3-1,4 2,-4 2,0 4,3-1,3-2</inkml:trace>
  <inkml:trace contextRef="#ctx0" brushRef="#br0" timeOffset="5">2573 6215,'-2'22,"2"-4,0-18,0 0,0 0,0 0,0 0,0 0,-2 0,2 0,0 0,0 0,0 0,0 0,-3 28,3-28,0 0,0 0,0 0,-6 32,6-32,0 0,0 0,-3 31,3-31,0 0,1 34,-1-34,-2 38,1 0,2 1,-1-39,2 30,2 7,0-20,3-20</inkml:trace>
  <inkml:trace contextRef="#ctx0" brushRef="#br0" timeOffset="6">2837 5727,'2'13,"-8"-10,6-3,0 0,0 0,0 0,0 0,0 0,0 0,0 0,0 0,0 0,2-3,-2 3,0 0,0 0,0 0,0 0,0 0,0 0,0 0,0 0,-1 0,1 0,0 0,0 0,0 0,0 0,0 0,0 0,0 0,-5 6,5-6,0 0,0 0,0 0,0 0,0 0,0 0,-5 16,5-16,0 0,0 0,0 0,0 0,0 0,-12 25,12-25,0 0,0 0,0 0,0 0,-10 35,10-35,0 0,0 0,0 0,-13 37,13-37,0 0,0 0,-8 34,8-34,0 0,-9 28,2-1,4-4,8-6,7-9,8-3,7-7,4 2,0-3,2 3,0 5,-4 1,-9 3,-2 6,-3 2,-5 4,-6 3,-6 1,-9 0,-1-2,-5 4,0 0,-11-8,-1 2,-4-1,6 1,-1-8,5-5,3-7,4-3,0-6,-7-7,2-8,6-11,10-4</inkml:trace>
  <inkml:trace contextRef="#ctx0" brushRef="#br0" timeOffset="7">2829 5689,'2'-7,"4"11,-6-4,0 0,0 0,0 0,0 0,-5-2,5 2,0 0,0 0,0 0,1 1,-1-1,0 0,0 0,0-2,0 2,0 0,4-2,-4 2,5-2,9 1,-14 1,0 0,0 0,0 0,0 0,0 0,21-1,-21 1,0 0,0 0,0 0,0 0,32 1,-32-1,0 0,0 0,0 0,39 3,-39-3,0 0,0 0,44 5,-44-5,0 0,46 6,-46-6,40 3,2-2,-8 1</inkml:trace>
  <inkml:trace contextRef="#ctx0" brushRef="#br0" timeOffset="8">3458 6003,'-10'-4,"-10"-1,20 5,0 0,0 0,0 0,-23 5,23-5,0 0,0 0,-26 7,26-7,0 0,-20 22,20-22,-24 26,3 8,21-34,0 0,0 0,-15 30,15-30,0 0,-5 35,5-35,3 29,1-1,12-5,3-6,7-6,-4-4,5-5,-1-6,5-7,-1-3,0-5,-1-4,-6-2,4-3,-4 5,-1 4,-2 1,1-5,1 5,-3 7,-6 11,-6 5,-4 4,-2 9,-3 7,-5 2,-3-2,-1-4,4-2,2-9,5-5,1-7,3-2,5-12,3-7,5-4,-1-1,6 5,0-2,0 7,-9 7,-1 11,-3 4,-2 8,-3 4,-4 11,-5-2,-3 0,-1-2,3 4,2-9,4-7,0-11,0 1,4-5,4-6,5-6,3-4,4 0,1 0,1-1,-1 1,-2 4,-1 6,0 5,-2 5,-1 3,-3 4,2 3,0 2,-7 5,-2 1,-5 0,3 0,-6 7,3 7,-4-5,4-6,4-7,4-3,9-3,13-7,10-8,18-13,8-10,12-10,0 0</inkml:trace>
  <inkml:trace contextRef="#ctx0" brushRef="#br1" timeOffset="9">5774 5682,'2'-5,"6"-1,-8 6,0 0,0 0,0 0,0 0,17-9,-17 9,0 0,0 0,0 0,24-5,-24 5,0 0,0 0,28-2,-28 2,0 0,35 2,-35-2,38 3,4 6,-42-9,0 0,37 11,-37-11,34 17,-8 3,-4 0,-7 0,-8-3,-4 4,-3 2,-5 2,-2-3,-4-4,-4 0,-3-1,-3-2,-3 0,-5-4,-1 1,2-4,-1-4,4-2,3 2,5-1,7-2,4-1,5 0,3 2,3-1,4 3,6 1,1-2,7 2,1 2,0 3,0 4,2 3,4 1,-3-1,2 0,-1 5,-2 6,-4 0,1 1,-3-1,-2 4,-9 0,-5-3,-3-2,-6 1,-6-3,-10-4,-2-3,-5-4,-5 1,-2 0,-2-2,-1 0,0-6,-4-2,-1-8,-4-1</inkml:trace>
  <inkml:trace contextRef="#ctx0" brushRef="#br1" timeOffset="10">5819 5704,'0'11,"0"6,0-17,0 0,0 0,0 0,0 0,0 0,2 23,-2-23,0 0,0 0,0 0,0 0,0 34,0-34,0 0,0 0,0 0,0 38,0-38,0 0,0 0,0 47,0-47,0 0,-3 50,3-50,0 53,-2 8,2-1,0 5,0-1,-2 1,4-2,0-8,1-2,0-7,0-8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9.037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 1848,'-5'-5,"1"-6,4 11,0 0,0 0,0 0,0 0,0 0,0 0,0 0,0 0,-2-10,2 10,0 0,0 0,0 0,0 0,0 0,0 0,0 0,-3-17,3 17,0 0,0 0,0 0,0 0,0 0,0 0,0-20,0 20,0 0,0 0,0 0,0 0,0 0,2-30,-2 30,0 0,0 0,0 0,0 0,1-30,-1 30,0 0,0 0,0 0,2-32,-2 32,0 0,0 0,6-33,-6 33,0 0,11-37,-11 37,12-39,0 4,-1-5,1-3,1-6,2-4,7 0,0-8,1 6,-1-5,7 8,0 1,2 0,-4 4,8-2,-2 9,7-4,-4 0,2 4,1 3,1-3,6 1,-1-1,5 10,1-6,5-2,2 0,6 3,-5-2,4 3,2 4,2-1,4-6,-2 7,0 5,1 4,-3-6,0 1,1-1,-4 9,-2 6,-4 5,-6 0,-5 2,-4 0,-2 1,-7 3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9.038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0 876,'11'-12,"5"-11,-16 23,0 0,0 0,0 0,26-35,-26 35,0 0,0 0,32-39,-32 39,0 0,37-43,-37 43,37-52,2-3,2-12,0 10,-1-9,5 4,-10-7,1 10,-2-4,-3 14,-4 6,-18 9,-6 6,-10 8,-12 21,-9 19,-3 11,3 8,-7 9,1 14,0 10,5 7,6-1,4 0,5 3,-2-10,1-4,-3-19,3-6,6-22,7-12,4-12,6-8,7-19,4-12,5-7,9-3,2 5,2 9,-8 9,-5 11,-12 10,-5 23,-14 7,-9 10,-10 6,-7 5,1-8,-1-11,12-8,12-11,6-4,3-4,6-1,8 0,7 3,2 4,-2 3,-4 4,-1 7,5 9,4 3,1-7,-1-8,7-5,8-6,10-4,-1-5,8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9.039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1294 1541,'-3'-1,"2"1,1 0,0 0,0 0,0 0,0 0,0 0,0-4,0 4,0-10,0-4,0 14,0 0,0 0,0 0,0 0,0 0,0 0,0 0,0 0,-1-16,1 16,0 0,0 0,0 0,0 0,0 0,0 0,0 0,-3-15,3 15,0 0,0 0,0 0,0 0,0 0,0 0,-7-22,7 22,0 0,0 0,0 0,0 0,0 0,-11-24,11 24,0 0,0 0,0 0,0 0,-12-24,12 24,0 0,0 0,0 0,-13-22,13 22,0 0,0 0,-14-27,14 27,0 0,-15-34,15 34,-16-39,3 5,-2-5,-2 1,-6-6,6 4,-3-2,7 6,-1-2,2-2,-3-3,-2 6,-1 1,2-1,4-3,2 1,-3 5,0-2,-3 9,0-8,3 1,3-5,0-5,-2 9,1-2,0 5,-6-9,-1 5,-4 1,5 9,3-8,1-1,-4 4,-6 6,0 2,2-4,4 1,-12 3,3 0,-2-7,4 3,-7 2,-3 7,4 2,-4 3,1-5,-3 6,9 2,-6-3,-1 4,5 3,-1 4,4-3,2 0,2-2,-1 2,0 3,4 1,5-3,6-2,-1-1,4 5,1 1,4 2,0 1,-1-2,-2-2,4-2,0 7,2 0,-6-3,5-2,-2-4,1 6</inkml:trace>
  <inkml:trace contextRef="#ctx0" brushRef="#br0" timeOffset="1">135-450,'4'2,"5"-15,-9 13,0 0,0 0,15-18,-15 18,0 0,27-23,-27 23,35-30,4-10,-39 40,0 0,37-45,-37 45,43-53,-1-3,-8-11,-7 12,-14 6,-1 14,-10 6,-11 12,-6 11,-15 20,-3 14,-4 18,4 7,-2 4,10 8,9-11,12-1,6-12,9-2,10-16,6-12,9-7,9-9,6-11,5 1,-10 3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5.418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1326 281,'0'5,"4"11,-4-16,0 0,0 0,0 0,0 0,15 24,-15-24,0 0,0 0,0 0,16 27,-16-27,0 0,0 0,21 30,-21-30,0 0,20 34,-20-34,17 31,-1-6,-16-25,14 12,1-7,2-12,2-9,-3-7,0-9,1 2,5 5,-1 4,2 2,-4 6,10 6,-4 7,-3 2,-6 10,1 0,3 4,-5-3,-1 7,-6 8,0 7,-4 7,-1 3,-3-3,-4-2,-2-6,-7 0,-4-4,-11-5,-3-8,-5-6,-1-7,2-9,8-13</inkml:trace>
  <inkml:trace contextRef="#ctx0" brushRef="#br0" timeOffset="1">1542 937,'18'22,"4"3,-22-25,0 0,0 0,0 0,0 0,22 33,-22-33,0 0,0 0,0 0,20 32,-20-32,0 0,0 0,19 31,-19-31,0 0,19 28,-19-28,14 23,-7-4,-7-7,-9-3</inkml:trace>
  <inkml:trace contextRef="#ctx0" brushRef="#br0" timeOffset="2">923 925,'1'1,"2"7,-3-8,0 0,0 0,0 0,9 14,-9-14,0 0,0 0,13 35,-13-35,0 0,19 45,-19-45,26 57,3 1,-2 5,-2-8,0-7,-4-10,-8-12,-3-12,-3-12,3-8,0-9,2-9,0-7,3-6,-1-2,0-2,1-3,1 7,5 1,-1 8,-2 0,-2 5,-2 8,0 6,-2 0,-2 2,-7 1,-6 3</inkml:trace>
  <inkml:trace contextRef="#ctx0" brushRef="#br0" timeOffset="3">1143 949,'10'2,"-7"7,-3-9,0 0,0 0,0 0,5 8,-5-8,0 0,0 0,16 25,-16-25,0 0,28 34,-28-34,30 35,1 1,-31-36,32 37,-4 0,-1-3,-3-1,1-5,-8-4,-9-9,-9-3</inkml:trace>
  <inkml:trace contextRef="#ctx0" brushRef="#br0" timeOffset="4">1306 200,'6'1,"-3"-8,-3 7,0 0,0 0,0 0,-2 1,2-1,0 0,0 0,4-5,-4 5,0 0,6-13,-6 13,14-22,6-9,-20 31,0 0,0 0,0 0,25-34,-25 34,0 0,0 0,25-33,-25 33,0 0,22-33,-22 33,22-39,1 8,-3 5</inkml:trace>
  <inkml:trace contextRef="#ctx0" brushRef="#br0" timeOffset="5">1892 37,'-2'3,"-5"2,7-5,0 0,0 0,0 0,0 0,-8 9,8-9,0 0,0 0,0 0,-5 16,5-16,0 0,0 0,-2 24,2-24,0 0,4 33,-4-33,5 37,2 6,-7-43,0 0,9 39,-9-39,12 38,7-8,1-5,0-16,-3-9,1-14,-2-12,-2-10,-1-12,-2-2,-4-2,-1 10,0 6,1 1,0 8,1 5,2 13,0 10,5 7,2 12,-1 2,-4 3,0-1,-7-3,2-3,-7-12,0-7,-3-12,1-8,-1-11,0-8,3-5,1-1,2 10,0 4,3 8,4 7,-2 6,2 5,-2 12,3 7,0 7,-1 4,-1-2,-3-1,-4-8,1-6,-2-4,-2-6,1-8,-3-10,3-8,-3-3,3-7,2-2,1 10,4 7,5 8,2 2,2 13,0 6,1 11,4 2,1 3,0-6,-5-7,-4-6,0-7,1-10,2-14,3-12,-1-17,-2-6,-4-6,-5-6,-5 2</inkml:trace>
  <inkml:trace contextRef="#ctx0" brushRef="#br1" timeOffset="6">3206-1080,'2'-14,"-4"3,2 11,0 0,0 0,0 0,0 0,0 0,0 0,0 0,0 0,0 0,0 0,0 0,-3-11,3 11,0 0,0 0,0 0,0 0,0 0,0 0,0 0,0 0,0 0,0 0,-5-6,5 6,0 0,0 0,0 0,0 0,0 0,0 0,0 0,0 0,0 0,-11-5,11 5,0 0,0 0,0 0,0 0,0 0,0 0,0 0,0 0,-18-3,18 3,0 0,0 0,0 0,0 0,0 0,0 0,0 0,-21 2,21-2,0 0,0 0,0 0,0 0,0 0,0 0,-23 5,23-5,0 0,0 0,0 0,-26 9,26-9,0 0,0 0,0 0,0 0,-30 14,30-14,0 0,0 0,0 0,-29 22,29-22,0 0,0 0,-26 27,26-27,0 0,-25 28,25-28,-21 25,8 8,13-33,-13 38,3 2,-1 1,5 0,3-3,8 0,3-3,5-1,1-11,4 4,3-4,5-4,-3-7,0-4,3-5,1-3,1-3,3-5,-3-2,6-12,5-5,3-1,7 5,-5 2,-2-4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5.425"/>
    </inkml:context>
    <inkml:brush xml:id="br0">
      <inkml:brushProperty name="width" value="0.04667" units="cm"/>
      <inkml:brushProperty name="height" value="0.04667" units="cm"/>
      <inkml:brushProperty name="fitToCurve" value="1"/>
    </inkml:brush>
    <inkml:brush xml:id="br1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45 3993,'-5'6,"0"-2,5-4,0 0,0 0,0 0,0 0,0 0,0 0,0 0,0 0,0 0,0 0,0 0,0 0,0 0,0 0,0 0,0 0,0 0,0 0,0 0,0 0,0 0,0 0,0 0,0 0,0 0,0 0,-4 3,4-3,0 0,0 0,0 0,0 0,0 0,0 0,0 0,0 0,0 0,0 0,0 0,0 0,0 0,0 0,0 0,0 0,0 0,0 0,0 0,0 0,0 0,0 0,0 0,0 0,0 0,-3 5,3-5,0 0,0 0,0 0,0 0,0 0,0 0,0 0,0 0,0 0,0 0,0 0,0 0,0 0,0 0,0 0,0 0,0 0,0 0,0 0,0 0,-3 7,3-7,0 0,0 0,0 0,0 0,0 0,0 0,0 0,0 0,0 0,0 0,0 0,0 0,0 0,0 0,0 0,0 0,0 0,0 0,0 0,0 0,0 0,0 0,0 0,-2 0,2 0,0 0,0 0,0 0,0 0,0 0,0 0,0 0,0 0,0 0,0 0,0 0,0 0,0 0,0 0,0 0,0 0,0 0,0 0,0 0,0 0,0 0,0 0,-3-4,3 4,0 0,0 0,0 0,0 0,0 0,0 0,0 0,0 0,0 0,0 0,0 0,0 0,0 0,0 0,0 0,0 0,0 0,0 0,0 0,0 0,0 0,-4-5,4 5,0 0,-3-3,3 3,0 0,0 0,0 0,0 0,0 0,0 0,0 0,0 0,0 0,0 0,0 0,0 0,0 0,0 0,0 0,0 0,0 0,0 0,0 0,-3-2,3 2,0 0,0 0,0 0,0 0,0 0,0 0,0 0,0 0,0 0,0 0,0 0,0 0,0 0,0 0,0 0,0 0,0 0,0 0,-3-1,3 1,0 0,0 0,0 0,0 0,0 0,0 0,0 0,0 0,0 0,0 0,0 0,0 0,0 0,0 0,0 0,0 0,0 0,-4 2,4-2,0 0,0 0,0 0,0 0,0 0,0 0,0 0,0 0,0 0,0 0,0 0,0 0,0 0,-4-3,4 3,0 0,0 0,0 0,0 0,0 0,0 0,0 0,0 0,0 0,0 0,0 0,0 0,0 0,0 0,0 0,-3-1,3 1,0 0,0 0,0 0,0 0,0 0,0 0,0 0,0 0,0 0,0 0,0 0,0 0,0 0,0 0,-1-3,1 3,0 0,0 0,0 0,0 0,0 0,0 0,0 0,0 0,0 0,0 0,0 0,0 0,0 0,0 1,0-1,0 0,0 0,0 0,0 0,0 0,0 0,0 0,0 0,0 0,0 0,0 0,0 0,0 2,0-2,0 0,0 0,0 0,0 0,0 0,0 0,0 0,0 0,0 0,0 0,2 1,-2-1,0 0,0 0,0 0,0 0,0 0,0 0,0 0,0 0,0 0,0 0,2-3,-2 3,0 0,0 0,0 0,0 0,0 0,0 0,0 0,0 0,0 0,4-4,-4 4,0 0,0 0,0 0,0 0,0 0,0 0,0 0,0 0,7-6,-7 6,0 0,0 0,0 0,0 0,0 0,0 0,0 0,9-5,-9 5,0 0,0 0,0 0,0 0,0 0,0 0,10-9,-10 9,0 0,0 0,0 0,0 0,0 0,14-19,-14 19,0 0,0 0,0 0,0 0,20-28,-20 28,0 0,0 0,0 0,23-32,-23 32,0 0,0 0,27-39,-27 39,0 0,31-42,-31 42,33-55,5-1,-38 56,0 0,43-67,-43 67,45-70,5-5,-4 0,6-1,-3-3,4-3,0-7,1 3,0 2,-2-1,4-3,-6 1,5 0,-5 2,4 2,-2 2,-2 3,-1-2,-2 2,0 3,-3 0,2 0,-3-1,1 3,1-1,-1 0,3 0,-5 1,3-1,-4 8,3-6,-3 4,0-1,0 3,-1 2,-1-2,-1 8,-2-4,-1 7,-1-3,4 5,-3-3,4 6,-3-7,0 8,1 1,-2 0,-2 2,-3-2,-1 8,-1 4,-6 3,-5 3,-1 4,-3 13,-3 3,-6 6,-4-2,0 6,-2 0,2 0,0 0,0 2,-1-2,0 0,0-2,1 2,0 0,2 4,-1-2,-1-2,0-1,0 0,0-1,-1 2,1 2,1-4,1 3,-2 1,0-1,0-2,0-1,0-1,0 6,0-4,-2 1,2 0,2 0,-2 0,0 0,0 0,0 3,0-3,0 0,0 0,0 2,1-1,0 0,0-1,1 2,1 3,1 1,2 1,1 1,3 6,0 4,5 4,5-4,-1 2,2 5,1 2,6 4,2-2,5 8,0 1,2 4,3 1,2 6,1 5,0-2,4 6,-1-3,5 10,-3-6,6 6,-3 1,3 2,-2 2,6 3,-1 1,5 2,0 1,4 0,4 3,-1 2,0 1,2 1,3 4,-3 4,2 1,4-5,5 2,1-1,-1 3,-2-2,1-3,-2 0,0 1,-3 0,-6-8,-2-2,-1-1,-4-2,-3-5,-6-5,-3 1,-7-5,1-1,-5-7,0 0,-2-4,-1-3,-3-3,-1-5,-3 0,0-4,-2-3,-1-5,-4 1,-1-3,0-1,-5-6,-7-4,-4-5,-2-3,-2-2,-2-3,-1-3,1 3,-1 0,1-2,0 2,0 0,0 0,1 0,-1 2,0-2,0 0,0-2,0 4,-1-2,1 0,-1-3,1 1,0 4,0-2,0 1,-2-1,1 2,1-2,-1 0,1 0,0 0,0 0,0 0,-1 0,1-2,0 2,-1-1,0 1,1 0,-1 0,0 1,-3-1,2 0,-4-2,-8 1,-6 0,-7 0,1 0,-7 2,-2-3,-6 2,0 1,-4-3,-1-1,-5 0,-1 3,-6 1,-1-2,-4-3,-2 3,-2 0,-1 0,1 0,-1 0,-3 0,-3 2,0-3,-2 1,-4-1,2 4,-3-1,3 0,1 0,1 1,-4-4,2 3,-4-2,2 1,-3 1,-1 0,-4-1,1 2,1-1,2 1,-3-4,1 5,-3-2,1 0,1-5,3 3,0-1,0-2,1-1,1 3,1-1,0-6,0 2,0-4,-1 4,-5 3,3 0,4 1,3-1,1 1,0 0,-1 1,5 1,5-2,-3 1,2 1,1 1,4 2,-3 2,2-3,2-1,-1 1,4 0,3 0,4-3,-1 5,6-3,2 2,5-2,3 0,-1 0,6 0,-1 0,2 0,2 0,2 3,4-2,0-1,-1 0,1 2,5 0,-3 0,3-2,-2 0,6 0,0 2,2-2,-3 3,2-1,1 0,-1 0,2-2,4 0,2 0,3 0,2-2,0 0,0 3,-1 0</inkml:trace>
  <inkml:trace contextRef="#ctx0" brushRef="#br1" timeOffset="1">90 3855,'0'-2,"1"1,-1 1,0 0,0 0,0 0,0 0,0 0,0 0,0 0,0 0,0 0,0 0,0 0,0 0,0 0,0-2,0 2,0 0,0 0,0 0,0 0,0 0,0 0,0 0,0 0,0 0,0 0,0 0,0 0,2 0,-2 0,0 0,0 0,0 0,0 0,0 0,0 0,0 0,0 0,0 0,0 0,0 0,1-4,-1 4,0 0,0 0,0 0,0 0,0 0,0 0,0 0,0 0,0 0,0 0,0 1,0-1,0 0,0 0,0 0,0 0,0 0,0 0,0 0,0 0,0 0,1 1,-1-1,0 0,0 0,0 0,0-1,0 1,0 0,0 0,0 0,0 0,0 0,0 0,0 0,0 0,0 0,0 0,0 0,0 0,0 0,0 0,0 0,0-2,0 2,0 0,0 0,0 0,0 0,0 0,0 0,0 0,0 0,0 0,0 0,0 0,0 0,0 0,0 0,0-2,0 2,0 0,0 0,0 0,0 0,0 0,0 0,0 0,0 0,0 0,0 0,0 0,0 0,0 0,1 0,-1 0,0 0,0 0,0 0,0 0,0 0,0 0,0 0,0 0,0 0,0 0,0 0,0 0,2-2,-2 2,0 0,0 0,0 0,0 0,0 0,0 0,0 0,0 0,0 0,0 0,3-5,-3 5,0 0,0 0,0 0,0 0,0 0,0 0,0 0,0 0,0 0,0 0,4-6,-4 6,0 0,0 0,0 0,0 0,0 0,0 0,0 0,0 0,0 0,3-8,-3 8,0 0,0 0,0 0,0 0,0 0,0 0,0 0,0 0,2-7,-2 7,0 0,0 0,0 0,0 0,0 0,0 0,0 0,4-13,-4 13,0 0,0 0,0 0,0 0,0 0,0 0,8-12,-8 12,0 0,0 0,0 0,0 0,0 0,11-12,-11 12,0 0,0 0,0 0,0 0,15-20,-15 20,0 0,0 0,0 0,18-24,-18 24,0 0,0 0,19-30,-19 30,0 0,17-31,-17 31,18-30,3 0,-21 30,0 0,22-26,-22 26,20-23,-2 5,-5 1,2-1,-1-1,3-2,-1 1,-2 2,-3 1,1 3,-3-6,6 4,1-3,2 6,-3-4,-4 1,1-2,3 0,1-1,2 3,-3 0,-2 0,1 0,1-5,1-2,3 1,-4 4,-2 4,0-1,-2-2,2-4,-1-1,3 4,-5 4,-1-1,0-5,-3 0,0 1,4 4,-3-3,4 2,-4-7,4-1,1-2,-1 8,1 0,-3 1,1-3,1-5,3 6,1 1,3 0,-3-3,-1-3,-3 1,1 4,1 1,4-1,0-3,1 1,-5-1,-1 1,-1 5,6-4,0 0,-2-2,-4 2,2 4,0 1,1 0,1-4,-1-1,0 0,-3 4,-5 5,3-2,-2 0,1-3,2-7,0 3,0 2,0 3,2 1,-3-1,1-4,-2-2,2-1,2 5,0 2,0-5,0 0,-2 0,2 2,-2 1,-1 0,1 1,5-6,-5 5,5-3,-7 3,3-1,-3 1,1-1,-3-3,3 0,2 1,3 1,0 0,-2 0,0-4,-4 2,3 1,-2 2,-1 3,1-7,6-3,0 0,0 7,-5 3,1-5,1-2,0-1,1 3,3 4,1 0,-2-8,-3 2,-2-1,0 5,5-2,1 0,1-4,-5 2,-2 1,0 1,2-3,6 2,-3-4,5 2,-7-2,3 1,-4-3,3 1,3 0,-1-2,-3 0,-3-1,1 3,3 2,5-4,-1-2,-2 3,-3 3,-2 2,4-1,1 0,4 1,-2-1,-2 0,-2-5,2 3,0 3,0 2,-4-7,-2-1,3-2,4 5,0 4,-3-4,-2 0,-2-2,-3 8,-1-1,-1 4,-1-6,2 5,3 4,0 6,3-2,-3-3,0 1,0 0,-5 4,-2 2,0 3,-4 2,1 0,-5-4</inkml:trace>
  <inkml:trace contextRef="#ctx0" brushRef="#br1" timeOffset="2">5928 3932,'1'0,"-1"1,0-1,0 0,0 0,0 0,0 0,0 0,0 0,0 0,0 0,0 0,0 0,0 0,0 0,0 0,0 0,0 0,0 0,0 0,0 0,0 0,0 0,0 0,0 0,0 0,0 0,0 0,0 0,0 0,0 0,0 0,0 0,0 0,0-1,0 1,0 0,0 0,0 0,0 0,0 0,0 0,0 0,0 0,0 0,0 0,0 0,0 0,0 0,0 0,0 0,0 0,0 0,0 0,0 0,0 0,0 0,0 0,0 0,0 0,0 0,0 0,0 0,0 0,0 0,0 0,1 0,-1 0,0 0,0 0,0 0,0 0,0 0,0 0,0 0,0 1,0-1,0 0,0 0,0 0,0 0,0 0,0 0,0 0,0 0,0 0,0 0,0 0,0 0,0 0,0 0,0 0,0 0,0 0,0 0,0 0,0 0,0 0,0 0,0 0,0 0,0 0,0 0,0 0,0 0,4-1,-4 1,0 0,0 0,0 0,0 0,0 0,0 0,0 0,0 0,0 0,0 0,0 0,0 0,0 0,0 0,0 0,0 0,0 0,0 0,0 0,0 0,0 0,0 0,0 0,0 0,0 0,0 0,0 0,0 0,0 0,0 0,0 0,0 0,0 0,0 0,0 0,0 0,0 0,0 0,0 0,0 0,0 0,0 0,0 0,0 0,0 0,1-3,-1 3,0 0,0 0,0 0,0 0,0 0,0 0,0 0,0 0,0 0,0 0,0 0,0 0,0 0,0 0,0 0,0 0,0 0,0 0,0 0,0 0,0 0,0 0,0 0,0 0,0 0,0 0,0 0,0 0,0 0,0 0,0 0,0 0,0 0,0 0,0 0,0 0,0 0,0 0,0 0,0 0,0 0,0 0,0 0,0 0,0 0,0 0,0 0,0 0,0 0,0 0,0 0,1 3,-1-3,0 0,0 0,0 0,0 0,0 0,0 0,0 0,0 0,0 0,0 0,0 0,0 0,0 0,0 0,0 0,0 0,0 0,0 0,0 0,0 0,0 0,0 0,0 0,0 0,0 0,0 0,0 0,0 0,0 0,0 0,0 0,0 0,0 0,0 0,0 0,0 0,0 0,0 0,0 0,0 0,0 0,0 0,0 0,0 0,0 0,0 0,1-4,-1 4,0 0,0 0,0 0,0 0,0 0,0 0,0 0,0 0,0 0,0 0,0 0,0 0,0 0,0 0,0 0,0 0,0 0,0 0,0 0,0 0,0 0,-1 0,1 0,0 0,0 0,0 0,0 0,0 0,0 0,0 0,0 0,0 0,0 0,0 0,0 0,0 0,0 0,0 0,0 0,0 0,0 0,0 0,0 0,0 1,0-1,0 0,0 0,0 0,0 0,-1 0,1 0,0 0,0 0,0 0,0 0,0 0,0 0,0 0,0 0,0 0,0 0,0 0,0 0,0 0,0 0,0 0,0 0,0 0,0 0,1 0,-1 0,0 0,0 0,0 0,0 0,0 0,0 0,0 0,0 0,0 0,0 0,0 0,0 0,0 0,0 0,0 0,0 0,0 0,-1 0,1 0,0 0,0 0,0 0,0 0,0 0,0 0,0 0,0 0,0 0,0 0,0 0,0 0,0 0,0 0,0 0,0 0,-1-5,1 5,0 0,0 0,0 0,0 0,0 0,0 0,0 0,0 0,0 0,0 0,0 0,0 0,0 0,0 0,0 0,-6-6,6 6,0 0,0 0,0 0,0 0,0 0,0 0,0 0,0 0,0 0,0 0,0 0,0 0,0 0,0 0,-7-9,7 9,0 0,0 0,0 0,0 0,0 0,0 0,0 0,0 0,0 0,0 0,0 0,0 0,0 0,-7-6,7 6,0 0,0 0,0 0,0 0,0 0,0 0,0 0,0 0,0 0,0 0,0 0,0 0,-9-12,9 12,0 0,0 0,0 0,0 0,0 0,0 0,0 0,0 0,0 0,0 0,0 0,-10-10,10 10,0 0,0 0,0 0,0 0,0 0,0 0,0 0,0 0,0 0,0 0,-8-14,8 14,-9-12,9 12,0 0,0 0,0 0,0 0,0 0,0 0,0 0,0 0,-11-15,11 15,0 0,0 0,0 0,0 0,0 0,0 0,0 0,-12-15,12 15,0 0,0 0,0 0,0 0,0 0,0 0,-10-17,10 17,0 0,0 0,0 0,0 0,0 0,-8-13,8 13,0 0,0 0,0 0,0 0,-7-17,7 17,0 0,0 0,0 0,-11-10,11 10,0 0,0 0,-14-10,14 10,0 0,-18-11,18 11,-12-14,0 1,12 13,0 0,0 0,-10-16,10 16,-8-15,8 15,0 0,-13-15,13 15,-16-14,-1 2,0 0,2-1,5-2,-3-4,3 2,-4 4,-1 2,-3-1,3-1,1-1,2-1,-3-3,-1 0,-2 0,3 3,1 2,-2-1,-2-2,-1-5,-1 1,2 0,4 0,-4 2,-1-5,-2-2,1 0,2 1,-4 7,2-5,-4 1,6 0,4 2,-5-4,-2-2,0-2,4 2,0 6,-1-4,-3 0,0-4,1 4,4 2,-2-2,-4-4,-1 3,3 0,3 2,-2 0,-3-3,-1 1,4 1,2 0,-3 0,0-3,0 1,5 3,-3 0,1-1,-3-3,2-2,-1 5,-2-1,-1 0,-2-2,2 2,3 3,-3-4,-1-2,0 2,1 5,5 2,-1-10,-7-1,3-4,0 14,5 1,1-4,-3-5,0 1,0 3,4 3,-6-6,2 3,-1 2,4 4,-1-2,-1-2,-6-3,4 0,0 0,1 0,0 1,-4 1,3 2,-1-2,5 2,-6-7,-1 4,3 1,3 0,1 4,-4-1,0 0,1-3,5-2,1 4,-3 8,-3-4,0-6,0-1,5 1,0 5,-6-7,1 0,2 2,6 2,-2-1,-4 5,-1-1,3-6,-1-2,0 4,-2 7,2-3,-5-3,3-5,1 5,7 3,-5-1,2-1,-4-2,2 0,-5-1,2 3,3 2,2 4,-3-11,0-1,-1 0,2 5,2 4,-2-4,3-3,-8 2,2 1,1 5,4 0,1 3,1-5,-3 2,-1-4,-4 7,7-5,3 9,0-4,-4 1,3-5,-3 0,-1 2,-2 1,3 4,9-1,-4 0,3-3,-5 2,1 3,-2-9,-2 1,1-4,1 11,3-3,-1 4,1-4,1 3,-4-6,-2 3,0-6,2 9,2-6,2 8,0-1,-2-2,2 2,-1-6,1 8,-1-1,-2 2,-2-7,1 1,5 1,0 5,2-2,1-3,-1 3,2 1,-2 6,2 0,-1-4,1-3,-3-1,2 7,1 2,4 0,-4-1,2-1,0 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5.428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-169 28,'-4'-15,"1"17,3-2,0 0,0 0,0 0,1 0,-1 0,0 0,0 0,-5 8,5-8,0 0,-1 13,1-13,-2 20,4 0,-2-20,0 0,0 0,0 0,0 0,0 0,0 0,0 0,5 20,-5-20,0 0,0 0,0 0,0 0,0 0,0 0,16 15,-16-15,0 0,0 0,0 0,0 0,0 0,18 17,-18-17,0 0,0 0,0 0,0 0,25 19,-25-19,0 0,0 0,0 0,31 17,-31-17,0 0,0 0,38 13,-38-13,0 0,39 11,-39-11,40 9,-12-1</inkml:trace>
  <inkml:trace contextRef="#ctx0" brushRef="#br0" timeOffset="1">-150 91,'-30'5,"-8"13,38-18,0 0,0 0,0 0,-38 25,38-25,0 0,0 0,-43 29,43-29,0 0,-39 29,39-29,-32 28,13-1,12 1,10-9,7-1,15-6,5 4,4-2,-5 11,1-1,-8 1,-5 1,-8 7,-2 1,-12-3,-5 3,-8 3,-4-5,-6-17,-2-6,-8 0,-1 1,-5-6,5-8,2-5,-1-1,7-1,1-4,12-7,1-2,7-4,13-1</inkml:trace>
  <inkml:trace contextRef="#ctx0" brushRef="#br0" timeOffset="2">298 486,'-7'10,"5"-8,2-2,0 0,0 0,0 0,0 0,0 0,0 0,0 0,2 3,-2-3,0 0,8 7,-8-7,16 15,8-1,-24-14,0 0,0 0,0 0,0 0,27 17,-27-17,0 0,0 0,0 0,31 14,-31-14,0 0,0 0,36 23,-36-23,0 0,36 21,-36-21,41 23,-8-8,2 0,-9-3</inkml:trace>
  <inkml:trace contextRef="#ctx0" brushRef="#br0" timeOffset="3">-198 851,'-2'9,"-7"2,9-11,0 0,0 0,0 0,0 0,0 0,-21 16,21-16,0 0,0 0,0 0,0 0,-28 22,28-22,0 0,0 0,0 0,-31 23,31-23,0 0,0 0,-34 23,34-23,0 0,-31 22,31-22,-27 20,11-5,2-6,6-2,5-7</inkml:trace>
  <inkml:trace contextRef="#ctx0" brushRef="#br0" timeOffset="4">363 567,'-1'7,"-6"-5,7-2,0 0,0 0,0 0,0 0,0 0,0 0,-2 4,2-4,0 0,0 0,0 0,0 0,0 0,-16 13,16-13,0 0,0 0,0 0,0 0,-28 20,28-20,0 0,0 0,0 0,-36 25,36-25,0 0,0 0,-42 27,42-27,0 0,-37 27,37-27,-36 31,8-3,11-8,12-2,18 1,10 5,15-5,4-3,0 0,0-2,-9 5,-5 2,-13 2,-2 0,-13-3,-8 2,-5 5,-10-3,-7-2,-8-6,-4 0,3-8,-3-2,3-6,0-7,-3-1,8-5,3-1,14-6,0-4,6-2,6-1,9-3</inkml:trace>
  <inkml:trace contextRef="#ctx0" brushRef="#br0" timeOffset="5">580 1481,'0'-18,"0"-10,0 28,0 0,0 0,-7-27,7 27,0 0,-16-30,16 30,-33-22,-9 11,42 11,0 0,-50-5,50 5,-46 0,2 10,12 10,7 11,9 4,8 1,6-1,12-1,6-1,13-10,6 0,11-6,0-7,3-4,-3-4,-1-1,-4-3,0 2,-3 3,-8 7,-10-2,-14-1,-5 6,-8 0,-9 8,-8 0,0 0,4-3,7-4,7-6,4-4,6-4,8 0,13-2,9 0,1 1,2 4,-6 0,-5 0,-12 2,-3 7,-8 5,-6 3,-8-1,-2-1,-8 0,-1-3,0 1,7-5,7 2,10-4,6-2,15-4,7 0,9-1,2-1,-3 3,-1 1,-6 4,-8 2,-10 0,-8 1,-9 9,-2 4,-5 3,-4-1,-3 3,-3 3,8-4,4 2,6 0,8 1,3-8,8-5,7-1,7-1,11 0,12-7,8 1,12-3,11 7,8-3,-4 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5.434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-72 5441,'0'-3,"0"2,0 1,0 0,0 0,0 0,0 0,0 0,0 0,0 0,0 0,0 0,0 0,0 0,0 0,0 0,0 0,0 0,0 0,0 0,0 0,0 0,0 0,0 0,0 0,0 0,0 0,0 0,0 0,3 4,-3-4,0 0,0 0,0 0,0 0,0 0,0 0,0 0,0 0,0 0,0 0,0 0,0 0,0 0,0 0,0 0,0 0,0 0,0 0,0 0,0 0,0 0,0 0,0 0,0 0,0 0,1 0,-1 0,0 0,0 0,0 0,0 0,0 0,0 0,0 0,0 0,0 0,0 0,0 0,0 0,0 0,0 0,0 0,0 0,0 0,0 0,0 0,0 0,-3 0,3 0,0 0,0 0,0 0,0 0,0 0,0 0,0 0,0 0,0 0,0 0,0 0,0 0,0 0,0 0,0 0,0 0,0 0,0 0,0 0,0 0,0 0,0 0,0 0,0-3,0 3,0 0,0 0,0 0,0 0,0 0,0 0,0 0,0 0,0 0,0 0,0 0,0 0,0 0,0 0,0 0,0 0,0 0,0 0,0 0,0 0,0 0,0 0,2 1,-2-1,0 0,0 0,0 0,0 0,0 0,0 0,0 0,0 0,0 0,0 0,0 0,0 0,0 0,0 0,0 0,0 0,0 0,0 0,0 0,0 0,0 0,1 2,-1-2,0 0,-3 0,3 0,0 0,0 0,0 0,0 0,0 0,0 0,0 0,0 0,0 0,0 0,0 0,0 0,0 0,0 0,0 0,0 0,0 0,0 0,0 0,-1-2,1 2,0 0,0 0,0 0,0 0,0 0,0 0,0 0,0 0,0 0,0 0,0 0,0 0,0 0,0 0,0 0,0 0,0 0,0 0,0 0,0 0,0 0,0 0,0 0,0 0,0 0,0 0,0 0,0 0,0 0,0 0,0 0,0 0,0 0,0 0,0 0,0 0,0 0,4 2,-4-2,0 0,0 0,0 0,0 0,0 0,0 0,0 0,0 0,0 0,0 0,0 0,0 0,0 0,0 2,0-2,0 0,0 0,0 0,0 0,0 0,0 0,0 0,0 0,0 0,0 0,0 0,0 0,0 0,0 0,0 0,-2 0,2 0,0 0,0 0,0 0,0 0,0 0,0 0,0 0,0 0,0 0,0 0,0 0,0 0,0 0,0 0,-1-2,1 2,0 0,0 0,0 0,0 0,0 0,0 0,0 0,0 0,0 0,0 0,0 0,0 0,0 0,3 0,-3 0,0 0,0 0,0 0,0 0,0 0,0 0,0 0,0 0,0 0,0 0,0 0,0 0,3 0,-3 0,0 0,0 0,0 0,0 0,0 0,0 0,0 0,0 0,0 0,0 0,3 0,-3 0,0 0,0 0,0 0,0 0,0 0,0 0,0 0,0 0,0 0,0 0,4-3,-4 3,0 0,0 0,0 0,0 0,0 0,0 0,0 0,0 0,0 0,8-2,-8 2,0 0,0 0,0 0,0 0,0 0,0 0,0 0,0 0,14-3,-14 3,0 0,0 0,0 0,0 0,0 0,0 0,0 0,23-4,-23 4,0 0,0 0,0 0,0 0,0 0,0 0,22-5,-22 5,0 0,0 0,0 0,0 0,0 0,23-4,-23 4,0 0,0 0,0 0,0 0,22-3,-22 3,0 0,0 0,0 0,27-3,-27 3,0 0,0 0,27 0,-27 0,0 0,27 3,-27-3,25 4,1-1,-26-3,0 0,23 6,-23-6,21 2,-4-1,2 2,3-1,0-3,-2-2,-1 0,1 3,-3-2,0-1,0 0,-2 3,7 1,2-4,2 2,-2 1,3 0,-2 2,3 2,-1 1,1 0,-1-2,4 1,-2-3,1 3,-4-4,5 4,2-7,1 10,0-7,-1 3,1-4,0 3,-3-1,4 1,-2-4,-1 4,0-2,0 0,4 1,-2 1,-2 0,3-2,-5-5,6 5,-5-2,4 4,-5-3,4 3,-1-5,0 3,0-4,-2 6,2-3,0 3,-2-5,4 3,-2-3,2 5,-1-4,3 2,-4 2,0-3,1-2,-2-1,3 2,-3-1,1 1,1 4,2 1,-2-3,6 2,-3-1,0 2,1-1,-3 2,5 2,-3-4,4 1,2 2,-3 0,4-1,-8-3,5 1,-3 1,2 2,0-1,-4 3,7 4,-3-3,4-1,-6-4,2 3,5 0,-5 1,4-2,-2-4,2 1,-3 1,1-1,2 1,-1 1,0 0,-1-2,0-2,-2 1,3 6,-1-4,-1 2,-2-5,-1 0,5 0,-7-1,0 2,-1-4,2 3,4-4,0 3,5-2,-7 3,3-4,-2 3,0 3,-1 1,-2-2,1 3,0-3,2 2,0-5,1 1,2-3,-3 2,0 2,-1-4,-4 2,7-1,-3-3,4 2,-5 2,-2 2,0-1,2-1,-2 3,-1 1,-5-2,2-2,-1 1,0 1,0 2,-2-1,-1-1,-5 0,-3 0,2 0,1 0,0 2,-8-4,0 2,0 0,2 3,-1 0,0-3,-4 0,0 3,1-2,-1-1,1 2,-1 4,-1-2,-5-4,-2 5,0-4,-1 0,-2-5,3 2,-1 2,1 3,-1 1,0-3,3 0,-3-2,-1 2,-1-2,-2 2,-1-2,-1 1,2-1,1 1,1-3,-2 4,1-3,-3 4,1-3,-2 2,0-3,-1 4,2-2,-1 0,2 0,1-1,1 3,1-4,-1 3,-1-3,2 4,-2-3,1 1,-2-1,4 2,-2-1,1 2,-2-5,1 3,0 0,0 1,0 0,1 0,-1-3,-1 1,-1 0,2 2,0-1,2 1,-1-2,-1 1,-1-1,-1 2,4 0,-2-2,0 0,0 2,1 0,-4-1,1 3</inkml:trace>
  <inkml:trace contextRef="#ctx0" brushRef="#br1" timeOffset="1">-374 5722,'-10'24,"-1"7,11-31,0 0,0 0,0 0,-14 40,14-40,0 0,0 0,-16 47,16-47,0 0,-14 55,14-55,-17 60,-3 9,-1 1,0 3,2-2,1-3,-1-6,3-10,4-9,5-10,2-6,3-6,1-7,-2-3,2-6</inkml:trace>
  <inkml:trace contextRef="#ctx0" brushRef="#br1" timeOffset="2">-500 6127,'18'-4,"5"4,-23 0,0 0,0 0,0 0,0 0,27 2,-27-2,0 0,0 0,0 0,35-2,-35 2,0 0,0 0,40 0,-40 0,0 0,43 0,-43 0,40 3,-4 1,-7-2,-29-2,22 1</inkml:trace>
  <inkml:trace contextRef="#ctx0" brushRef="#br1" timeOffset="3">-354 5698,'3'12,"2"8,-5-20,0 0,0 0,0 0,0 0,0 0,7 27,-7-27,0 0,0 0,0 0,0 0,6 29,-6-29,0 0,0 0,0 0,7 35,-7-35,0 0,0 0,8 42,-8-42,0 0,12 46,-12-46,13 51,2 5,-15-56,14 64,-2 1,0 3,1 0,2-1,0 0,2-8,0 0,-2-12</inkml:trace>
  <inkml:trace contextRef="#ctx0" brushRef="#br0" timeOffset="4">2362 5716,'-2'-1,"-1"1,3 0,0 0,0 0,-11 0,11 0,0 0,-19 6,19-6,-27 17,-3 12,30-29,0 0,0 0,-27 37,27-37,0 0,-26 47,26-47,-25 48,-2 7,6 1,8 0,9-4,7 1,5-9,8-6,7-6,5-5,2-7,0-7,0-8,-1-5,1-8,-3 1,-4-6,-9-5,-3-8,-1 3,-5-5,-3 2,-7-3,-1-1,-1 1,-1-1,1 3,-5 7,-5 8,-2 6,-2 2,4 1,0 2,-1-3,0 5,-1 0,4 4,-3-1,4 2,-4 2,0 4,3-1,3-2</inkml:trace>
  <inkml:trace contextRef="#ctx0" brushRef="#br0" timeOffset="5">2573 6215,'-2'22,"2"-4,0-18,0 0,0 0,0 0,0 0,0 0,-2 0,2 0,0 0,0 0,0 0,0 0,-3 28,3-28,0 0,0 0,0 0,-6 32,6-32,0 0,0 0,-3 31,3-31,0 0,1 34,-1-34,-2 38,1 0,2 1,-1-39,2 30,2 7,0-20,3-20</inkml:trace>
  <inkml:trace contextRef="#ctx0" brushRef="#br0" timeOffset="6">2837 5727,'2'13,"-8"-10,6-3,0 0,0 0,0 0,0 0,0 0,0 0,0 0,0 0,0 0,2-3,-2 3,0 0,0 0,0 0,0 0,0 0,0 0,0 0,0 0,-1 0,1 0,0 0,0 0,0 0,0 0,0 0,0 0,0 0,-5 6,5-6,0 0,0 0,0 0,0 0,0 0,0 0,-5 16,5-16,0 0,0 0,0 0,0 0,0 0,-12 25,12-25,0 0,0 0,0 0,0 0,-10 35,10-35,0 0,0 0,0 0,-13 37,13-37,0 0,0 0,-8 34,8-34,0 0,-9 28,2-1,4-4,8-6,7-9,8-3,7-7,4 2,0-3,2 3,0 5,-4 1,-9 3,-2 6,-3 2,-5 4,-6 3,-6 1,-9 0,-1-2,-5 4,0 0,-11-8,-1 2,-4-1,6 1,-1-8,5-5,3-7,4-3,0-6,-7-7,2-8,6-11,10-4</inkml:trace>
  <inkml:trace contextRef="#ctx0" brushRef="#br0" timeOffset="7">2829 5689,'2'-7,"4"11,-6-4,0 0,0 0,0 0,0 0,-5-2,5 2,0 0,0 0,0 0,1 1,-1-1,0 0,0 0,0-2,0 2,0 0,4-2,-4 2,5-2,9 1,-14 1,0 0,0 0,0 0,0 0,0 0,21-1,-21 1,0 0,0 0,0 0,0 0,32 1,-32-1,0 0,0 0,0 0,39 3,-39-3,0 0,0 0,44 5,-44-5,0 0,46 6,-46-6,40 3,2-2,-8 1</inkml:trace>
  <inkml:trace contextRef="#ctx0" brushRef="#br0" timeOffset="8">3458 6003,'-10'-4,"-10"-1,20 5,0 0,0 0,0 0,-23 5,23-5,0 0,0 0,-26 7,26-7,0 0,-20 22,20-22,-24 26,3 8,21-34,0 0,0 0,-15 30,15-30,0 0,-5 35,5-35,3 29,1-1,12-5,3-6,7-6,-4-4,5-5,-1-6,5-7,-1-3,0-5,-1-4,-6-2,4-3,-4 5,-1 4,-2 1,1-5,1 5,-3 7,-6 11,-6 5,-4 4,-2 9,-3 7,-5 2,-3-2,-1-4,4-2,2-9,5-5,1-7,3-2,5-12,3-7,5-4,-1-1,6 5,0-2,0 7,-9 7,-1 11,-3 4,-2 8,-3 4,-4 11,-5-2,-3 0,-1-2,3 4,2-9,4-7,0-11,0 1,4-5,4-6,5-6,3-4,4 0,1 0,1-1,-1 1,-2 4,-1 6,0 5,-2 5,-1 3,-3 4,2 3,0 2,-7 5,-2 1,-5 0,3 0,-6 7,3 7,-4-5,4-6,4-7,4-3,9-3,13-7,10-8,18-13,8-10,12-10,0 0</inkml:trace>
  <inkml:trace contextRef="#ctx0" brushRef="#br1" timeOffset="9">5774 5682,'2'-5,"6"-1,-8 6,0 0,0 0,0 0,0 0,17-9,-17 9,0 0,0 0,0 0,24-5,-24 5,0 0,0 0,28-2,-28 2,0 0,35 2,-35-2,38 3,4 6,-42-9,0 0,37 11,-37-11,34 17,-8 3,-4 0,-7 0,-8-3,-4 4,-3 2,-5 2,-2-3,-4-4,-4 0,-3-1,-3-2,-3 0,-5-4,-1 1,2-4,-1-4,4-2,3 2,5-1,7-2,4-1,5 0,3 2,3-1,4 3,6 1,1-2,7 2,1 2,0 3,0 4,2 3,4 1,-3-1,2 0,-1 5,-2 6,-4 0,1 1,-3-1,-2 4,-9 0,-5-3,-3-2,-6 1,-6-3,-10-4,-2-3,-5-4,-5 1,-2 0,-2-2,-1 0,0-6,-4-2,-1-8,-4-1</inkml:trace>
  <inkml:trace contextRef="#ctx0" brushRef="#br1" timeOffset="10">5819 5704,'0'11,"0"6,0-17,0 0,0 0,0 0,0 0,0 0,2 23,-2-23,0 0,0 0,0 0,0 0,0 34,0-34,0 0,0 0,0 0,0 38,0-38,0 0,0 0,0 47,0-47,0 0,-3 50,3-50,0 53,-2 8,2-1,0 5,0-1,-2 1,4-2,0-8,1-2,0-7,0-8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5.445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 1848,'-5'-5,"1"-6,4 11,0 0,0 0,0 0,0 0,0 0,0 0,0 0,0 0,-2-10,2 10,0 0,0 0,0 0,0 0,0 0,0 0,0 0,-3-17,3 17,0 0,0 0,0 0,0 0,0 0,0 0,0-20,0 20,0 0,0 0,0 0,0 0,0 0,2-30,-2 30,0 0,0 0,0 0,0 0,1-30,-1 30,0 0,0 0,0 0,2-32,-2 32,0 0,0 0,6-33,-6 33,0 0,11-37,-11 37,12-39,0 4,-1-5,1-3,1-6,2-4,7 0,0-8,1 6,-1-5,7 8,0 1,2 0,-4 4,8-2,-2 9,7-4,-4 0,2 4,1 3,1-3,6 1,-1-1,5 10,1-6,5-2,2 0,6 3,-5-2,4 3,2 4,2-1,4-6,-2 7,0 5,1 4,-3-6,0 1,1-1,-4 9,-2 6,-4 5,-6 0,-5 2,-4 0,-2 1,-7 3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5.446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0 876,'11'-12,"5"-11,-16 23,0 0,0 0,0 0,26-35,-26 35,0 0,0 0,32-39,-32 39,0 0,37-43,-37 43,37-52,2-3,2-12,0 10,-1-9,5 4,-10-7,1 10,-2-4,-3 14,-4 6,-18 9,-6 6,-10 8,-12 21,-9 19,-3 11,3 8,-7 9,1 14,0 10,5 7,6-1,4 0,5 3,-2-10,1-4,-3-19,3-6,6-22,7-12,4-12,6-8,7-19,4-12,5-7,9-3,2 5,2 9,-8 9,-5 11,-12 10,-5 23,-14 7,-9 10,-10 6,-7 5,1-8,-1-11,12-8,12-11,6-4,3-4,6-1,8 0,7 3,2 4,-2 3,-4 4,-1 7,5 9,4 3,1-7,-1-8,7-5,8-6,10-4,-1-5,8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5.447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1294 1541,'-3'-1,"2"1,1 0,0 0,0 0,0 0,0 0,0 0,0-4,0 4,0-10,0-4,0 14,0 0,0 0,0 0,0 0,0 0,0 0,0 0,0 0,-1-16,1 16,0 0,0 0,0 0,0 0,0 0,0 0,0 0,-3-15,3 15,0 0,0 0,0 0,0 0,0 0,0 0,-7-22,7 22,0 0,0 0,0 0,0 0,0 0,-11-24,11 24,0 0,0 0,0 0,0 0,-12-24,12 24,0 0,0 0,0 0,-13-22,13 22,0 0,0 0,-14-27,14 27,0 0,-15-34,15 34,-16-39,3 5,-2-5,-2 1,-6-6,6 4,-3-2,7 6,-1-2,2-2,-3-3,-2 6,-1 1,2-1,4-3,2 1,-3 5,0-2,-3 9,0-8,3 1,3-5,0-5,-2 9,1-2,0 5,-6-9,-1 5,-4 1,5 9,3-8,1-1,-4 4,-6 6,0 2,2-4,4 1,-12 3,3 0,-2-7,4 3,-7 2,-3 7,4 2,-4 3,1-5,-3 6,9 2,-6-3,-1 4,5 3,-1 4,4-3,2 0,2-2,-1 2,0 3,4 1,5-3,6-2,-1-1,4 5,1 1,4 2,0 1,-1-2,-2-2,4-2,0 7,2 0,-6-3,5-2,-2-4,1 6</inkml:trace>
  <inkml:trace contextRef="#ctx0" brushRef="#br0" timeOffset="1">135-450,'4'2,"5"-15,-9 13,0 0,0 0,15-18,-15 18,0 0,27-23,-27 23,35-30,4-10,-39 40,0 0,37-45,-37 45,43-53,-1-3,-8-11,-7 12,-14 6,-1 14,-10 6,-11 12,-6 11,-15 20,-3 14,-4 18,4 7,-2 4,10 8,9-11,12-1,6-12,9-2,10-16,6-12,9-7,9-9,6-11,5 1,-10 3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3.835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1326 281,'0'5,"4"11,-4-16,0 0,0 0,0 0,0 0,15 24,-15-24,0 0,0 0,0 0,16 27,-16-27,0 0,0 0,21 30,-21-30,0 0,20 34,-20-34,17 31,-1-6,-16-25,14 12,1-7,2-12,2-9,-3-7,0-9,1 2,5 5,-1 4,2 2,-4 6,10 6,-4 7,-3 2,-6 10,1 0,3 4,-5-3,-1 7,-6 8,0 7,-4 7,-1 3,-3-3,-4-2,-2-6,-7 0,-4-4,-11-5,-3-8,-5-6,-1-7,2-9,8-13</inkml:trace>
  <inkml:trace contextRef="#ctx0" brushRef="#br0" timeOffset="1">1542 937,'18'22,"4"3,-22-25,0 0,0 0,0 0,0 0,22 33,-22-33,0 0,0 0,0 0,20 32,-20-32,0 0,0 0,19 31,-19-31,0 0,19 28,-19-28,14 23,-7-4,-7-7,-9-3</inkml:trace>
  <inkml:trace contextRef="#ctx0" brushRef="#br0" timeOffset="2">923 925,'1'1,"2"7,-3-8,0 0,0 0,0 0,9 14,-9-14,0 0,0 0,13 35,-13-35,0 0,19 45,-19-45,26 57,3 1,-2 5,-2-8,0-7,-4-10,-8-12,-3-12,-3-12,3-8,0-9,2-9,0-7,3-6,-1-2,0-2,1-3,1 7,5 1,-1 8,-2 0,-2 5,-2 8,0 6,-2 0,-2 2,-7 1,-6 3</inkml:trace>
  <inkml:trace contextRef="#ctx0" brushRef="#br0" timeOffset="3">1143 949,'10'2,"-7"7,-3-9,0 0,0 0,0 0,5 8,-5-8,0 0,0 0,16 25,-16-25,0 0,28 34,-28-34,30 35,1 1,-31-36,32 37,-4 0,-1-3,-3-1,1-5,-8-4,-9-9,-9-3</inkml:trace>
  <inkml:trace contextRef="#ctx0" brushRef="#br0" timeOffset="4">1306 200,'6'1,"-3"-8,-3 7,0 0,0 0,0 0,-2 1,2-1,0 0,0 0,4-5,-4 5,0 0,6-13,-6 13,14-22,6-9,-20 31,0 0,0 0,0 0,25-34,-25 34,0 0,0 0,25-33,-25 33,0 0,22-33,-22 33,22-39,1 8,-3 5</inkml:trace>
  <inkml:trace contextRef="#ctx0" brushRef="#br0" timeOffset="5">1892 37,'-2'3,"-5"2,7-5,0 0,0 0,0 0,0 0,-8 9,8-9,0 0,0 0,0 0,-5 16,5-16,0 0,0 0,-2 24,2-24,0 0,4 33,-4-33,5 37,2 6,-7-43,0 0,9 39,-9-39,12 38,7-8,1-5,0-16,-3-9,1-14,-2-12,-2-10,-1-12,-2-2,-4-2,-1 10,0 6,1 1,0 8,1 5,2 13,0 10,5 7,2 12,-1 2,-4 3,0-1,-7-3,2-3,-7-12,0-7,-3-12,1-8,-1-11,0-8,3-5,1-1,2 10,0 4,3 8,4 7,-2 6,2 5,-2 12,3 7,0 7,-1 4,-1-2,-3-1,-4-8,1-6,-2-4,-2-6,1-8,-3-10,3-8,-3-3,3-7,2-2,1 10,4 7,5 8,2 2,2 13,0 6,1 11,4 2,1 3,0-6,-5-7,-4-6,0-7,1-10,2-14,3-12,-1-17,-2-6,-4-6,-5-6,-5 2</inkml:trace>
  <inkml:trace contextRef="#ctx0" brushRef="#br1" timeOffset="6">3206-1080,'2'-14,"-4"3,2 11,0 0,0 0,0 0,0 0,0 0,0 0,0 0,0 0,0 0,0 0,0 0,-3-11,3 11,0 0,0 0,0 0,0 0,0 0,0 0,0 0,0 0,0 0,0 0,-5-6,5 6,0 0,0 0,0 0,0 0,0 0,0 0,0 0,0 0,0 0,-11-5,11 5,0 0,0 0,0 0,0 0,0 0,0 0,0 0,0 0,-18-3,18 3,0 0,0 0,0 0,0 0,0 0,0 0,0 0,-21 2,21-2,0 0,0 0,0 0,0 0,0 0,0 0,-23 5,23-5,0 0,0 0,0 0,-26 9,26-9,0 0,0 0,0 0,0 0,-30 14,30-14,0 0,0 0,0 0,-29 22,29-22,0 0,0 0,-26 27,26-27,0 0,-25 28,25-28,-21 25,8 8,13-33,-13 38,3 2,-1 1,5 0,3-3,8 0,3-3,5-1,1-11,4 4,3-4,5-4,-3-7,0-4,3-5,1-3,1-3,3-5,-3-2,6-12,5-5,3-1,7 5,-5 2,-2-4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3.842"/>
    </inkml:context>
    <inkml:brush xml:id="br0">
      <inkml:brushProperty name="width" value="0.04667" units="cm"/>
      <inkml:brushProperty name="height" value="0.04667" units="cm"/>
      <inkml:brushProperty name="fitToCurve" value="1"/>
    </inkml:brush>
    <inkml:brush xml:id="br1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45 3993,'-5'6,"0"-2,5-4,0 0,0 0,0 0,0 0,0 0,0 0,0 0,0 0,0 0,0 0,0 0,0 0,0 0,0 0,0 0,0 0,0 0,0 0,0 0,0 0,0 0,0 0,0 0,0 0,0 0,0 0,-4 3,4-3,0 0,0 0,0 0,0 0,0 0,0 0,0 0,0 0,0 0,0 0,0 0,0 0,0 0,0 0,0 0,0 0,0 0,0 0,0 0,0 0,0 0,0 0,0 0,0 0,0 0,-3 5,3-5,0 0,0 0,0 0,0 0,0 0,0 0,0 0,0 0,0 0,0 0,0 0,0 0,0 0,0 0,0 0,0 0,0 0,0 0,0 0,0 0,-3 7,3-7,0 0,0 0,0 0,0 0,0 0,0 0,0 0,0 0,0 0,0 0,0 0,0 0,0 0,0 0,0 0,0 0,0 0,0 0,0 0,0 0,0 0,0 0,0 0,-2 0,2 0,0 0,0 0,0 0,0 0,0 0,0 0,0 0,0 0,0 0,0 0,0 0,0 0,0 0,0 0,0 0,0 0,0 0,0 0,0 0,0 0,0 0,0 0,-3-4,3 4,0 0,0 0,0 0,0 0,0 0,0 0,0 0,0 0,0 0,0 0,0 0,0 0,0 0,0 0,0 0,0 0,0 0,0 0,0 0,0 0,0 0,-4-5,4 5,0 0,-3-3,3 3,0 0,0 0,0 0,0 0,0 0,0 0,0 0,0 0,0 0,0 0,0 0,0 0,0 0,0 0,0 0,0 0,0 0,0 0,0 0,-3-2,3 2,0 0,0 0,0 0,0 0,0 0,0 0,0 0,0 0,0 0,0 0,0 0,0 0,0 0,0 0,0 0,0 0,0 0,0 0,-3-1,3 1,0 0,0 0,0 0,0 0,0 0,0 0,0 0,0 0,0 0,0 0,0 0,0 0,0 0,0 0,0 0,0 0,0 0,-4 2,4-2,0 0,0 0,0 0,0 0,0 0,0 0,0 0,0 0,0 0,0 0,0 0,0 0,0 0,-4-3,4 3,0 0,0 0,0 0,0 0,0 0,0 0,0 0,0 0,0 0,0 0,0 0,0 0,0 0,0 0,0 0,-3-1,3 1,0 0,0 0,0 0,0 0,0 0,0 0,0 0,0 0,0 0,0 0,0 0,0 0,0 0,0 0,-1-3,1 3,0 0,0 0,0 0,0 0,0 0,0 0,0 0,0 0,0 0,0 0,0 0,0 0,0 0,0 1,0-1,0 0,0 0,0 0,0 0,0 0,0 0,0 0,0 0,0 0,0 0,0 0,0 0,0 2,0-2,0 0,0 0,0 0,0 0,0 0,0 0,0 0,0 0,0 0,0 0,2 1,-2-1,0 0,0 0,0 0,0 0,0 0,0 0,0 0,0 0,0 0,0 0,2-3,-2 3,0 0,0 0,0 0,0 0,0 0,0 0,0 0,0 0,0 0,4-4,-4 4,0 0,0 0,0 0,0 0,0 0,0 0,0 0,0 0,7-6,-7 6,0 0,0 0,0 0,0 0,0 0,0 0,0 0,9-5,-9 5,0 0,0 0,0 0,0 0,0 0,0 0,10-9,-10 9,0 0,0 0,0 0,0 0,0 0,14-19,-14 19,0 0,0 0,0 0,0 0,20-28,-20 28,0 0,0 0,0 0,23-32,-23 32,0 0,0 0,27-39,-27 39,0 0,31-42,-31 42,33-55,5-1,-38 56,0 0,43-67,-43 67,45-70,5-5,-4 0,6-1,-3-3,4-3,0-7,1 3,0 2,-2-1,4-3,-6 1,5 0,-5 2,4 2,-2 2,-2 3,-1-2,-2 2,0 3,-3 0,2 0,-3-1,1 3,1-1,-1 0,3 0,-5 1,3-1,-4 8,3-6,-3 4,0-1,0 3,-1 2,-1-2,-1 8,-2-4,-1 7,-1-3,4 5,-3-3,4 6,-3-7,0 8,1 1,-2 0,-2 2,-3-2,-1 8,-1 4,-6 3,-5 3,-1 4,-3 13,-3 3,-6 6,-4-2,0 6,-2 0,2 0,0 0,0 2,-1-2,0 0,0-2,1 2,0 0,2 4,-1-2,-1-2,0-1,0 0,0-1,-1 2,1 2,1-4,1 3,-2 1,0-1,0-2,0-1,0-1,0 6,0-4,-2 1,2 0,2 0,-2 0,0 0,0 0,0 3,0-3,0 0,0 0,0 2,1-1,0 0,0-1,1 2,1 3,1 1,2 1,1 1,3 6,0 4,5 4,5-4,-1 2,2 5,1 2,6 4,2-2,5 8,0 1,2 4,3 1,2 6,1 5,0-2,4 6,-1-3,5 10,-3-6,6 6,-3 1,3 2,-2 2,6 3,-1 1,5 2,0 1,4 0,4 3,-1 2,0 1,2 1,3 4,-3 4,2 1,4-5,5 2,1-1,-1 3,-2-2,1-3,-2 0,0 1,-3 0,-6-8,-2-2,-1-1,-4-2,-3-5,-6-5,-3 1,-7-5,1-1,-5-7,0 0,-2-4,-1-3,-3-3,-1-5,-3 0,0-4,-2-3,-1-5,-4 1,-1-3,0-1,-5-6,-7-4,-4-5,-2-3,-2-2,-2-3,-1-3,1 3,-1 0,1-2,0 2,0 0,0 0,1 0,-1 2,0-2,0 0,0-2,0 4,-1-2,1 0,-1-3,1 1,0 4,0-2,0 1,-2-1,1 2,1-2,-1 0,1 0,0 0,0 0,0 0,-1 0,1-2,0 2,-1-1,0 1,1 0,-1 0,0 1,-3-1,2 0,-4-2,-8 1,-6 0,-7 0,1 0,-7 2,-2-3,-6 2,0 1,-4-3,-1-1,-5 0,-1 3,-6 1,-1-2,-4-3,-2 3,-2 0,-1 0,1 0,-1 0,-3 0,-3 2,0-3,-2 1,-4-1,2 4,-3-1,3 0,1 0,1 1,-4-4,2 3,-4-2,2 1,-3 1,-1 0,-4-1,1 2,1-1,2 1,-3-4,1 5,-3-2,1 0,1-5,3 3,0-1,0-2,1-1,1 3,1-1,0-6,0 2,0-4,-1 4,-5 3,3 0,4 1,3-1,1 1,0 0,-1 1,5 1,5-2,-3 1,2 1,1 1,4 2,-3 2,2-3,2-1,-1 1,4 0,3 0,4-3,-1 5,6-3,2 2,5-2,3 0,-1 0,6 0,-1 0,2 0,2 0,2 3,4-2,0-1,-1 0,1 2,5 0,-3 0,3-2,-2 0,6 0,0 2,2-2,-3 3,2-1,1 0,-1 0,2-2,4 0,2 0,3 0,2-2,0 0,0 3,-1 0</inkml:trace>
  <inkml:trace contextRef="#ctx0" brushRef="#br1" timeOffset="1">90 3855,'0'-2,"1"1,-1 1,0 0,0 0,0 0,0 0,0 0,0 0,0 0,0 0,0 0,0 0,0 0,0 0,0 0,0-2,0 2,0 0,0 0,0 0,0 0,0 0,0 0,0 0,0 0,0 0,0 0,0 0,0 0,2 0,-2 0,0 0,0 0,0 0,0 0,0 0,0 0,0 0,0 0,0 0,0 0,0 0,1-4,-1 4,0 0,0 0,0 0,0 0,0 0,0 0,0 0,0 0,0 0,0 0,0 1,0-1,0 0,0 0,0 0,0 0,0 0,0 0,0 0,0 0,0 0,1 1,-1-1,0 0,0 0,0 0,0-1,0 1,0 0,0 0,0 0,0 0,0 0,0 0,0 0,0 0,0 0,0 0,0 0,0 0,0 0,0 0,0 0,0-2,0 2,0 0,0 0,0 0,0 0,0 0,0 0,0 0,0 0,0 0,0 0,0 0,0 0,0 0,0 0,0-2,0 2,0 0,0 0,0 0,0 0,0 0,0 0,0 0,0 0,0 0,0 0,0 0,0 0,0 0,1 0,-1 0,0 0,0 0,0 0,0 0,0 0,0 0,0 0,0 0,0 0,0 0,0 0,0 0,2-2,-2 2,0 0,0 0,0 0,0 0,0 0,0 0,0 0,0 0,0 0,0 0,3-5,-3 5,0 0,0 0,0 0,0 0,0 0,0 0,0 0,0 0,0 0,0 0,4-6,-4 6,0 0,0 0,0 0,0 0,0 0,0 0,0 0,0 0,0 0,3-8,-3 8,0 0,0 0,0 0,0 0,0 0,0 0,0 0,0 0,2-7,-2 7,0 0,0 0,0 0,0 0,0 0,0 0,0 0,4-13,-4 13,0 0,0 0,0 0,0 0,0 0,0 0,8-12,-8 12,0 0,0 0,0 0,0 0,0 0,11-12,-11 12,0 0,0 0,0 0,0 0,15-20,-15 20,0 0,0 0,0 0,18-24,-18 24,0 0,0 0,19-30,-19 30,0 0,17-31,-17 31,18-30,3 0,-21 30,0 0,22-26,-22 26,20-23,-2 5,-5 1,2-1,-1-1,3-2,-1 1,-2 2,-3 1,1 3,-3-6,6 4,1-3,2 6,-3-4,-4 1,1-2,3 0,1-1,2 3,-3 0,-2 0,1 0,1-5,1-2,3 1,-4 4,-2 4,0-1,-2-2,2-4,-1-1,3 4,-5 4,-1-1,0-5,-3 0,0 1,4 4,-3-3,4 2,-4-7,4-1,1-2,-1 8,1 0,-3 1,1-3,1-5,3 6,1 1,3 0,-3-3,-1-3,-3 1,1 4,1 1,4-1,0-3,1 1,-5-1,-1 1,-1 5,6-4,0 0,-2-2,-4 2,2 4,0 1,1 0,1-4,-1-1,0 0,-3 4,-5 5,3-2,-2 0,1-3,2-7,0 3,0 2,0 3,2 1,-3-1,1-4,-2-2,2-1,2 5,0 2,0-5,0 0,-2 0,2 2,-2 1,-1 0,1 1,5-6,-5 5,5-3,-7 3,3-1,-3 1,1-1,-3-3,3 0,2 1,3 1,0 0,-2 0,0-4,-4 2,3 1,-2 2,-1 3,1-7,6-3,0 0,0 7,-5 3,1-5,1-2,0-1,1 3,3 4,1 0,-2-8,-3 2,-2-1,0 5,5-2,1 0,1-4,-5 2,-2 1,0 1,2-3,6 2,-3-4,5 2,-7-2,3 1,-4-3,3 1,3 0,-1-2,-3 0,-3-1,1 3,3 2,5-4,-1-2,-2 3,-3 3,-2 2,4-1,1 0,4 1,-2-1,-2 0,-2-5,2 3,0 3,0 2,-4-7,-2-1,3-2,4 5,0 4,-3-4,-2 0,-2-2,-3 8,-1-1,-1 4,-1-6,2 5,3 4,0 6,3-2,-3-3,0 1,0 0,-5 4,-2 2,0 3,-4 2,1 0,-5-4</inkml:trace>
  <inkml:trace contextRef="#ctx0" brushRef="#br1" timeOffset="2">5928 3932,'1'0,"-1"1,0-1,0 0,0 0,0 0,0 0,0 0,0 0,0 0,0 0,0 0,0 0,0 0,0 0,0 0,0 0,0 0,0 0,0 0,0 0,0 0,0 0,0 0,0 0,0 0,0 0,0 0,0 0,0 0,0 0,0 0,0 0,0 0,0-1,0 1,0 0,0 0,0 0,0 0,0 0,0 0,0 0,0 0,0 0,0 0,0 0,0 0,0 0,0 0,0 0,0 0,0 0,0 0,0 0,0 0,0 0,0 0,0 0,0 0,0 0,0 0,0 0,0 0,0 0,0 0,1 0,-1 0,0 0,0 0,0 0,0 0,0 0,0 0,0 0,0 1,0-1,0 0,0 0,0 0,0 0,0 0,0 0,0 0,0 0,0 0,0 0,0 0,0 0,0 0,0 0,0 0,0 0,0 0,0 0,0 0,0 0,0 0,0 0,0 0,0 0,0 0,0 0,0 0,0 0,4-1,-4 1,0 0,0 0,0 0,0 0,0 0,0 0,0 0,0 0,0 0,0 0,0 0,0 0,0 0,0 0,0 0,0 0,0 0,0 0,0 0,0 0,0 0,0 0,0 0,0 0,0 0,0 0,0 0,0 0,0 0,0 0,0 0,0 0,0 0,0 0,0 0,0 0,0 0,0 0,0 0,0 0,0 0,0 0,0 0,0 0,0 0,1-3,-1 3,0 0,0 0,0 0,0 0,0 0,0 0,0 0,0 0,0 0,0 0,0 0,0 0,0 0,0 0,0 0,0 0,0 0,0 0,0 0,0 0,0 0,0 0,0 0,0 0,0 0,0 0,0 0,0 0,0 0,0 0,0 0,0 0,0 0,0 0,0 0,0 0,0 0,0 0,0 0,0 0,0 0,0 0,0 0,0 0,0 0,0 0,0 0,0 0,0 0,0 0,0 0,1 3,-1-3,0 0,0 0,0 0,0 0,0 0,0 0,0 0,0 0,0 0,0 0,0 0,0 0,0 0,0 0,0 0,0 0,0 0,0 0,0 0,0 0,0 0,0 0,0 0,0 0,0 0,0 0,0 0,0 0,0 0,0 0,0 0,0 0,0 0,0 0,0 0,0 0,0 0,0 0,0 0,0 0,0 0,0 0,0 0,0 0,0 0,0 0,1-4,-1 4,0 0,0 0,0 0,0 0,0 0,0 0,0 0,0 0,0 0,0 0,0 0,0 0,0 0,0 0,0 0,0 0,0 0,0 0,0 0,0 0,0 0,-1 0,1 0,0 0,0 0,0 0,0 0,0 0,0 0,0 0,0 0,0 0,0 0,0 0,0 0,0 0,0 0,0 0,0 0,0 0,0 0,0 0,0 0,0 1,0-1,0 0,0 0,0 0,0 0,-1 0,1 0,0 0,0 0,0 0,0 0,0 0,0 0,0 0,0 0,0 0,0 0,0 0,0 0,0 0,0 0,0 0,0 0,0 0,0 0,1 0,-1 0,0 0,0 0,0 0,0 0,0 0,0 0,0 0,0 0,0 0,0 0,0 0,0 0,0 0,0 0,0 0,0 0,0 0,-1 0,1 0,0 0,0 0,0 0,0 0,0 0,0 0,0 0,0 0,0 0,0 0,0 0,0 0,0 0,0 0,0 0,0 0,-1-5,1 5,0 0,0 0,0 0,0 0,0 0,0 0,0 0,0 0,0 0,0 0,0 0,0 0,0 0,0 0,0 0,-6-6,6 6,0 0,0 0,0 0,0 0,0 0,0 0,0 0,0 0,0 0,0 0,0 0,0 0,0 0,0 0,-7-9,7 9,0 0,0 0,0 0,0 0,0 0,0 0,0 0,0 0,0 0,0 0,0 0,0 0,0 0,-7-6,7 6,0 0,0 0,0 0,0 0,0 0,0 0,0 0,0 0,0 0,0 0,0 0,0 0,-9-12,9 12,0 0,0 0,0 0,0 0,0 0,0 0,0 0,0 0,0 0,0 0,0 0,-10-10,10 10,0 0,0 0,0 0,0 0,0 0,0 0,0 0,0 0,0 0,0 0,-8-14,8 14,-9-12,9 12,0 0,0 0,0 0,0 0,0 0,0 0,0 0,0 0,-11-15,11 15,0 0,0 0,0 0,0 0,0 0,0 0,0 0,-12-15,12 15,0 0,0 0,0 0,0 0,0 0,0 0,-10-17,10 17,0 0,0 0,0 0,0 0,0 0,-8-13,8 13,0 0,0 0,0 0,0 0,-7-17,7 17,0 0,0 0,0 0,-11-10,11 10,0 0,0 0,-14-10,14 10,0 0,-18-11,18 11,-12-14,0 1,12 13,0 0,0 0,-10-16,10 16,-8-15,8 15,0 0,-13-15,13 15,-16-14,-1 2,0 0,2-1,5-2,-3-4,3 2,-4 4,-1 2,-3-1,3-1,1-1,2-1,-3-3,-1 0,-2 0,3 3,1 2,-2-1,-2-2,-1-5,-1 1,2 0,4 0,-4 2,-1-5,-2-2,1 0,2 1,-4 7,2-5,-4 1,6 0,4 2,-5-4,-2-2,0-2,4 2,0 6,-1-4,-3 0,0-4,1 4,4 2,-2-2,-4-4,-1 3,3 0,3 2,-2 0,-3-3,-1 1,4 1,2 0,-3 0,0-3,0 1,5 3,-3 0,1-1,-3-3,2-2,-1 5,-2-1,-1 0,-2-2,2 2,3 3,-3-4,-1-2,0 2,1 5,5 2,-1-10,-7-1,3-4,0 14,5 1,1-4,-3-5,0 1,0 3,4 3,-6-6,2 3,-1 2,4 4,-1-2,-1-2,-6-3,4 0,0 0,1 0,0 1,-4 1,3 2,-1-2,5 2,-6-7,-1 4,3 1,3 0,1 4,-4-1,0 0,1-3,5-2,1 4,-3 8,-3-4,0-6,0-1,5 1,0 5,-6-7,1 0,2 2,6 2,-2-1,-4 5,-1-1,3-6,-1-2,0 4,-2 7,2-3,-5-3,3-5,1 5,7 3,-5-1,2-1,-4-2,2 0,-5-1,2 3,3 2,2 4,-3-11,0-1,-1 0,2 5,2 4,-2-4,3-3,-8 2,2 1,1 5,4 0,1 3,1-5,-3 2,-1-4,-4 7,7-5,3 9,0-4,-4 1,3-5,-3 0,-1 2,-2 1,3 4,9-1,-4 0,3-3,-5 2,1 3,-2-9,-2 1,1-4,1 11,3-3,-1 4,1-4,1 3,-4-6,-2 3,0-6,2 9,2-6,2 8,0-1,-2-2,2 2,-1-6,1 8,-1-1,-2 2,-2-7,1 1,5 1,0 5,2-2,1-3,-1 3,2 1,-2 6,2 0,-1-4,1-3,-3-1,2 7,1 2,4 0,-4-1,2-1,0 2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3.845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-168 28,'-3'-15,"-1"17,4-2,0 0,0 0,0 0,1 0,-1 0,0 0,0 0,-4 8,4-8,0 0,-2 13,2-13,-2 20,4-1,-2-19,0 0,0 0,0 0,0 0,0 0,0 0,0 0,5 21,-5-21,0 0,0 0,0 0,0 0,0 0,0 0,16 15,-16-15,0 0,0 0,0 0,0 0,0 0,18 17,-18-17,0 0,0 0,0 0,0 0,25 19,-25-19,0 0,0 0,0 0,31 16,-31-16,0 0,0 0,39 13,-39-13,0 0,38 12,-38-12,40 8,-12 1</inkml:trace>
  <inkml:trace contextRef="#ctx0" brushRef="#br0" timeOffset="1">-148 90,'-30'6,"-8"12,38-18,0 0,0 0,0 0,-39 25,39-25,0 0,0 0,-45 29,45-29,0 0,-38 28,38-28,-33 29,15-3,11 3,10-10,7-2,15-4,5 2,4 0,-3 10,-2-2,-6 3,-7 0,-7 7,-2 0,-12-1,-5 1,-7 5,-5-6,-6-17,-5-7,-4 2,-3-1,-3-5,4-7,2-7,-1 0,7 0,1-5,12-8,1-1,7-3,13-2</inkml:trace>
  <inkml:trace contextRef="#ctx0" brushRef="#br0" timeOffset="2">299 485,'-7'11,"4"-10,3-1,0 0,0 0,0 0,1 0,-1 0,0 0,0 0,2 4,-2-4,0 0,8 6,-8-6,16 15,8-1,-24-14,0 0,0 0,0 0,0 0,26 18,-26-18,0 0,0 0,0 0,31 14,-31-14,0 0,0 0,37 22,-37-22,0 0,38 21,-38-21,40 23,-6-8,0 1,-8-5</inkml:trace>
  <inkml:trace contextRef="#ctx0" brushRef="#br0" timeOffset="3">-197 850,'-2'9,"-7"2,9-11,0 0,0 0,0 0,0 0,0 0,-21 17,21-17,0 0,0 0,0 0,0 0,-27 22,27-22,0 0,0 0,0 0,-34 22,34-22,0 0,0 0,-33 23,33-23,0 0,-31 23,31-23,-27 19,10-4,4-6,5-2,5-7</inkml:trace>
  <inkml:trace contextRef="#ctx0" brushRef="#br0" timeOffset="4">364 566,'-2'7,"-4"-5,6-2,0 0,0 0,0 0,0 0,0 0,0 0,-2 5,2-5,0 0,0 0,0 0,0 0,0 0,-17 13,17-13,0 0,0 0,0 0,0 0,-27 20,27-20,0 0,0 0,0 0,-36 25,36-25,0 0,0 0,-42 26,42-26,0 0,-37 27,37-27,-36 32,8-5,11-6,12-3,18 0,10 6,14-5,6-3,-1 0,0-1,-9 3,-6 4,-11 0,-4 1,-11-3,-9 2,-6 5,-8-3,-8-1,-8-8,-4 1,3-8,-4-2,5-6,-1-7,-3-1,8-5,3-1,14-6,0-4,7-2,4-1,10-3</inkml:trace>
  <inkml:trace contextRef="#ctx0" brushRef="#br0" timeOffset="5">582 1480,'0'-18,"0"-10,0 28,0 0,0 0,-6-28,6 28,0 0,-17-30,17 30,-32-21,-11 10,43 11,0 0,-52-5,52 5,-46 0,2 10,13 10,6 11,8 4,10 1,4-1,13-1,7-2,11-8,8-1,10-7,-1-5,6-5,-5-4,0-1,-6-3,1 2,-3 3,-8 7,-10-3,-14 1,-5 4,-8 2,-9 7,-8-1,0 2,4-4,7-5,7-5,4-4,6-4,8 0,13-2,9 0,1 1,2 4,-6 1,-5-1,-12 2,-3 7,-8 4,-6 4,-8 0,-3-2,-6-1,-2-2,0 1,7-5,7 3,10-6,6-1,15-3,7-2,9 0,1 0,-1 2,-2 1,-6 3,-8 3,-10 1,-8 0,-9 9,-2 4,-5 2,-4 0,-3 3,-3 4,8-6,3 4,8-2,6 2,4-8,9-5,6-1,7 0,11-2,12-6,10 1,9-3,12 7,9-3,-6 2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3.851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-72 5441,'0'-3,"0"2,0 1,0 0,0 0,0 0,0 0,0 0,0 0,0 0,0 0,0 0,0 0,0 0,0 0,0 0,0 0,0 0,0 0,0 0,0 0,0 0,0 0,0 0,0 0,0 0,0 0,0 0,0 0,3 4,-3-4,0 0,0 0,0 0,0 0,0 0,0 0,0 0,0 0,0 0,0 0,0 0,0 0,0 0,0 0,0 0,0 0,0 0,0 0,0 0,0 0,0 0,0 0,0 0,0 0,0 0,1 0,-1 0,0 0,0 0,0 0,0 0,0 0,0 0,0 0,0 0,0 0,0 0,0 0,0 0,0 0,0 0,0 0,0 0,0 0,0 0,0 0,0 0,-3 0,3 0,0 0,0 0,0 0,0 0,0 0,0 0,0 0,0 0,0 0,0 0,0 0,0 0,0 0,0 0,0 0,0 0,0 0,0 0,0 0,0 0,0 0,0 0,0 0,0-3,0 3,0 0,0 0,0 0,0 0,0 0,0 0,0 0,0 0,0 0,0 0,0 0,0 0,0 0,0 0,0 0,0 0,0 0,0 0,0 0,0 0,0 0,0 0,2 1,-2-1,0 0,0 0,0 0,0 0,0 0,0 0,0 0,0 0,0 0,0 0,0 0,0 0,0 0,0 0,0 0,0 0,0 0,0 0,0 0,0 0,0 0,1 2,-1-2,0 0,-3 0,3 0,0 0,0 0,0 0,0 0,0 0,0 0,0 0,0 0,0 0,0 0,0 0,0 0,0 0,0 0,0 0,0 0,0 0,0 0,0 0,-1-2,1 2,0 0,0 0,0 0,0 0,0 0,0 0,0 0,0 0,0 0,0 0,0 0,0 0,0 0,0 0,0 0,0 0,0 0,0 0,0 0,0 0,0 0,0 0,0 0,0 0,0 0,0 0,0 0,0 0,0 0,0 0,0 0,0 0,0 0,0 0,0 0,0 0,0 0,4 2,-4-2,0 0,0 0,0 0,0 0,0 0,0 0,0 0,0 0,0 0,0 0,0 0,0 0,0 0,0 2,0-2,0 0,0 0,0 0,0 0,0 0,0 0,0 0,0 0,0 0,0 0,0 0,0 0,0 0,0 0,0 0,-2 0,2 0,0 0,0 0,0 0,0 0,0 0,0 0,0 0,0 0,0 0,0 0,0 0,0 0,0 0,0 0,-1-2,1 2,0 0,0 0,0 0,0 0,0 0,0 0,0 0,0 0,0 0,0 0,0 0,0 0,0 0,3 0,-3 0,0 0,0 0,0 0,0 0,0 0,0 0,0 0,0 0,0 0,0 0,0 0,0 0,3 0,-3 0,0 0,0 0,0 0,0 0,0 0,0 0,0 0,0 0,0 0,0 0,3 0,-3 0,0 0,0 0,0 0,0 0,0 0,0 0,0 0,0 0,0 0,0 0,4-3,-4 3,0 0,0 0,0 0,0 0,0 0,0 0,0 0,0 0,0 0,8-2,-8 2,0 0,0 0,0 0,0 0,0 0,0 0,0 0,0 0,14-3,-14 3,0 0,0 0,0 0,0 0,0 0,0 0,0 0,23-4,-23 4,0 0,0 0,0 0,0 0,0 0,0 0,22-5,-22 5,0 0,0 0,0 0,0 0,0 0,23-4,-23 4,0 0,0 0,0 0,0 0,22-3,-22 3,0 0,0 0,0 0,27-3,-27 3,0 0,0 0,27 0,-27 0,0 0,27 3,-27-3,25 4,1-1,-26-3,0 0,23 6,-23-6,21 2,-4-1,2 2,3-1,0-3,-2-2,-1 0,1 3,-3-2,0-1,0 0,-2 3,7 1,2-4,2 2,-2 1,3 0,-2 2,3 2,-1 1,1 0,-1-2,4 1,-2-3,1 3,-4-4,5 4,2-7,1 10,0-7,-1 3,1-4,0 3,-3-1,4 1,-2-4,-1 4,0-2,0 0,4 1,-2 1,-2 0,3-2,-5-5,6 5,-5-2,4 4,-5-3,4 3,-1-5,0 3,0-4,-2 6,2-3,0 3,-2-5,4 3,-2-3,2 5,-1-4,3 2,-4 2,0-3,1-2,-2-1,3 2,-3-1,1 1,1 4,2 1,-2-3,6 2,-3-1,0 2,1-1,-3 2,5 2,-3-4,4 1,2 2,-3 0,4-1,-8-3,5 1,-3 1,2 2,0-1,-4 3,7 4,-3-3,4-1,-6-4,2 3,5 0,-5 1,4-2,-2-4,2 1,-3 1,1-1,2 1,-1 1,0 0,-1-2,0-2,-2 1,3 6,-1-4,-1 2,-2-5,-1 0,5 0,-7-1,0 2,-1-4,2 3,4-4,0 3,5-2,-7 3,3-4,-2 3,0 3,-1 1,-2-2,1 3,0-3,2 2,0-5,1 1,2-3,-3 2,0 2,-1-4,-4 2,7-1,-3-3,4 2,-5 2,-2 2,0-1,2-1,-2 3,-1 1,-5-2,2-2,-1 1,0 1,0 2,-2-1,-1-1,-5 0,-3 0,2 0,1 0,0 2,-8-4,0 2,0 0,2 3,-1 0,0-3,-4 0,0 3,1-2,-1-1,1 2,-1 4,-1-2,-5-4,-2 5,0-4,-1 0,-2-5,3 2,-1 2,1 3,-1 1,0-3,3 0,-3-2,-1 2,-1-2,-2 2,-1-2,-1 1,2-1,1 1,1-3,-2 4,1-3,-3 4,1-3,-2 2,0-3,-1 4,2-2,-1 0,2 0,1-1,1 3,1-4,-1 3,-1-3,2 4,-2-3,1 1,-2-1,4 2,-2-1,1 2,-2-5,1 3,0 0,0 1,0 0,1 0,-1-3,-1 1,-1 0,2 2,0-1,2 1,-1-2,-1 1,-1-1,-1 2,4 0,-2-2,0 0,0 2,1 0,-4-1,1 3</inkml:trace>
  <inkml:trace contextRef="#ctx0" brushRef="#br1" timeOffset="1">-374 5722,'-10'24,"-1"7,11-31,0 0,0 0,0 0,-14 40,14-40,0 0,0 0,-16 47,16-47,0 0,-14 55,14-55,-17 60,-3 9,-1 1,0 3,2-2,1-3,-1-6,3-10,4-9,5-10,2-6,3-6,1-7,-2-3,2-6</inkml:trace>
  <inkml:trace contextRef="#ctx0" brushRef="#br1" timeOffset="2">-500 6127,'18'-4,"5"4,-23 0,0 0,0 0,0 0,0 0,27 2,-27-2,0 0,0 0,0 0,35-2,-35 2,0 0,0 0,40 0,-40 0,0 0,43 0,-43 0,40 3,-4 1,-7-2,-29-2,22 1</inkml:trace>
  <inkml:trace contextRef="#ctx0" brushRef="#br1" timeOffset="3">-354 5698,'3'12,"2"8,-5-20,0 0,0 0,0 0,0 0,0 0,7 27,-7-27,0 0,0 0,0 0,0 0,6 29,-6-29,0 0,0 0,0 0,7 35,-7-35,0 0,0 0,8 42,-8-42,0 0,12 46,-12-46,13 51,2 5,-15-56,14 64,-2 1,0 3,1 0,2-1,0 0,2-8,0 0,-2-12</inkml:trace>
  <inkml:trace contextRef="#ctx0" brushRef="#br0" timeOffset="4">2362 5716,'-2'-1,"-1"1,3 0,0 0,0 0,-11 0,11 0,0 0,-19 6,19-6,-27 17,-3 12,30-29,0 0,0 0,-27 37,27-37,0 0,-26 47,26-47,-25 48,-2 7,6 1,8 0,9-4,7 1,5-9,8-6,7-6,5-5,2-7,0-7,0-8,-1-5,1-8,-3 1,-4-6,-9-5,-3-8,-1 3,-5-5,-3 2,-7-3,-1-1,-1 1,-1-1,1 3,-5 7,-5 8,-2 6,-2 2,4 1,0 2,-1-3,0 5,-1 0,4 4,-3-1,4 2,-4 2,0 4,3-1,3-2</inkml:trace>
  <inkml:trace contextRef="#ctx0" brushRef="#br0" timeOffset="5">2573 6215,'-2'22,"2"-4,0-18,0 0,0 0,0 0,0 0,0 0,-2 0,2 0,0 0,0 0,0 0,0 0,-3 28,3-28,0 0,0 0,0 0,-6 32,6-32,0 0,0 0,-3 31,3-31,0 0,1 34,-1-34,-2 38,1 0,2 1,-1-39,2 30,2 7,0-20,3-20</inkml:trace>
  <inkml:trace contextRef="#ctx0" brushRef="#br0" timeOffset="6">2837 5727,'2'13,"-8"-10,6-3,0 0,0 0,0 0,0 0,0 0,0 0,0 0,0 0,0 0,2-3,-2 3,0 0,0 0,0 0,0 0,0 0,0 0,0 0,0 0,-1 0,1 0,0 0,0 0,0 0,0 0,0 0,0 0,0 0,-5 6,5-6,0 0,0 0,0 0,0 0,0 0,0 0,-5 16,5-16,0 0,0 0,0 0,0 0,0 0,-12 25,12-25,0 0,0 0,0 0,0 0,-10 35,10-35,0 0,0 0,0 0,-13 37,13-37,0 0,0 0,-8 34,8-34,0 0,-9 28,2-1,4-4,8-6,7-9,8-3,7-7,4 2,0-3,2 3,0 5,-4 1,-9 3,-2 6,-3 2,-5 4,-6 3,-6 1,-9 0,-1-2,-5 4,0 0,-11-8,-1 2,-4-1,6 1,-1-8,5-5,3-7,4-3,0-6,-7-7,2-8,6-11,10-4</inkml:trace>
  <inkml:trace contextRef="#ctx0" brushRef="#br0" timeOffset="7">2829 5689,'2'-7,"4"11,-6-4,0 0,0 0,0 0,0 0,-5-2,5 2,0 0,0 0,0 0,1 1,-1-1,0 0,0 0,0-2,0 2,0 0,4-2,-4 2,5-2,9 1,-14 1,0 0,0 0,0 0,0 0,0 0,21-1,-21 1,0 0,0 0,0 0,0 0,32 1,-32-1,0 0,0 0,0 0,39 3,-39-3,0 0,0 0,44 5,-44-5,0 0,46 6,-46-6,40 3,2-2,-8 1</inkml:trace>
  <inkml:trace contextRef="#ctx0" brushRef="#br0" timeOffset="8">3458 6003,'-10'-4,"-10"-1,20 5,0 0,0 0,0 0,-23 5,23-5,0 0,0 0,-26 7,26-7,0 0,-20 22,20-22,-24 26,3 8,21-34,0 0,0 0,-15 30,15-30,0 0,-5 35,5-35,3 29,1-1,12-5,3-6,7-6,-4-4,5-5,-1-6,5-7,-1-3,0-5,-1-4,-6-2,4-3,-4 5,-1 4,-2 1,1-5,1 5,-3 7,-6 11,-6 5,-4 4,-2 9,-3 7,-5 2,-3-2,-1-4,4-2,2-9,5-5,1-7,3-2,5-12,3-7,5-4,-1-1,6 5,0-2,0 7,-9 7,-1 11,-3 4,-2 8,-3 4,-4 11,-5-2,-3 0,-1-2,3 4,2-9,4-7,0-11,0 1,4-5,4-6,5-6,3-4,4 0,1 0,1-1,-1 1,-2 4,-1 6,0 5,-2 5,-1 3,-3 4,2 3,0 2,-7 5,-2 1,-5 0,3 0,-6 7,3 7,-4-5,4-6,4-7,4-3,9-3,13-7,10-8,18-13,8-10,12-10,0 0</inkml:trace>
  <inkml:trace contextRef="#ctx0" brushRef="#br1" timeOffset="9">5774 5682,'2'-5,"6"-1,-8 6,0 0,0 0,0 0,0 0,17-9,-17 9,0 0,0 0,0 0,24-5,-24 5,0 0,0 0,28-2,-28 2,0 0,35 2,-35-2,38 3,4 6,-42-9,0 0,37 11,-37-11,34 17,-8 3,-4 0,-7 0,-8-3,-4 4,-3 2,-5 2,-2-3,-4-4,-4 0,-3-1,-3-2,-3 0,-5-4,-1 1,2-4,-1-4,4-2,3 2,5-1,7-2,4-1,5 0,3 2,3-1,4 3,6 1,1-2,7 2,1 2,0 3,0 4,2 3,4 1,-3-1,2 0,-1 5,-2 6,-4 0,1 1,-3-1,-2 4,-9 0,-5-3,-3-2,-6 1,-6-3,-10-4,-2-3,-5-4,-5 1,-2 0,-2-2,-1 0,0-6,-4-2,-1-8,-4-1</inkml:trace>
  <inkml:trace contextRef="#ctx0" brushRef="#br1" timeOffset="10">5819 5704,'0'11,"0"6,0-17,0 0,0 0,0 0,0 0,0 0,2 23,-2-23,0 0,0 0,0 0,0 0,0 34,0-34,0 0,0 0,0 0,0 38,0-38,0 0,0 0,0 47,0-47,0 0,-3 50,3-50,0 53,-2 8,2-1,0 5,0-1,-2 1,4-2,0-8,1-2,0-7,0-8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3.862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 1848,'-5'-5,"1"-6,4 11,0 0,0 0,0 0,0 0,0 0,0 0,0 0,0 0,-2-10,2 10,0 0,0 0,0 0,0 0,0 0,0 0,0 0,-3-17,3 17,0 0,0 0,0 0,0 0,0 0,0 0,0-20,0 20,0 0,0 0,0 0,0 0,0 0,2-30,-2 30,0 0,0 0,0 0,0 0,1-30,-1 30,0 0,0 0,0 0,2-32,-2 32,0 0,0 0,6-33,-6 33,0 0,11-37,-11 37,12-39,0 4,-1-5,1-3,1-6,2-4,7 0,0-8,1 6,-1-5,7 8,0 1,2 0,-4 4,8-2,-2 9,7-4,-4 0,2 4,1 3,1-3,6 1,-1-1,5 10,1-6,5-2,2 0,6 3,-5-2,4 3,2 4,2-1,4-6,-2 7,0 5,1 4,-3-6,0 1,1-1,-4 9,-2 6,-4 5,-6 0,-5 2,-4 0,-2 1,-7 3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3.863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0 876,'11'-12,"5"-11,-16 23,0 0,0 0,0 0,26-35,-26 35,0 0,0 0,32-39,-32 39,0 0,37-43,-37 43,37-52,2-3,2-12,0 10,-1-9,5 4,-10-7,1 10,-2-4,-3 14,-4 6,-18 9,-6 6,-10 8,-12 21,-9 19,-3 11,3 8,-7 9,1 14,0 10,5 7,6-1,4 0,5 3,-2-10,1-4,-3-19,3-6,6-22,7-12,4-12,6-8,7-19,4-12,5-7,9-3,2 5,2 9,-8 9,-5 11,-12 10,-5 23,-14 7,-9 10,-10 6,-7 5,1-8,-1-11,12-8,12-11,6-4,3-4,6-1,8 0,7 3,2 4,-2 3,-4 4,-1 7,5 9,4 3,1-7,-1-8,7-5,8-6,10-4,-1-5,8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3.864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1294 1541,'-3'-1,"2"1,1 0,0 0,0 0,0 0,0 0,0 0,0-4,0 4,0-10,0-4,0 14,0 0,0 0,0 0,0 0,0 0,0 0,0 0,0 0,-1-16,1 16,0 0,0 0,0 0,0 0,0 0,0 0,0 0,-3-15,3 15,0 0,0 0,0 0,0 0,0 0,0 0,-7-22,7 22,0 0,0 0,0 0,0 0,0 0,-11-24,11 24,0 0,0 0,0 0,0 0,-12-24,12 24,0 0,0 0,0 0,-13-22,13 22,0 0,0 0,-14-27,14 27,0 0,-15-34,15 34,-16-39,3 5,-2-5,-2 1,-6-6,6 4,-3-2,7 6,-1-2,2-2,-3-3,-2 6,-1 1,2-1,4-3,2 1,-3 5,0-2,-3 9,0-8,3 1,3-5,0-5,-2 9,1-2,0 5,-6-9,-1 5,-4 1,5 9,3-8,1-1,-4 4,-6 6,0 2,2-4,4 1,-12 3,3 0,-2-7,4 3,-7 2,-3 7,4 2,-4 3,1-5,-3 6,9 2,-6-3,-1 4,5 3,-1 4,4-3,2 0,2-2,-1 2,0 3,4 1,5-3,6-2,-1-1,4 5,1 1,4 2,0 1,-1-2,-2-2,4-2,0 7,2 0,-6-3,5-2,-2-4,1 6</inkml:trace>
  <inkml:trace contextRef="#ctx0" brushRef="#br0" timeOffset="1">135-450,'4'2,"5"-15,-9 13,0 0,0 0,15-18,-15 18,0 0,27-23,-27 23,35-30,4-10,-39 40,0 0,37-45,-37 45,43-53,-1-3,-8-11,-7 12,-14 6,-1 14,-10 6,-11 12,-6 11,-15 20,-3 14,-4 18,4 7,-2 4,10 8,9-11,12-1,6-12,9-2,10-16,6-12,9-7,9-9,6-11,5 1,-10 3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2.594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1326 281,'0'5,"4"11,-4-16,0 0,0 0,0 0,0 0,15 24,-15-24,0 0,0 0,0 0,16 27,-16-27,0 0,0 0,21 30,-21-30,0 0,20 34,-20-34,17 31,-1-6,-16-25,14 12,1-7,2-12,2-9,-3-7,0-9,1 2,5 5,-1 4,2 2,-4 6,10 6,-4 7,-3 2,-6 10,1 0,3 4,-5-3,-1 7,-6 8,0 7,-4 7,-1 3,-3-3,-4-2,-2-6,-7 0,-4-4,-11-5,-3-8,-5-6,-1-7,2-9,8-13</inkml:trace>
  <inkml:trace contextRef="#ctx0" brushRef="#br0" timeOffset="1">1542 937,'18'22,"4"3,-22-25,0 0,0 0,0 0,0 0,22 33,-22-33,0 0,0 0,0 0,20 32,-20-32,0 0,0 0,19 31,-19-31,0 0,19 28,-19-28,14 23,-7-4,-7-7,-9-3</inkml:trace>
  <inkml:trace contextRef="#ctx0" brushRef="#br0" timeOffset="2">923 925,'1'1,"2"7,-3-8,0 0,0 0,0 0,9 14,-9-14,0 0,0 0,13 35,-13-35,0 0,19 45,-19-45,26 57,3 1,-2 5,-2-8,0-7,-4-10,-8-12,-3-12,-3-12,3-8,0-9,2-9,0-7,3-6,-1-2,0-2,1-3,1 7,5 1,-1 8,-2 0,-2 5,-2 8,0 6,-2 0,-2 2,-7 1,-6 3</inkml:trace>
  <inkml:trace contextRef="#ctx0" brushRef="#br0" timeOffset="3">1143 949,'10'2,"-7"7,-3-9,0 0,0 0,0 0,5 8,-5-8,0 0,0 0,16 25,-16-25,0 0,28 34,-28-34,30 35,1 1,-31-36,32 37,-4 0,-1-3,-3-1,1-5,-8-4,-9-9,-9-3</inkml:trace>
  <inkml:trace contextRef="#ctx0" brushRef="#br0" timeOffset="4">1306 200,'6'1,"-3"-8,-3 7,0 0,0 0,0 0,-2 1,2-1,0 0,0 0,4-5,-4 5,0 0,6-13,-6 13,14-22,6-9,-20 31,0 0,0 0,0 0,25-34,-25 34,0 0,0 0,25-33,-25 33,0 0,22-33,-22 33,22-39,1 8,-3 5</inkml:trace>
  <inkml:trace contextRef="#ctx0" brushRef="#br0" timeOffset="5">1892 37,'-2'3,"-5"2,7-5,0 0,0 0,0 0,0 0,-8 9,8-9,0 0,0 0,0 0,-5 16,5-16,0 0,0 0,-2 24,2-24,0 0,4 33,-4-33,5 37,2 6,-7-43,0 0,9 39,-9-39,12 38,7-8,1-5,0-16,-3-9,1-14,-2-12,-2-10,-1-12,-2-2,-4-2,-1 10,0 6,1 1,0 8,1 5,2 13,0 10,5 7,2 12,-1 2,-4 3,0-1,-7-3,2-3,-7-12,0-7,-3-12,1-8,-1-11,0-8,3-5,1-1,2 10,0 4,3 8,4 7,-2 6,2 5,-2 12,3 7,0 7,-1 4,-1-2,-3-1,-4-8,1-6,-2-4,-2-6,1-8,-3-10,3-8,-3-3,3-7,2-2,1 10,4 7,5 8,2 2,2 13,0 6,1 11,4 2,1 3,0-6,-5-7,-4-6,0-7,1-10,2-14,3-12,-1-17,-2-6,-4-6,-5-6,-5 2</inkml:trace>
  <inkml:trace contextRef="#ctx0" brushRef="#br1" timeOffset="6">3206-1080,'2'-14,"-4"3,2 11,0 0,0 0,0 0,0 0,0 0,0 0,0 0,0 0,0 0,0 0,0 0,-3-11,3 11,0 0,0 0,0 0,0 0,0 0,0 0,0 0,0 0,0 0,0 0,-5-6,5 6,0 0,0 0,0 0,0 0,0 0,0 0,0 0,0 0,0 0,-11-5,11 5,0 0,0 0,0 0,0 0,0 0,0 0,0 0,0 0,-18-3,18 3,0 0,0 0,0 0,0 0,0 0,0 0,0 0,-21 2,21-2,0 0,0 0,0 0,0 0,0 0,0 0,-23 5,23-5,0 0,0 0,0 0,-26 9,26-9,0 0,0 0,0 0,0 0,-30 14,30-14,0 0,0 0,0 0,-29 22,29-22,0 0,0 0,-26 27,26-27,0 0,-25 28,25-28,-21 25,8 8,13-33,-13 38,3 2,-1 1,5 0,3-3,8 0,3-3,5-1,1-11,4 4,3-4,5-4,-3-7,0-4,3-5,1-3,1-3,3-5,-3-2,6-12,5-5,3-1,7 5,-5 2,-2-4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2.601"/>
    </inkml:context>
    <inkml:brush xml:id="br0">
      <inkml:brushProperty name="width" value="0.04667" units="cm"/>
      <inkml:brushProperty name="height" value="0.04667" units="cm"/>
      <inkml:brushProperty name="fitToCurve" value="1"/>
    </inkml:brush>
    <inkml:brush xml:id="br1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45 3993,'-5'6,"0"-2,5-4,0 0,0 0,0 0,0 0,0 0,0 0,0 0,0 0,0 0,0 0,0 0,0 0,0 0,0 0,0 0,0 0,0 0,0 0,0 0,0 0,0 0,0 0,0 0,0 0,0 0,0 0,-4 3,4-3,0 0,0 0,0 0,0 0,0 0,0 0,0 0,0 0,0 0,0 0,0 0,0 0,0 0,0 0,0 0,0 0,0 0,0 0,0 0,0 0,0 0,0 0,0 0,0 0,0 0,-3 5,3-5,0 0,0 0,0 0,0 0,0 0,0 0,0 0,0 0,0 0,0 0,0 0,0 0,0 0,0 0,0 0,0 0,0 0,0 0,0 0,0 0,-3 7,3-7,0 0,0 0,0 0,0 0,0 0,0 0,0 0,0 0,0 0,0 0,0 0,0 0,0 0,0 0,0 0,0 0,0 0,0 0,0 0,0 0,0 0,0 0,0 0,-2 0,2 0,0 0,0 0,0 0,0 0,0 0,0 0,0 0,0 0,0 0,0 0,0 0,0 0,0 0,0 0,0 0,0 0,0 0,0 0,0 0,0 0,0 0,0 0,-3-4,3 4,0 0,0 0,0 0,0 0,0 0,0 0,0 0,0 0,0 0,0 0,0 0,0 0,0 0,0 0,0 0,0 0,0 0,0 0,0 0,0 0,0 0,-4-5,4 5,0 0,-3-3,3 3,0 0,0 0,0 0,0 0,0 0,0 0,0 0,0 0,0 0,0 0,0 0,0 0,0 0,0 0,0 0,0 0,0 0,0 0,0 0,-3-2,3 2,0 0,0 0,0 0,0 0,0 0,0 0,0 0,0 0,0 0,0 0,0 0,0 0,0 0,0 0,0 0,0 0,0 0,0 0,-3-1,3 1,0 0,0 0,0 0,0 0,0 0,0 0,0 0,0 0,0 0,0 0,0 0,0 0,0 0,0 0,0 0,0 0,0 0,-4 2,4-2,0 0,0 0,0 0,0 0,0 0,0 0,0 0,0 0,0 0,0 0,0 0,0 0,0 0,-4-3,4 3,0 0,0 0,0 0,0 0,0 0,0 0,0 0,0 0,0 0,0 0,0 0,0 0,0 0,0 0,0 0,-3-1,3 1,0 0,0 0,0 0,0 0,0 0,0 0,0 0,0 0,0 0,0 0,0 0,0 0,0 0,0 0,-1-3,1 3,0 0,0 0,0 0,0 0,0 0,0 0,0 0,0 0,0 0,0 0,0 0,0 0,0 0,0 1,0-1,0 0,0 0,0 0,0 0,0 0,0 0,0 0,0 0,0 0,0 0,0 0,0 0,0 2,0-2,0 0,0 0,0 0,0 0,0 0,0 0,0 0,0 0,0 0,0 0,2 1,-2-1,0 0,0 0,0 0,0 0,0 0,0 0,0 0,0 0,0 0,0 0,2-3,-2 3,0 0,0 0,0 0,0 0,0 0,0 0,0 0,0 0,0 0,4-4,-4 4,0 0,0 0,0 0,0 0,0 0,0 0,0 0,0 0,7-6,-7 6,0 0,0 0,0 0,0 0,0 0,0 0,0 0,9-5,-9 5,0 0,0 0,0 0,0 0,0 0,0 0,10-9,-10 9,0 0,0 0,0 0,0 0,0 0,14-19,-14 19,0 0,0 0,0 0,0 0,20-28,-20 28,0 0,0 0,0 0,23-32,-23 32,0 0,0 0,27-39,-27 39,0 0,31-42,-31 42,33-55,5-1,-38 56,0 0,43-67,-43 67,45-70,5-5,-4 0,6-1,-3-3,4-3,0-7,1 3,0 2,-2-1,4-3,-6 1,5 0,-5 2,4 2,-2 2,-2 3,-1-2,-2 2,0 3,-3 0,2 0,-3-1,1 3,1-1,-1 0,3 0,-5 1,3-1,-4 8,3-6,-3 4,0-1,0 3,-1 2,-1-2,-1 8,-2-4,-1 7,-1-3,4 5,-3-3,4 6,-3-7,0 8,1 1,-2 0,-2 2,-3-2,-1 8,-1 4,-6 3,-5 3,-1 4,-3 13,-3 3,-6 6,-4-2,0 6,-2 0,2 0,0 0,0 2,-1-2,0 0,0-2,1 2,0 0,2 4,-1-2,-1-2,0-1,0 0,0-1,-1 2,1 2,1-4,1 3,-2 1,0-1,0-2,0-1,0-1,0 6,0-4,-2 1,2 0,2 0,-2 0,0 0,0 0,0 3,0-3,0 0,0 0,0 2,1-1,0 0,0-1,1 2,1 3,1 1,2 1,1 1,3 6,0 4,5 4,5-4,-1 2,2 5,1 2,6 4,2-2,5 8,0 1,2 4,3 1,2 6,1 5,0-2,4 6,-1-3,5 10,-3-6,6 6,-3 1,3 2,-2 2,6 3,-1 1,5 2,0 1,4 0,4 3,-1 2,0 1,2 1,3 4,-3 4,2 1,4-5,5 2,1-1,-1 3,-2-2,1-3,-2 0,0 1,-3 0,-6-8,-2-2,-1-1,-4-2,-3-5,-6-5,-3 1,-7-5,1-1,-5-7,0 0,-2-4,-1-3,-3-3,-1-5,-3 0,0-4,-2-3,-1-5,-4 1,-1-3,0-1,-5-6,-7-4,-4-5,-2-3,-2-2,-2-3,-1-3,1 3,-1 0,1-2,0 2,0 0,0 0,1 0,-1 2,0-2,0 0,0-2,0 4,-1-2,1 0,-1-3,1 1,0 4,0-2,0 1,-2-1,1 2,1-2,-1 0,1 0,0 0,0 0,0 0,-1 0,1-2,0 2,-1-1,0 1,1 0,-1 0,0 1,-3-1,2 0,-4-2,-8 1,-6 0,-7 0,1 0,-7 2,-2-3,-6 2,0 1,-4-3,-1-1,-5 0,-1 3,-6 1,-1-2,-4-3,-2 3,-2 0,-1 0,1 0,-1 0,-3 0,-3 2,0-3,-2 1,-4-1,2 4,-3-1,3 0,1 0,1 1,-4-4,2 3,-4-2,2 1,-3 1,-1 0,-4-1,1 2,1-1,2 1,-3-4,1 5,-3-2,1 0,1-5,3 3,0-1,0-2,1-1,1 3,1-1,0-6,0 2,0-4,-1 4,-5 3,3 0,4 1,3-1,1 1,0 0,-1 1,5 1,5-2,-3 1,2 1,1 1,4 2,-3 2,2-3,2-1,-1 1,4 0,3 0,4-3,-1 5,6-3,2 2,5-2,3 0,-1 0,6 0,-1 0,2 0,2 0,2 3,4-2,0-1,-1 0,1 2,5 0,-3 0,3-2,-2 0,6 0,0 2,2-2,-3 3,2-1,1 0,-1 0,2-2,4 0,2 0,3 0,2-2,0 0,0 3,-1 0</inkml:trace>
  <inkml:trace contextRef="#ctx0" brushRef="#br1" timeOffset="1">90 3855,'0'-2,"1"1,-1 1,0 0,0 0,0 0,0 0,0 0,0 0,0 0,0 0,0 0,0 0,0 0,0 0,0 0,0-2,0 2,0 0,0 0,0 0,0 0,0 0,0 0,0 0,0 0,0 0,0 0,0 0,0 0,2 0,-2 0,0 0,0 0,0 0,0 0,0 0,0 0,0 0,0 0,0 0,0 0,0 0,1-4,-1 4,0 0,0 0,0 0,0 0,0 0,0 0,0 0,0 0,0 0,0 0,0 1,0-1,0 0,0 0,0 0,0 0,0 0,0 0,0 0,0 0,0 0,1 1,-1-1,0 0,0 0,0 0,0-1,0 1,0 0,0 0,0 0,0 0,0 0,0 0,0 0,0 0,0 0,0 0,0 0,0 0,0 0,0 0,0 0,0-2,0 2,0 0,0 0,0 0,0 0,0 0,0 0,0 0,0 0,0 0,0 0,0 0,0 0,0 0,0 0,0-2,0 2,0 0,0 0,0 0,0 0,0 0,0 0,0 0,0 0,0 0,0 0,0 0,0 0,0 0,1 0,-1 0,0 0,0 0,0 0,0 0,0 0,0 0,0 0,0 0,0 0,0 0,0 0,0 0,2-2,-2 2,0 0,0 0,0 0,0 0,0 0,0 0,0 0,0 0,0 0,0 0,3-5,-3 5,0 0,0 0,0 0,0 0,0 0,0 0,0 0,0 0,0 0,0 0,4-6,-4 6,0 0,0 0,0 0,0 0,0 0,0 0,0 0,0 0,0 0,3-8,-3 8,0 0,0 0,0 0,0 0,0 0,0 0,0 0,0 0,2-7,-2 7,0 0,0 0,0 0,0 0,0 0,0 0,0 0,4-13,-4 13,0 0,0 0,0 0,0 0,0 0,0 0,8-12,-8 12,0 0,0 0,0 0,0 0,0 0,11-12,-11 12,0 0,0 0,0 0,0 0,15-20,-15 20,0 0,0 0,0 0,18-24,-18 24,0 0,0 0,19-30,-19 30,0 0,17-31,-17 31,18-30,3 0,-21 30,0 0,22-26,-22 26,20-23,-2 5,-5 1,2-1,-1-1,3-2,-1 1,-2 2,-3 1,1 3,-3-6,6 4,1-3,2 6,-3-4,-4 1,1-2,3 0,1-1,2 3,-3 0,-2 0,1 0,1-5,1-2,3 1,-4 4,-2 4,0-1,-2-2,2-4,-1-1,3 4,-5 4,-1-1,0-5,-3 0,0 1,4 4,-3-3,4 2,-4-7,4-1,1-2,-1 8,1 0,-3 1,1-3,1-5,3 6,1 1,3 0,-3-3,-1-3,-3 1,1 4,1 1,4-1,0-3,1 1,-5-1,-1 1,-1 5,6-4,0 0,-2-2,-4 2,2 4,0 1,1 0,1-4,-1-1,0 0,-3 4,-5 5,3-2,-2 0,1-3,2-7,0 3,0 2,0 3,2 1,-3-1,1-4,-2-2,2-1,2 5,0 2,0-5,0 0,-2 0,2 2,-2 1,-1 0,1 1,5-6,-5 5,5-3,-7 3,3-1,-3 1,1-1,-3-3,3 0,2 1,3 1,0 0,-2 0,0-4,-4 2,3 1,-2 2,-1 3,1-7,6-3,0 0,0 7,-5 3,1-5,1-2,0-1,1 3,3 4,1 0,-2-8,-3 2,-2-1,0 5,5-2,1 0,1-4,-5 2,-2 1,0 1,2-3,6 2,-3-4,5 2,-7-2,3 1,-4-3,3 1,3 0,-1-2,-3 0,-3-1,1 3,3 2,5-4,-1-2,-2 3,-3 3,-2 2,4-1,1 0,4 1,-2-1,-2 0,-2-5,2 3,0 3,0 2,-4-7,-2-1,3-2,4 5,0 4,-3-4,-2 0,-2-2,-3 8,-1-1,-1 4,-1-6,2 5,3 4,0 6,3-2,-3-3,0 1,0 0,-5 4,-2 2,0 3,-4 2,1 0,-5-4</inkml:trace>
  <inkml:trace contextRef="#ctx0" brushRef="#br1" timeOffset="2">5928 3932,'1'0,"-1"1,0-1,0 0,0 0,0 0,0 0,0 0,0 0,0 0,0 0,0 0,0 0,0 0,0 0,0 0,0 0,0 0,0 0,0 0,0 0,0 0,0 0,0 0,0 0,0 0,0 0,0 0,0 0,0 0,0 0,0 0,0 0,0 0,0-1,0 1,0 0,0 0,0 0,0 0,0 0,0 0,0 0,0 0,0 0,0 0,0 0,0 0,0 0,0 0,0 0,0 0,0 0,0 0,0 0,0 0,0 0,0 0,0 0,0 0,0 0,0 0,0 0,0 0,0 0,0 0,1 0,-1 0,0 0,0 0,0 0,0 0,0 0,0 0,0 0,0 1,0-1,0 0,0 0,0 0,0 0,0 0,0 0,0 0,0 0,0 0,0 0,0 0,0 0,0 0,0 0,0 0,0 0,0 0,0 0,0 0,0 0,0 0,0 0,0 0,0 0,0 0,0 0,0 0,0 0,4-1,-4 1,0 0,0 0,0 0,0 0,0 0,0 0,0 0,0 0,0 0,0 0,0 0,0 0,0 0,0 0,0 0,0 0,0 0,0 0,0 0,0 0,0 0,0 0,0 0,0 0,0 0,0 0,0 0,0 0,0 0,0 0,0 0,0 0,0 0,0 0,0 0,0 0,0 0,0 0,0 0,0 0,0 0,0 0,0 0,0 0,0 0,1-3,-1 3,0 0,0 0,0 0,0 0,0 0,0 0,0 0,0 0,0 0,0 0,0 0,0 0,0 0,0 0,0 0,0 0,0 0,0 0,0 0,0 0,0 0,0 0,0 0,0 0,0 0,0 0,0 0,0 0,0 0,0 0,0 0,0 0,0 0,0 0,0 0,0 0,0 0,0 0,0 0,0 0,0 0,0 0,0 0,0 0,0 0,0 0,0 0,0 0,0 0,0 0,0 0,1 3,-1-3,0 0,0 0,0 0,0 0,0 0,0 0,0 0,0 0,0 0,0 0,0 0,0 0,0 0,0 0,0 0,0 0,0 0,0 0,0 0,0 0,0 0,0 0,0 0,0 0,0 0,0 0,0 0,0 0,0 0,0 0,0 0,0 0,0 0,0 0,0 0,0 0,0 0,0 0,0 0,0 0,0 0,0 0,0 0,0 0,0 0,0 0,1-4,-1 4,0 0,0 0,0 0,0 0,0 0,0 0,0 0,0 0,0 0,0 0,0 0,0 0,0 0,0 0,0 0,0 0,0 0,0 0,0 0,0 0,0 0,-1 0,1 0,0 0,0 0,0 0,0 0,0 0,0 0,0 0,0 0,0 0,0 0,0 0,0 0,0 0,0 0,0 0,0 0,0 0,0 0,0 0,0 0,0 1,0-1,0 0,0 0,0 0,0 0,-1 0,1 0,0 0,0 0,0 0,0 0,0 0,0 0,0 0,0 0,0 0,0 0,0 0,0 0,0 0,0 0,0 0,0 0,0 0,0 0,1 0,-1 0,0 0,0 0,0 0,0 0,0 0,0 0,0 0,0 0,0 0,0 0,0 0,0 0,0 0,0 0,0 0,0 0,0 0,-1 0,1 0,0 0,0 0,0 0,0 0,0 0,0 0,0 0,0 0,0 0,0 0,0 0,0 0,0 0,0 0,0 0,0 0,-1-5,1 5,0 0,0 0,0 0,0 0,0 0,0 0,0 0,0 0,0 0,0 0,0 0,0 0,0 0,0 0,0 0,-6-6,6 6,0 0,0 0,0 0,0 0,0 0,0 0,0 0,0 0,0 0,0 0,0 0,0 0,0 0,0 0,-7-9,7 9,0 0,0 0,0 0,0 0,0 0,0 0,0 0,0 0,0 0,0 0,0 0,0 0,0 0,-7-6,7 6,0 0,0 0,0 0,0 0,0 0,0 0,0 0,0 0,0 0,0 0,0 0,0 0,-9-12,9 12,0 0,0 0,0 0,0 0,0 0,0 0,0 0,0 0,0 0,0 0,0 0,-10-10,10 10,0 0,0 0,0 0,0 0,0 0,0 0,0 0,0 0,0 0,0 0,-8-14,8 14,-9-12,9 12,0 0,0 0,0 0,0 0,0 0,0 0,0 0,0 0,-11-15,11 15,0 0,0 0,0 0,0 0,0 0,0 0,0 0,-12-15,12 15,0 0,0 0,0 0,0 0,0 0,0 0,-10-17,10 17,0 0,0 0,0 0,0 0,0 0,-8-13,8 13,0 0,0 0,0 0,0 0,-7-17,7 17,0 0,0 0,0 0,-11-10,11 10,0 0,0 0,-14-10,14 10,0 0,-18-11,18 11,-12-14,0 1,12 13,0 0,0 0,-10-16,10 16,-8-15,8 15,0 0,-13-15,13 15,-16-14,-1 2,0 0,2-1,5-2,-3-4,3 2,-4 4,-1 2,-3-1,3-1,1-1,2-1,-3-3,-1 0,-2 0,3 3,1 2,-2-1,-2-2,-1-5,-1 1,2 0,4 0,-4 2,-1-5,-2-2,1 0,2 1,-4 7,2-5,-4 1,6 0,4 2,-5-4,-2-2,0-2,4 2,0 6,-1-4,-3 0,0-4,1 4,4 2,-2-2,-4-4,-1 3,3 0,3 2,-2 0,-3-3,-1 1,4 1,2 0,-3 0,0-3,0 1,5 3,-3 0,1-1,-3-3,2-2,-1 5,-2-1,-1 0,-2-2,2 2,3 3,-3-4,-1-2,0 2,1 5,5 2,-1-10,-7-1,3-4,0 14,5 1,1-4,-3-5,0 1,0 3,4 3,-6-6,2 3,-1 2,4 4,-1-2,-1-2,-6-3,4 0,0 0,1 0,0 1,-4 1,3 2,-1-2,5 2,-6-7,-1 4,3 1,3 0,1 4,-4-1,0 0,1-3,5-2,1 4,-3 8,-3-4,0-6,0-1,5 1,0 5,-6-7,1 0,2 2,6 2,-2-1,-4 5,-1-1,3-6,-1-2,0 4,-2 7,2-3,-5-3,3-5,1 5,7 3,-5-1,2-1,-4-2,2 0,-5-1,2 3,3 2,2 4,-3-11,0-1,-1 0,2 5,2 4,-2-4,3-3,-8 2,2 1,1 5,4 0,1 3,1-5,-3 2,-1-4,-4 7,7-5,3 9,0-4,-4 1,3-5,-3 0,-1 2,-2 1,3 4,9-1,-4 0,3-3,-5 2,1 3,-2-9,-2 1,1-4,1 11,3-3,-1 4,1-4,1 3,-4-6,-2 3,0-6,2 9,2-6,2 8,0-1,-2-2,2 2,-1-6,1 8,-1-1,-2 2,-2-7,1 1,5 1,0 5,2-2,1-3,-1 3,2 1,-2 6,2 0,-1-4,1-3,-3-1,2 7,1 2,4 0,-4-1,2-1,0 2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2.604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-168 28,'-4'-15,"1"17,3-2,0 0,0 0,0 0,1 0,-1 0,0 0,0 0,-5 8,5-8,0 0,-1 13,1-13,-2 20,4 0,-2-20,0 0,0 0,0 0,0 0,0 0,0 0,0 0,5 20,-5-20,0 0,0 0,0 0,0 0,0 0,0 0,16 15,-16-15,0 0,0 0,0 0,0 0,0 0,18 17,-18-17,0 0,0 0,0 0,0 0,25 19,-25-19,0 0,0 0,0 0,31 16,-31-16,0 0,0 0,38 13,-38-13,0 0,39 12,-39-12,40 8,-12 1</inkml:trace>
  <inkml:trace contextRef="#ctx0" brushRef="#br0" timeOffset="1">-149 91,'-30'5,"-8"13,38-18,0 0,0 0,0 0,-38 25,38-25,0 0,0 0,-44 29,44-29,0 0,-39 28,39-28,-32 29,13-3,12 3,10-10,7-1,15-6,5 3,4 0,-4 10,0-2,-8 3,-5 0,-8 7,-2 0,-12-1,-5 1,-8 5,-4-5,-6-18,-3-7,-7 2,-1-1,-5-5,5-7,2-7,-1 0,7 0,1-5,12-7,1-4,7-1,13-2</inkml:trace>
  <inkml:trace contextRef="#ctx0" brushRef="#br0" timeOffset="2">299 485,'-7'11,"5"-10,2-1,0 0,0 0,0 0,0 0,0 0,0 0,0 0,2 4,-2-4,0 0,8 7,-8-7,16 15,8-2,-24-13,0 0,0 0,0 0,0 0,27 18,-27-18,0 0,0 0,0 0,31 14,-31-14,0 0,0 0,36 22,-36-22,0 0,37 21,-37-21,41 24,-8-9,2 1,-9-5</inkml:trace>
  <inkml:trace contextRef="#ctx0" brushRef="#br0" timeOffset="3">-197 851,'-2'9,"-7"2,9-11,0 0,0 0,0 0,0 0,0 0,-21 17,21-17,0 0,0 0,0 0,0 0,-28 22,28-22,0 0,0 0,0 0,-32 22,32-22,0 0,0 0,-34 24,34-24,0 0,-31 22,31-22,-27 19,11-4,2-6,6-2,5-7</inkml:trace>
  <inkml:trace contextRef="#ctx0" brushRef="#br0" timeOffset="4">364 566,'-1'7,"-6"-5,7-2,0 0,0 0,0 0,0 0,0 0,0 0,-2 5,2-5,0 0,0 0,0 0,0 0,0 0,-16 13,16-13,0 0,0 0,0 0,0 0,-28 20,28-20,0 0,0 0,0 0,-36 26,36-26,0 0,0 0,-42 26,42-26,0 0,-37 27,37-27,-36 32,8-5,11-6,12-3,18 0,10 6,15-5,4-2,0-2,0 0,-9 3,-5 4,-13 0,-2 1,-13-3,-8 2,-5 5,-10-3,-7-1,-8-8,-4 1,3-8,-3-2,3-6,0-7,-3-1,8-5,3-1,13-6,2-4,5-2,6-1,9-3</inkml:trace>
  <inkml:trace contextRef="#ctx0" brushRef="#br0" timeOffset="5">582 1481,'0'-18,"0"-10,0 28,0 0,0 0,-7-27,7 27,0 0,-16-31,16 31,-33-21,-9 10,42 11,0 0,-51-5,51 5,-46 0,2 10,12 10,7 11,9 4,8 1,6-1,12-1,6-2,13-8,6-1,11-7,0-5,4-5,-4-4,-1-1,-4-3,0 2,-3 3,-8 7,-10-3,-14 1,-5 4,-8 2,-9 7,-8-1,0 2,4-4,7-5,7-5,4-4,6-4,8 0,13-2,9 0,1 1,2 4,-6 1,-5-1,-12 2,-3 7,-8 4,-6 4,-8 1,-2-3,-8-1,-1-2,0 1,7-5,7 3,10-6,6-1,15-3,7-2,9 0,2 0,-3 2,-1 1,-6 3,-8 3,-10 1,-8 0,-9 9,-2 4,-5 2,-4 0,-3 3,-3 4,8-6,4 4,6-2,8 2,3-8,8-5,7-1,7 0,11-2,12-6,9 1,11-3,11 7,8-3,-4 2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2.610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-72 5441,'0'-3,"0"2,0 1,0 0,0 0,0 0,0 0,0 0,0 0,0 0,0 0,0 0,0 0,0 0,0 0,0 0,0 0,0 0,0 0,0 0,0 0,0 0,0 0,0 0,0 0,0 0,0 0,0 0,0 0,3 4,-3-4,0 0,0 0,0 0,0 0,0 0,0 0,0 0,0 0,0 0,0 0,0 0,0 0,0 0,0 0,0 0,0 0,0 0,0 0,0 0,0 0,0 0,0 0,0 0,0 0,0 0,1 0,-1 0,0 0,0 0,0 0,0 0,0 0,0 0,0 0,0 0,0 0,0 0,0 0,0 0,0 0,0 0,0 0,0 0,0 0,0 0,0 0,0 0,-3 0,3 0,0 0,0 0,0 0,0 0,0 0,0 0,0 0,0 0,0 0,0 0,0 0,0 0,0 0,0 0,0 0,0 0,0 0,0 0,0 0,0 0,0 0,0 0,0 0,0-3,0 3,0 0,0 0,0 0,0 0,0 0,0 0,0 0,0 0,0 0,0 0,0 0,0 0,0 0,0 0,0 0,0 0,0 0,0 0,0 0,0 0,0 0,0 0,2 1,-2-1,0 0,0 0,0 0,0 0,0 0,0 0,0 0,0 0,0 0,0 0,0 0,0 0,0 0,0 0,0 0,0 0,0 0,0 0,0 0,0 0,0 0,1 2,-1-2,0 0,-3 0,3 0,0 0,0 0,0 0,0 0,0 0,0 0,0 0,0 0,0 0,0 0,0 0,0 0,0 0,0 0,0 0,0 0,0 0,0 0,0 0,-1-2,1 2,0 0,0 0,0 0,0 0,0 0,0 0,0 0,0 0,0 0,0 0,0 0,0 0,0 0,0 0,0 0,0 0,0 0,0 0,0 0,0 0,0 0,0 0,0 0,0 0,0 0,0 0,0 0,0 0,0 0,0 0,0 0,0 0,0 0,0 0,0 0,0 0,0 0,4 2,-4-2,0 0,0 0,0 0,0 0,0 0,0 0,0 0,0 0,0 0,0 0,0 0,0 0,0 0,0 2,0-2,0 0,0 0,0 0,0 0,0 0,0 0,0 0,0 0,0 0,0 0,0 0,0 0,0 0,0 0,0 0,-2 0,2 0,0 0,0 0,0 0,0 0,0 0,0 0,0 0,0 0,0 0,0 0,0 0,0 0,0 0,0 0,-1-2,1 2,0 0,0 0,0 0,0 0,0 0,0 0,0 0,0 0,0 0,0 0,0 0,0 0,0 0,3 0,-3 0,0 0,0 0,0 0,0 0,0 0,0 0,0 0,0 0,0 0,0 0,0 0,0 0,3 0,-3 0,0 0,0 0,0 0,0 0,0 0,0 0,0 0,0 0,0 0,0 0,3 0,-3 0,0 0,0 0,0 0,0 0,0 0,0 0,0 0,0 0,0 0,0 0,4-3,-4 3,0 0,0 0,0 0,0 0,0 0,0 0,0 0,0 0,0 0,8-2,-8 2,0 0,0 0,0 0,0 0,0 0,0 0,0 0,0 0,14-3,-14 3,0 0,0 0,0 0,0 0,0 0,0 0,0 0,23-4,-23 4,0 0,0 0,0 0,0 0,0 0,0 0,22-5,-22 5,0 0,0 0,0 0,0 0,0 0,23-4,-23 4,0 0,0 0,0 0,0 0,22-3,-22 3,0 0,0 0,0 0,27-3,-27 3,0 0,0 0,27 0,-27 0,0 0,27 3,-27-3,25 4,1-1,-26-3,0 0,23 6,-23-6,21 2,-4-1,2 2,3-1,0-3,-2-2,-1 0,1 3,-3-2,0-1,0 0,-2 3,7 1,2-4,2 2,-2 1,3 0,-2 2,3 2,-1 1,1 0,-1-2,4 1,-2-3,1 3,-4-4,5 4,2-7,1 10,0-7,-1 3,1-4,0 3,-3-1,4 1,-2-4,-1 4,0-2,0 0,4 1,-2 1,-2 0,3-2,-5-5,6 5,-5-2,4 4,-5-3,4 3,-1-5,0 3,0-4,-2 6,2-3,0 3,-2-5,4 3,-2-3,2 5,-1-4,3 2,-4 2,0-3,1-2,-2-1,3 2,-3-1,1 1,1 4,2 1,-2-3,6 2,-3-1,0 2,1-1,-3 2,5 2,-3-4,4 1,2 2,-3 0,4-1,-8-3,5 1,-3 1,2 2,0-1,-4 3,7 4,-3-3,4-1,-6-4,2 3,5 0,-5 1,4-2,-2-4,2 1,-3 1,1-1,2 1,-1 1,0 0,-1-2,0-2,-2 1,3 6,-1-4,-1 2,-2-5,-1 0,5 0,-7-1,0 2,-1-4,2 3,4-4,0 3,5-2,-7 3,3-4,-2 3,0 3,-1 1,-2-2,1 3,0-3,2 2,0-5,1 1,2-3,-3 2,0 2,-1-4,-4 2,7-1,-3-3,4 2,-5 2,-2 2,0-1,2-1,-2 3,-1 1,-5-2,2-2,-1 1,0 1,0 2,-2-1,-1-1,-5 0,-3 0,2 0,1 0,0 2,-8-4,0 2,0 0,2 3,-1 0,0-3,-4 0,0 3,1-2,-1-1,1 2,-1 4,-1-2,-5-4,-2 5,0-4,-1 0,-2-5,3 2,-1 2,1 3,-1 1,0-3,3 0,-3-2,-1 2,-1-2,-2 2,-1-2,-1 1,2-1,1 1,1-3,-2 4,1-3,-3 4,1-3,-2 2,0-3,-1 4,2-2,-1 0,2 0,1-1,1 3,1-4,-1 3,-1-3,2 4,-2-3,1 1,-2-1,4 2,-2-1,1 2,-2-5,1 3,0 0,0 1,0 0,1 0,-1-3,-1 1,-1 0,2 2,0-1,2 1,-1-2,-1 1,-1-1,-1 2,4 0,-2-2,0 0,0 2,1 0,-4-1,1 3</inkml:trace>
  <inkml:trace contextRef="#ctx0" brushRef="#br1" timeOffset="1">-374 5722,'-10'24,"-1"7,11-31,0 0,0 0,0 0,-14 40,14-40,0 0,0 0,-16 47,16-47,0 0,-14 55,14-55,-17 60,-3 9,-1 1,0 3,2-2,1-3,-1-6,3-10,4-9,5-10,2-6,3-6,1-7,-2-3,2-6</inkml:trace>
  <inkml:trace contextRef="#ctx0" brushRef="#br1" timeOffset="2">-500 6127,'18'-4,"5"4,-23 0,0 0,0 0,0 0,0 0,27 2,-27-2,0 0,0 0,0 0,35-2,-35 2,0 0,0 0,40 0,-40 0,0 0,43 0,-43 0,40 3,-4 1,-7-2,-29-2,22 1</inkml:trace>
  <inkml:trace contextRef="#ctx0" brushRef="#br1" timeOffset="3">-354 5698,'3'12,"2"8,-5-20,0 0,0 0,0 0,0 0,0 0,7 27,-7-27,0 0,0 0,0 0,0 0,6 29,-6-29,0 0,0 0,0 0,7 35,-7-35,0 0,0 0,8 42,-8-42,0 0,12 46,-12-46,13 51,2 5,-15-56,14 64,-2 1,0 3,1 0,2-1,0 0,2-8,0 0,-2-12</inkml:trace>
  <inkml:trace contextRef="#ctx0" brushRef="#br0" timeOffset="4">2362 5716,'-2'-1,"-1"1,3 0,0 0,0 0,-11 0,11 0,0 0,-19 6,19-6,-27 17,-3 12,30-29,0 0,0 0,-27 37,27-37,0 0,-26 47,26-47,-25 48,-2 7,6 1,8 0,9-4,7 1,5-9,8-6,7-6,5-5,2-7,0-7,0-8,-1-5,1-8,-3 1,-4-6,-9-5,-3-8,-1 3,-5-5,-3 2,-7-3,-1-1,-1 1,-1-1,1 3,-5 7,-5 8,-2 6,-2 2,4 1,0 2,-1-3,0 5,-1 0,4 4,-3-1,4 2,-4 2,0 4,3-1,3-2</inkml:trace>
  <inkml:trace contextRef="#ctx0" brushRef="#br0" timeOffset="5">2573 6215,'-2'22,"2"-4,0-18,0 0,0 0,0 0,0 0,0 0,-2 0,2 0,0 0,0 0,0 0,0 0,-3 28,3-28,0 0,0 0,0 0,-6 32,6-32,0 0,0 0,-3 31,3-31,0 0,1 34,-1-34,-2 38,1 0,2 1,-1-39,2 30,2 7,0-20,3-20</inkml:trace>
  <inkml:trace contextRef="#ctx0" brushRef="#br0" timeOffset="6">2837 5727,'2'13,"-8"-10,6-3,0 0,0 0,0 0,0 0,0 0,0 0,0 0,0 0,0 0,2-3,-2 3,0 0,0 0,0 0,0 0,0 0,0 0,0 0,0 0,-1 0,1 0,0 0,0 0,0 0,0 0,0 0,0 0,0 0,-5 6,5-6,0 0,0 0,0 0,0 0,0 0,0 0,-5 16,5-16,0 0,0 0,0 0,0 0,0 0,-12 25,12-25,0 0,0 0,0 0,0 0,-10 35,10-35,0 0,0 0,0 0,-13 37,13-37,0 0,0 0,-8 34,8-34,0 0,-9 28,2-1,4-4,8-6,7-9,8-3,7-7,4 2,0-3,2 3,0 5,-4 1,-9 3,-2 6,-3 2,-5 4,-6 3,-6 1,-9 0,-1-2,-5 4,0 0,-11-8,-1 2,-4-1,6 1,-1-8,5-5,3-7,4-3,0-6,-7-7,2-8,6-11,10-4</inkml:trace>
  <inkml:trace contextRef="#ctx0" brushRef="#br0" timeOffset="7">2829 5689,'2'-7,"4"11,-6-4,0 0,0 0,0 0,0 0,-5-2,5 2,0 0,0 0,0 0,1 1,-1-1,0 0,0 0,0-2,0 2,0 0,4-2,-4 2,5-2,9 1,-14 1,0 0,0 0,0 0,0 0,0 0,21-1,-21 1,0 0,0 0,0 0,0 0,32 1,-32-1,0 0,0 0,0 0,39 3,-39-3,0 0,0 0,44 5,-44-5,0 0,46 6,-46-6,40 3,2-2,-8 1</inkml:trace>
  <inkml:trace contextRef="#ctx0" brushRef="#br0" timeOffset="8">3458 6003,'-10'-4,"-10"-1,20 5,0 0,0 0,0 0,-23 5,23-5,0 0,0 0,-26 7,26-7,0 0,-20 22,20-22,-24 26,3 8,21-34,0 0,0 0,-15 30,15-30,0 0,-5 35,5-35,3 29,1-1,12-5,3-6,7-6,-4-4,5-5,-1-6,5-7,-1-3,0-5,-1-4,-6-2,4-3,-4 5,-1 4,-2 1,1-5,1 5,-3 7,-6 11,-6 5,-4 4,-2 9,-3 7,-5 2,-3-2,-1-4,4-2,2-9,5-5,1-7,3-2,5-12,3-7,5-4,-1-1,6 5,0-2,0 7,-9 7,-1 11,-3 4,-2 8,-3 4,-4 11,-5-2,-3 0,-1-2,3 4,2-9,4-7,0-11,0 1,4-5,4-6,5-6,3-4,4 0,1 0,1-1,-1 1,-2 4,-1 6,0 5,-2 5,-1 3,-3 4,2 3,0 2,-7 5,-2 1,-5 0,3 0,-6 7,3 7,-4-5,4-6,4-7,4-3,9-3,13-7,10-8,18-13,8-10,12-10,0 0</inkml:trace>
  <inkml:trace contextRef="#ctx0" brushRef="#br1" timeOffset="9">5774 5682,'2'-5,"6"-1,-8 6,0 0,0 0,0 0,0 0,17-9,-17 9,0 0,0 0,0 0,24-5,-24 5,0 0,0 0,28-2,-28 2,0 0,35 2,-35-2,38 3,4 6,-42-9,0 0,37 11,-37-11,34 17,-8 3,-4 0,-7 0,-8-3,-4 4,-3 2,-5 2,-2-3,-4-4,-4 0,-3-1,-3-2,-3 0,-5-4,-1 1,2-4,-1-4,4-2,3 2,5-1,7-2,4-1,5 0,3 2,3-1,4 3,6 1,1-2,7 2,1 2,0 3,0 4,2 3,4 1,-3-1,2 0,-1 5,-2 6,-4 0,1 1,-3-1,-2 4,-9 0,-5-3,-3-2,-6 1,-6-3,-10-4,-2-3,-5-4,-5 1,-2 0,-2-2,-1 0,0-6,-4-2,-1-8,-4-1</inkml:trace>
  <inkml:trace contextRef="#ctx0" brushRef="#br1" timeOffset="10">5819 5704,'0'11,"0"6,0-17,0 0,0 0,0 0,0 0,0 0,2 23,-2-23,0 0,0 0,0 0,0 0,0 34,0-34,0 0,0 0,0 0,0 38,0-38,0 0,0 0,0 47,0-47,0 0,-3 50,3-50,0 53,-2 8,2-1,0 5,0-1,-2 1,4-2,0-8,1-2,0-7,0-8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2.621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 1848,'-5'-5,"1"-6,4 11,0 0,0 0,0 0,0 0,0 0,0 0,0 0,0 0,-2-10,2 10,0 0,0 0,0 0,0 0,0 0,0 0,0 0,-3-17,3 17,0 0,0 0,0 0,0 0,0 0,0 0,0-20,0 20,0 0,0 0,0 0,0 0,0 0,2-30,-2 30,0 0,0 0,0 0,0 0,1-30,-1 30,0 0,0 0,0 0,2-32,-2 32,0 0,0 0,6-33,-6 33,0 0,11-37,-11 37,12-39,0 4,-1-5,1-3,1-6,2-4,7 0,0-8,1 6,-1-5,7 8,0 1,2 0,-4 4,8-2,-2 9,7-4,-4 0,2 4,1 3,1-3,6 1,-1-1,5 10,1-6,5-2,2 0,6 3,-5-2,4 3,2 4,2-1,4-6,-2 7,0 5,1 4,-3-6,0 1,1-1,-4 9,-2 6,-4 5,-6 0,-5 2,-4 0,-2 1,-7 3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2.622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0 876,'11'-12,"5"-11,-16 23,0 0,0 0,0 0,26-35,-26 35,0 0,0 0,32-39,-32 39,0 0,37-43,-37 43,37-52,2-3,2-12,0 10,-1-9,5 4,-10-7,1 10,-2-4,-3 14,-4 6,-18 9,-6 6,-10 8,-12 21,-9 19,-3 11,3 8,-7 9,1 14,0 10,5 7,6-1,4 0,5 3,-2-10,1-4,-3-19,3-6,6-22,7-12,4-12,6-8,7-19,4-12,5-7,9-3,2 5,2 9,-8 9,-5 11,-12 10,-5 23,-14 7,-9 10,-10 6,-7 5,1-8,-1-11,12-8,12-11,6-4,3-4,6-1,8 0,7 3,2 4,-2 3,-4 4,-1 7,5 9,4 3,1-7,-1-8,7-5,8-6,10-4,-1-5,8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12.623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1294 1541,'-3'-1,"2"1,1 0,0 0,0 0,0 0,0 0,0 0,0-4,0 4,0-10,0-4,0 14,0 0,0 0,0 0,0 0,0 0,0 0,0 0,0 0,-1-16,1 16,0 0,0 0,0 0,0 0,0 0,0 0,0 0,-3-15,3 15,0 0,0 0,0 0,0 0,0 0,0 0,-7-22,7 22,0 0,0 0,0 0,0 0,0 0,-11-24,11 24,0 0,0 0,0 0,0 0,-12-24,12 24,0 0,0 0,0 0,-13-22,13 22,0 0,0 0,-14-27,14 27,0 0,-15-34,15 34,-16-39,3 5,-2-5,-2 1,-6-6,6 4,-3-2,7 6,-1-2,2-2,-3-3,-2 6,-1 1,2-1,4-3,2 1,-3 5,0-2,-3 9,0-8,3 1,3-5,0-5,-2 9,1-2,0 5,-6-9,-1 5,-4 1,5 9,3-8,1-1,-4 4,-6 6,0 2,2-4,4 1,-12 3,3 0,-2-7,4 3,-7 2,-3 7,4 2,-4 3,1-5,-3 6,9 2,-6-3,-1 4,5 3,-1 4,4-3,2 0,2-2,-1 2,0 3,4 1,5-3,6-2,-1-1,4 5,1 1,4 2,0 1,-1-2,-2-2,4-2,0 7,2 0,-6-3,5-2,-2-4,1 6</inkml:trace>
  <inkml:trace contextRef="#ctx0" brushRef="#br0" timeOffset="1">135-450,'4'2,"5"-15,-9 13,0 0,0 0,15-18,-15 18,0 0,27-23,-27 23,35-30,4-10,-39 40,0 0,37-45,-37 45,43-53,-1-3,-8-11,-7 12,-14 6,-1 14,-10 6,-11 12,-6 11,-15 20,-3 14,-4 18,4 7,-2 4,10 8,9-11,12-1,6-12,9-2,10-16,6-12,9-7,9-9,6-11,5 1,-10 3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09.026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1326 281,'0'5,"4"11,-4-16,0 0,0 0,0 0,0 0,15 24,-15-24,0 0,0 0,0 0,16 27,-16-27,0 0,0 0,21 30,-21-30,0 0,20 34,-20-34,17 31,-1-6,-16-25,14 12,1-7,2-12,2-9,-3-7,0-9,1 2,5 5,-1 4,2 2,-4 6,10 6,-4 7,-3 2,-6 10,1 0,3 4,-5-3,-1 7,-6 8,0 7,-4 7,-1 3,-3-3,-4-2,-2-6,-7 0,-4-4,-11-5,-3-8,-5-6,-1-7,2-9,8-13</inkml:trace>
  <inkml:trace contextRef="#ctx0" brushRef="#br0" timeOffset="1">1542 937,'18'22,"4"3,-22-25,0 0,0 0,0 0,0 0,22 33,-22-33,0 0,0 0,0 0,20 32,-20-32,0 0,0 0,19 31,-19-31,0 0,19 28,-19-28,14 23,-7-4,-7-7,-9-3</inkml:trace>
  <inkml:trace contextRef="#ctx0" brushRef="#br0" timeOffset="2">923 925,'1'1,"2"7,-3-8,0 0,0 0,0 0,9 14,-9-14,0 0,0 0,13 35,-13-35,0 0,19 45,-19-45,26 57,3 1,-2 5,-2-8,0-7,-4-10,-8-12,-3-12,-3-12,3-8,0-9,2-9,0-7,3-6,-1-2,0-2,1-3,1 7,5 1,-1 8,-2 0,-2 5,-2 8,0 6,-2 0,-2 2,-7 1,-6 3</inkml:trace>
  <inkml:trace contextRef="#ctx0" brushRef="#br0" timeOffset="3">1143 949,'10'2,"-7"7,-3-9,0 0,0 0,0 0,5 8,-5-8,0 0,0 0,16 25,-16-25,0 0,28 34,-28-34,30 35,1 1,-31-36,32 37,-4 0,-1-3,-3-1,1-5,-8-4,-9-9,-9-3</inkml:trace>
  <inkml:trace contextRef="#ctx0" brushRef="#br0" timeOffset="4">1306 200,'6'1,"-3"-8,-3 7,0 0,0 0,0 0,-2 1,2-1,0 0,0 0,4-5,-4 5,0 0,6-13,-6 13,14-22,6-9,-20 31,0 0,0 0,0 0,25-34,-25 34,0 0,0 0,25-33,-25 33,0 0,22-33,-22 33,22-39,1 8,-3 5</inkml:trace>
  <inkml:trace contextRef="#ctx0" brushRef="#br0" timeOffset="5">1892 37,'-2'3,"-5"2,7-5,0 0,0 0,0 0,0 0,-8 9,8-9,0 0,0 0,0 0,-5 16,5-16,0 0,0 0,-2 24,2-24,0 0,4 33,-4-33,5 37,2 6,-7-43,0 0,9 39,-9-39,12 38,7-8,1-5,0-16,-3-9,1-14,-2-12,-2-10,-1-12,-2-2,-4-2,-1 10,0 6,1 1,0 8,1 5,2 13,0 10,5 7,2 12,-1 2,-4 3,0-1,-7-3,2-3,-7-12,0-7,-3-12,1-8,-1-11,0-8,3-5,1-1,2 10,0 4,3 8,4 7,-2 6,2 5,-2 12,3 7,0 7,-1 4,-1-2,-3-1,-4-8,1-6,-2-4,-2-6,1-8,-3-10,3-8,-3-3,3-7,2-2,1 10,4 7,5 8,2 2,2 13,0 6,1 11,4 2,1 3,0-6,-5-7,-4-6,0-7,1-10,2-14,3-12,-1-17,-2-6,-4-6,-5-6,-5 2</inkml:trace>
  <inkml:trace contextRef="#ctx0" brushRef="#br1" timeOffset="6">3206-1080,'2'-14,"-4"3,2 11,0 0,0 0,0 0,0 0,0 0,0 0,0 0,0 0,0 0,0 0,0 0,-3-11,3 11,0 0,0 0,0 0,0 0,0 0,0 0,0 0,0 0,0 0,0 0,-5-6,5 6,0 0,0 0,0 0,0 0,0 0,0 0,0 0,0 0,0 0,-11-5,11 5,0 0,0 0,0 0,0 0,0 0,0 0,0 0,0 0,-18-3,18 3,0 0,0 0,0 0,0 0,0 0,0 0,0 0,-21 2,21-2,0 0,0 0,0 0,0 0,0 0,0 0,-23 5,23-5,0 0,0 0,0 0,-26 9,26-9,0 0,0 0,0 0,0 0,-30 14,30-14,0 0,0 0,0 0,-29 22,29-22,0 0,0 0,-26 27,26-27,0 0,-25 28,25-28,-21 25,8 8,13-33,-13 38,3 2,-1 1,5 0,3-3,8 0,3-3,5-1,1-11,4 4,3-4,5-4,-3-7,0-4,3-5,1-3,1-3,3-5,-3-2,6-12,5-5,3-1,7 5,-5 2,-2-4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09.033"/>
    </inkml:context>
    <inkml:brush xml:id="br0">
      <inkml:brushProperty name="width" value="0.04667" units="cm"/>
      <inkml:brushProperty name="height" value="0.04667" units="cm"/>
      <inkml:brushProperty name="fitToCurve" value="1"/>
    </inkml:brush>
    <inkml:brush xml:id="br1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45 3993,'-5'6,"0"-2,5-4,0 0,0 0,0 0,0 0,0 0,0 0,0 0,0 0,0 0,0 0,0 0,0 0,0 0,0 0,0 0,0 0,0 0,0 0,0 0,0 0,0 0,0 0,0 0,0 0,0 0,0 0,-4 3,4-3,0 0,0 0,0 0,0 0,0 0,0 0,0 0,0 0,0 0,0 0,0 0,0 0,0 0,0 0,0 0,0 0,0 0,0 0,0 0,0 0,0 0,0 0,0 0,0 0,0 0,-3 5,3-5,0 0,0 0,0 0,0 0,0 0,0 0,0 0,0 0,0 0,0 0,0 0,0 0,0 0,0 0,0 0,0 0,0 0,0 0,0 0,0 0,-3 7,3-7,0 0,0 0,0 0,0 0,0 0,0 0,0 0,0 0,0 0,0 0,0 0,0 0,0 0,0 0,0 0,0 0,0 0,0 0,0 0,0 0,0 0,0 0,0 0,-2 0,2 0,0 0,0 0,0 0,0 0,0 0,0 0,0 0,0 0,0 0,0 0,0 0,0 0,0 0,0 0,0 0,0 0,0 0,0 0,0 0,0 0,0 0,0 0,-3-4,3 4,0 0,0 0,0 0,0 0,0 0,0 0,0 0,0 0,0 0,0 0,0 0,0 0,0 0,0 0,0 0,0 0,0 0,0 0,0 0,0 0,0 0,-4-5,4 5,0 0,-3-3,3 3,0 0,0 0,0 0,0 0,0 0,0 0,0 0,0 0,0 0,0 0,0 0,0 0,0 0,0 0,0 0,0 0,0 0,0 0,0 0,-3-2,3 2,0 0,0 0,0 0,0 0,0 0,0 0,0 0,0 0,0 0,0 0,0 0,0 0,0 0,0 0,0 0,0 0,0 0,0 0,-3-1,3 1,0 0,0 0,0 0,0 0,0 0,0 0,0 0,0 0,0 0,0 0,0 0,0 0,0 0,0 0,0 0,0 0,0 0,-4 2,4-2,0 0,0 0,0 0,0 0,0 0,0 0,0 0,0 0,0 0,0 0,0 0,0 0,0 0,-4-3,4 3,0 0,0 0,0 0,0 0,0 0,0 0,0 0,0 0,0 0,0 0,0 0,0 0,0 0,0 0,0 0,-3-1,3 1,0 0,0 0,0 0,0 0,0 0,0 0,0 0,0 0,0 0,0 0,0 0,0 0,0 0,0 0,-1-3,1 3,0 0,0 0,0 0,0 0,0 0,0 0,0 0,0 0,0 0,0 0,0 0,0 0,0 0,0 1,0-1,0 0,0 0,0 0,0 0,0 0,0 0,0 0,0 0,0 0,0 0,0 0,0 0,0 2,0-2,0 0,0 0,0 0,0 0,0 0,0 0,0 0,0 0,0 0,0 0,2 1,-2-1,0 0,0 0,0 0,0 0,0 0,0 0,0 0,0 0,0 0,0 0,2-3,-2 3,0 0,0 0,0 0,0 0,0 0,0 0,0 0,0 0,0 0,4-4,-4 4,0 0,0 0,0 0,0 0,0 0,0 0,0 0,0 0,7-6,-7 6,0 0,0 0,0 0,0 0,0 0,0 0,0 0,9-5,-9 5,0 0,0 0,0 0,0 0,0 0,0 0,10-9,-10 9,0 0,0 0,0 0,0 0,0 0,14-19,-14 19,0 0,0 0,0 0,0 0,20-28,-20 28,0 0,0 0,0 0,23-32,-23 32,0 0,0 0,27-39,-27 39,0 0,31-42,-31 42,33-55,5-1,-38 56,0 0,43-67,-43 67,45-70,5-5,-4 0,6-1,-3-3,4-3,0-7,1 3,0 2,-2-1,4-3,-6 1,5 0,-5 2,4 2,-2 2,-2 3,-1-2,-2 2,0 3,-3 0,2 0,-3-1,1 3,1-1,-1 0,3 0,-5 1,3-1,-4 8,3-6,-3 4,0-1,0 3,-1 2,-1-2,-1 8,-2-4,-1 7,-1-3,4 5,-3-3,4 6,-3-7,0 8,1 1,-2 0,-2 2,-3-2,-1 8,-1 4,-6 3,-5 3,-1 4,-3 13,-3 3,-6 6,-4-2,0 6,-2 0,2 0,0 0,0 2,-1-2,0 0,0-2,1 2,0 0,2 4,-1-2,-1-2,0-1,0 0,0-1,-1 2,1 2,1-4,1 3,-2 1,0-1,0-2,0-1,0-1,0 6,0-4,-2 1,2 0,2 0,-2 0,0 0,0 0,0 3,0-3,0 0,0 0,0 2,1-1,0 0,0-1,1 2,1 3,1 1,2 1,1 1,3 6,0 4,5 4,5-4,-1 2,2 5,1 2,6 4,2-2,5 8,0 1,2 4,3 1,2 6,1 5,0-2,4 6,-1-3,5 10,-3-6,6 6,-3 1,3 2,-2 2,6 3,-1 1,5 2,0 1,4 0,4 3,-1 2,0 1,2 1,3 4,-3 4,2 1,4-5,5 2,1-1,-1 3,-2-2,1-3,-2 0,0 1,-3 0,-6-8,-2-2,-1-1,-4-2,-3-5,-6-5,-3 1,-7-5,1-1,-5-7,0 0,-2-4,-1-3,-3-3,-1-5,-3 0,0-4,-2-3,-1-5,-4 1,-1-3,0-1,-5-6,-7-4,-4-5,-2-3,-2-2,-2-3,-1-3,1 3,-1 0,1-2,0 2,0 0,0 0,1 0,-1 2,0-2,0 0,0-2,0 4,-1-2,1 0,-1-3,1 1,0 4,0-2,0 1,-2-1,1 2,1-2,-1 0,1 0,0 0,0 0,0 0,-1 0,1-2,0 2,-1-1,0 1,1 0,-1 0,0 1,-3-1,2 0,-4-2,-8 1,-6 0,-7 0,1 0,-7 2,-2-3,-6 2,0 1,-4-3,-1-1,-5 0,-1 3,-6 1,-1-2,-4-3,-2 3,-2 0,-1 0,1 0,-1 0,-3 0,-3 2,0-3,-2 1,-4-1,2 4,-3-1,3 0,1 0,1 1,-4-4,2 3,-4-2,2 1,-3 1,-1 0,-4-1,1 2,1-1,2 1,-3-4,1 5,-3-2,1 0,1-5,3 3,0-1,0-2,1-1,1 3,1-1,0-6,0 2,0-4,-1 4,-5 3,3 0,4 1,3-1,1 1,0 0,-1 1,5 1,5-2,-3 1,2 1,1 1,4 2,-3 2,2-3,2-1,-1 1,4 0,3 0,4-3,-1 5,6-3,2 2,5-2,3 0,-1 0,6 0,-1 0,2 0,2 0,2 3,4-2,0-1,-1 0,1 2,5 0,-3 0,3-2,-2 0,6 0,0 2,2-2,-3 3,2-1,1 0,-1 0,2-2,4 0,2 0,3 0,2-2,0 0,0 3,-1 0</inkml:trace>
  <inkml:trace contextRef="#ctx0" brushRef="#br1" timeOffset="1">90 3855,'0'-2,"1"1,-1 1,0 0,0 0,0 0,0 0,0 0,0 0,0 0,0 0,0 0,0 0,0 0,0 0,0 0,0-2,0 2,0 0,0 0,0 0,0 0,0 0,0 0,0 0,0 0,0 0,0 0,0 0,0 0,2 0,-2 0,0 0,0 0,0 0,0 0,0 0,0 0,0 0,0 0,0 0,0 0,0 0,1-4,-1 4,0 0,0 0,0 0,0 0,0 0,0 0,0 0,0 0,0 0,0 0,0 1,0-1,0 0,0 0,0 0,0 0,0 0,0 0,0 0,0 0,0 0,1 1,-1-1,0 0,0 0,0 0,0-1,0 1,0 0,0 0,0 0,0 0,0 0,0 0,0 0,0 0,0 0,0 0,0 0,0 0,0 0,0 0,0 0,0-2,0 2,0 0,0 0,0 0,0 0,0 0,0 0,0 0,0 0,0 0,0 0,0 0,0 0,0 0,0 0,0-2,0 2,0 0,0 0,0 0,0 0,0 0,0 0,0 0,0 0,0 0,0 0,0 0,0 0,0 0,1 0,-1 0,0 0,0 0,0 0,0 0,0 0,0 0,0 0,0 0,0 0,0 0,0 0,0 0,2-2,-2 2,0 0,0 0,0 0,0 0,0 0,0 0,0 0,0 0,0 0,0 0,3-5,-3 5,0 0,0 0,0 0,0 0,0 0,0 0,0 0,0 0,0 0,0 0,4-6,-4 6,0 0,0 0,0 0,0 0,0 0,0 0,0 0,0 0,0 0,3-8,-3 8,0 0,0 0,0 0,0 0,0 0,0 0,0 0,0 0,2-7,-2 7,0 0,0 0,0 0,0 0,0 0,0 0,0 0,4-13,-4 13,0 0,0 0,0 0,0 0,0 0,0 0,8-12,-8 12,0 0,0 0,0 0,0 0,0 0,11-12,-11 12,0 0,0 0,0 0,0 0,15-20,-15 20,0 0,0 0,0 0,18-24,-18 24,0 0,0 0,19-30,-19 30,0 0,17-31,-17 31,18-30,3 0,-21 30,0 0,22-26,-22 26,20-23,-2 5,-5 1,2-1,-1-1,3-2,-1 1,-2 2,-3 1,1 3,-3-6,6 4,1-3,2 6,-3-4,-4 1,1-2,3 0,1-1,2 3,-3 0,-2 0,1 0,1-5,1-2,3 1,-4 4,-2 4,0-1,-2-2,2-4,-1-1,3 4,-5 4,-1-1,0-5,-3 0,0 1,4 4,-3-3,4 2,-4-7,4-1,1-2,-1 8,1 0,-3 1,1-3,1-5,3 6,1 1,3 0,-3-3,-1-3,-3 1,1 4,1 1,4-1,0-3,1 1,-5-1,-1 1,-1 5,6-4,0 0,-2-2,-4 2,2 4,0 1,1 0,1-4,-1-1,0 0,-3 4,-5 5,3-2,-2 0,1-3,2-7,0 3,0 2,0 3,2 1,-3-1,1-4,-2-2,2-1,2 5,0 2,0-5,0 0,-2 0,2 2,-2 1,-1 0,1 1,5-6,-5 5,5-3,-7 3,3-1,-3 1,1-1,-3-3,3 0,2 1,3 1,0 0,-2 0,0-4,-4 2,3 1,-2 2,-1 3,1-7,6-3,0 0,0 7,-5 3,1-5,1-2,0-1,1 3,3 4,1 0,-2-8,-3 2,-2-1,0 5,5-2,1 0,1-4,-5 2,-2 1,0 1,2-3,6 2,-3-4,5 2,-7-2,3 1,-4-3,3 1,3 0,-1-2,-3 0,-3-1,1 3,3 2,5-4,-1-2,-2 3,-3 3,-2 2,4-1,1 0,4 1,-2-1,-2 0,-2-5,2 3,0 3,0 2,-4-7,-2-1,3-2,4 5,0 4,-3-4,-2 0,-2-2,-3 8,-1-1,-1 4,-1-6,2 5,3 4,0 6,3-2,-3-3,0 1,0 0,-5 4,-2 2,0 3,-4 2,1 0,-5-4</inkml:trace>
  <inkml:trace contextRef="#ctx0" brushRef="#br1" timeOffset="2">5928 3932,'1'0,"-1"1,0-1,0 0,0 0,0 0,0 0,0 0,0 0,0 0,0 0,0 0,0 0,0 0,0 0,0 0,0 0,0 0,0 0,0 0,0 0,0 0,0 0,0 0,0 0,0 0,0 0,0 0,0 0,0 0,0 0,0 0,0 0,0 0,0-1,0 1,0 0,0 0,0 0,0 0,0 0,0 0,0 0,0 0,0 0,0 0,0 0,0 0,0 0,0 0,0 0,0 0,0 0,0 0,0 0,0 0,0 0,0 0,0 0,0 0,0 0,0 0,0 0,0 0,0 0,0 0,1 0,-1 0,0 0,0 0,0 0,0 0,0 0,0 0,0 0,0 1,0-1,0 0,0 0,0 0,0 0,0 0,0 0,0 0,0 0,0 0,0 0,0 0,0 0,0 0,0 0,0 0,0 0,0 0,0 0,0 0,0 0,0 0,0 0,0 0,0 0,0 0,0 0,0 0,0 0,4-1,-4 1,0 0,0 0,0 0,0 0,0 0,0 0,0 0,0 0,0 0,0 0,0 0,0 0,0 0,0 0,0 0,0 0,0 0,0 0,0 0,0 0,0 0,0 0,0 0,0 0,0 0,0 0,0 0,0 0,0 0,0 0,0 0,0 0,0 0,0 0,0 0,0 0,0 0,0 0,0 0,0 0,0 0,0 0,0 0,0 0,0 0,1-3,-1 3,0 0,0 0,0 0,0 0,0 0,0 0,0 0,0 0,0 0,0 0,0 0,0 0,0 0,0 0,0 0,0 0,0 0,0 0,0 0,0 0,0 0,0 0,0 0,0 0,0 0,0 0,0 0,0 0,0 0,0 0,0 0,0 0,0 0,0 0,0 0,0 0,0 0,0 0,0 0,0 0,0 0,0 0,0 0,0 0,0 0,0 0,0 0,0 0,0 0,0 0,0 0,1 3,-1-3,0 0,0 0,0 0,0 0,0 0,0 0,0 0,0 0,0 0,0 0,0 0,0 0,0 0,0 0,0 0,0 0,0 0,0 0,0 0,0 0,0 0,0 0,0 0,0 0,0 0,0 0,0 0,0 0,0 0,0 0,0 0,0 0,0 0,0 0,0 0,0 0,0 0,0 0,0 0,0 0,0 0,0 0,0 0,0 0,0 0,0 0,1-4,-1 4,0 0,0 0,0 0,0 0,0 0,0 0,0 0,0 0,0 0,0 0,0 0,0 0,0 0,0 0,0 0,0 0,0 0,0 0,0 0,0 0,0 0,-1 0,1 0,0 0,0 0,0 0,0 0,0 0,0 0,0 0,0 0,0 0,0 0,0 0,0 0,0 0,0 0,0 0,0 0,0 0,0 0,0 0,0 0,0 1,0-1,0 0,0 0,0 0,0 0,-1 0,1 0,0 0,0 0,0 0,0 0,0 0,0 0,0 0,0 0,0 0,0 0,0 0,0 0,0 0,0 0,0 0,0 0,0 0,0 0,1 0,-1 0,0 0,0 0,0 0,0 0,0 0,0 0,0 0,0 0,0 0,0 0,0 0,0 0,0 0,0 0,0 0,0 0,0 0,-1 0,1 0,0 0,0 0,0 0,0 0,0 0,0 0,0 0,0 0,0 0,0 0,0 0,0 0,0 0,0 0,0 0,0 0,-1-5,1 5,0 0,0 0,0 0,0 0,0 0,0 0,0 0,0 0,0 0,0 0,0 0,0 0,0 0,0 0,0 0,-6-6,6 6,0 0,0 0,0 0,0 0,0 0,0 0,0 0,0 0,0 0,0 0,0 0,0 0,0 0,0 0,-7-9,7 9,0 0,0 0,0 0,0 0,0 0,0 0,0 0,0 0,0 0,0 0,0 0,0 0,0 0,-7-6,7 6,0 0,0 0,0 0,0 0,0 0,0 0,0 0,0 0,0 0,0 0,0 0,0 0,-9-12,9 12,0 0,0 0,0 0,0 0,0 0,0 0,0 0,0 0,0 0,0 0,0 0,-10-10,10 10,0 0,0 0,0 0,0 0,0 0,0 0,0 0,0 0,0 0,0 0,-8-14,8 14,-9-12,9 12,0 0,0 0,0 0,0 0,0 0,0 0,0 0,0 0,-11-15,11 15,0 0,0 0,0 0,0 0,0 0,0 0,0 0,-12-15,12 15,0 0,0 0,0 0,0 0,0 0,0 0,-10-17,10 17,0 0,0 0,0 0,0 0,0 0,-8-13,8 13,0 0,0 0,0 0,0 0,-7-17,7 17,0 0,0 0,0 0,-11-10,11 10,0 0,0 0,-14-10,14 10,0 0,-18-11,18 11,-12-14,0 1,12 13,0 0,0 0,-10-16,10 16,-8-15,8 15,0 0,-13-15,13 15,-16-14,-1 2,0 0,2-1,5-2,-3-4,3 2,-4 4,-1 2,-3-1,3-1,1-1,2-1,-3-3,-1 0,-2 0,3 3,1 2,-2-1,-2-2,-1-5,-1 1,2 0,4 0,-4 2,-1-5,-2-2,1 0,2 1,-4 7,2-5,-4 1,6 0,4 2,-5-4,-2-2,0-2,4 2,0 6,-1-4,-3 0,0-4,1 4,4 2,-2-2,-4-4,-1 3,3 0,3 2,-2 0,-3-3,-1 1,4 1,2 0,-3 0,0-3,0 1,5 3,-3 0,1-1,-3-3,2-2,-1 5,-2-1,-1 0,-2-2,2 2,3 3,-3-4,-1-2,0 2,1 5,5 2,-1-10,-7-1,3-4,0 14,5 1,1-4,-3-5,0 1,0 3,4 3,-6-6,2 3,-1 2,4 4,-1-2,-1-2,-6-3,4 0,0 0,1 0,0 1,-4 1,3 2,-1-2,5 2,-6-7,-1 4,3 1,3 0,1 4,-4-1,0 0,1-3,5-2,1 4,-3 8,-3-4,0-6,0-1,5 1,0 5,-6-7,1 0,2 2,6 2,-2-1,-4 5,-1-1,3-6,-1-2,0 4,-2 7,2-3,-5-3,3-5,1 5,7 3,-5-1,2-1,-4-2,2 0,-5-1,2 3,3 2,2 4,-3-11,0-1,-1 0,2 5,2 4,-2-4,3-3,-8 2,2 1,1 5,4 0,1 3,1-5,-3 2,-1-4,-4 7,7-5,3 9,0-4,-4 1,3-5,-3 0,-1 2,-2 1,3 4,9-1,-4 0,3-3,-5 2,1 3,-2-9,-2 1,1-4,1 11,3-3,-1 4,1-4,1 3,-4-6,-2 3,0-6,2 9,2-6,2 8,0-1,-2-2,2 2,-1-6,1 8,-1-1,-2 2,-2-7,1 1,5 1,0 5,2-2,1-3,-1 3,2 1,-2 6,2 0,-1-4,1-3,-3-1,2 7,1 2,4 0,-4-1,2-1,0 2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09.036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-169 28,'-4'-15,"1"17,3-2,0 0,0 0,0 0,1 0,-1 0,0 0,0 0,-5 8,5-8,0 0,-1 13,1-13,-2 20,4 0,-2-20,0 0,0 0,0 0,0 0,0 0,0 0,0 0,5 20,-5-20,0 0,0 0,0 0,0 0,0 0,0 0,16 15,-16-15,0 0,0 0,0 0,0 0,0 0,18 17,-18-17,0 0,0 0,0 0,0 0,25 19,-25-19,0 0,0 0,0 0,31 17,-31-17,0 0,0 0,38 12,-38-12,0 0,39 12,-39-12,40 9,-12-1</inkml:trace>
  <inkml:trace contextRef="#ctx0" brushRef="#br0" timeOffset="1">-150 91,'-30'5,"-8"13,38-18,0 0,0 0,0 0,-38 25,38-25,0 0,0 0,-43 29,43-29,0 0,-39 29,39-29,-32 28,13-1,12 1,10-9,7-1,15-6,5 4,4-2,-5 11,1-1,-8 1,-5 1,-8 7,-2 1,-12-3,-5 3,-8 3,-4-5,-6-17,-2-6,-8 0,-1 1,-5-6,5-8,2-5,-1-1,7-1,1-4,12-7,1-2,7-4,13-1</inkml:trace>
  <inkml:trace contextRef="#ctx0" brushRef="#br0" timeOffset="2">298 486,'-7'10,"5"-8,2-2,0 0,0 0,0 0,0 0,0 0,0 0,0 0,2 3,-2-3,0 0,8 7,-8-7,16 15,8-1,-24-14,0 0,0 0,0 0,0 0,27 17,-27-17,0 0,0 0,0 0,31 14,-31-14,0 0,0 0,36 23,-36-23,0 0,36 21,-36-21,41 23,-8-8,2 0,-9-3</inkml:trace>
  <inkml:trace contextRef="#ctx0" brushRef="#br0" timeOffset="3">-198 851,'-2'9,"-7"2,9-11,0 0,0 0,0 0,0 0,0 0,-21 16,21-16,0 0,0 0,0 0,0 0,-28 22,28-22,0 0,0 0,0 0,-31 23,31-23,0 0,0 0,-34 23,34-23,0 0,-31 22,31-22,-27 20,11-5,2-6,6-2,5-7</inkml:trace>
  <inkml:trace contextRef="#ctx0" brushRef="#br0" timeOffset="4">363 567,'-1'7,"-6"-5,7-2,0 0,0 0,0 0,0 0,0 0,0 0,-2 4,2-4,0 0,0 0,0 0,0 0,0 0,-16 13,16-13,0 0,0 0,0 0,0 0,-28 20,28-20,0 0,0 0,0 0,-36 25,36-25,0 0,0 0,-42 27,42-27,0 0,-37 27,37-27,-36 31,8-3,11-8,12-2,18 1,10 5,15-5,4-3,0 0,0-2,-9 5,-5 2,-13 2,-2 0,-13-3,-8 2,-5 5,-10-3,-7-2,-8-6,-4 0,3-8,-3-2,3-6,0-7,-3-1,8-5,3-1,13-6,2-4,5-2,6-1,9-3</inkml:trace>
  <inkml:trace contextRef="#ctx0" brushRef="#br0" timeOffset="5">580 1481,'0'-18,"0"-10,0 28,0 0,0 0,-7-27,7 27,0 0,-16-30,16 30,-33-22,-9 11,42 11,0 0,-50-5,50 5,-46 0,2 10,12 10,7 11,9 4,8 1,6-1,12-1,6-1,13-10,6 0,11-6,0-7,3-4,-3-4,-1-1,-4-3,0 2,-3 3,-8 7,-10-2,-14-1,-5 6,-8 0,-9 8,-8 0,0 0,4-3,7-4,7-6,4-4,6-4,8 0,13-2,9 0,1 1,2 4,-6 0,-5 0,-12 2,-3 7,-8 5,-6 3,-8-1,-2-1,-8 0,-1-3,0 1,7-5,7 2,10-4,6-2,15-4,7 0,9-1,2-1,-3 3,-1 1,-6 4,-8 2,-10 0,-8 1,-9 9,-2 4,-5 3,-4-1,-3 3,-3 3,8-4,3 2,8 0,7 1,2-8,10-5,6-1,7-1,11 0,12-7,8 1,12-3,11 7,8-3,-4 2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09.042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-72 5441,'0'-3,"0"2,0 1,0 0,0 0,0 0,0 0,0 0,0 0,0 0,0 0,0 0,0 0,0 0,0 0,0 0,0 0,0 0,0 0,0 0,0 0,0 0,0 0,0 0,0 0,0 0,0 0,0 0,0 0,3 4,-3-4,0 0,0 0,0 0,0 0,0 0,0 0,0 0,0 0,0 0,0 0,0 0,0 0,0 0,0 0,0 0,0 0,0 0,0 0,0 0,0 0,0 0,0 0,0 0,0 0,0 0,1 0,-1 0,0 0,0 0,0 0,0 0,0 0,0 0,0 0,0 0,0 0,0 0,0 0,0 0,0 0,0 0,0 0,0 0,0 0,0 0,0 0,0 0,-3 0,3 0,0 0,0 0,0 0,0 0,0 0,0 0,0 0,0 0,0 0,0 0,0 0,0 0,0 0,0 0,0 0,0 0,0 0,0 0,0 0,0 0,0 0,0 0,0 0,0-3,0 3,0 0,0 0,0 0,0 0,0 0,0 0,0 0,0 0,0 0,0 0,0 0,0 0,0 0,0 0,0 0,0 0,0 0,0 0,0 0,0 0,0 0,0 0,2 1,-2-1,0 0,0 0,0 0,0 0,0 0,0 0,0 0,0 0,0 0,0 0,0 0,0 0,0 0,0 0,0 0,0 0,0 0,0 0,0 0,0 0,0 0,1 2,-1-2,0 0,-3 0,3 0,0 0,0 0,0 0,0 0,0 0,0 0,0 0,0 0,0 0,0 0,0 0,0 0,0 0,0 0,0 0,0 0,0 0,0 0,0 0,-1-2,1 2,0 0,0 0,0 0,0 0,0 0,0 0,0 0,0 0,0 0,0 0,0 0,0 0,0 0,0 0,0 0,0 0,0 0,0 0,0 0,0 0,0 0,0 0,0 0,0 0,0 0,0 0,0 0,0 0,0 0,0 0,0 0,0 0,0 0,0 0,0 0,0 0,0 0,4 2,-4-2,0 0,0 0,0 0,0 0,0 0,0 0,0 0,0 0,0 0,0 0,0 0,0 0,0 0,0 2,0-2,0 0,0 0,0 0,0 0,0 0,0 0,0 0,0 0,0 0,0 0,0 0,0 0,0 0,0 0,0 0,-2 0,2 0,0 0,0 0,0 0,0 0,0 0,0 0,0 0,0 0,0 0,0 0,0 0,0 0,0 0,0 0,-1-2,1 2,0 0,0 0,0 0,0 0,0 0,0 0,0 0,0 0,0 0,0 0,0 0,0 0,0 0,3 0,-3 0,0 0,0 0,0 0,0 0,0 0,0 0,0 0,0 0,0 0,0 0,0 0,0 0,3 0,-3 0,0 0,0 0,0 0,0 0,0 0,0 0,0 0,0 0,0 0,0 0,3 0,-3 0,0 0,0 0,0 0,0 0,0 0,0 0,0 0,0 0,0 0,0 0,4-3,-4 3,0 0,0 0,0 0,0 0,0 0,0 0,0 0,0 0,0 0,8-2,-8 2,0 0,0 0,0 0,0 0,0 0,0 0,0 0,0 0,14-3,-14 3,0 0,0 0,0 0,0 0,0 0,0 0,0 0,23-4,-23 4,0 0,0 0,0 0,0 0,0 0,0 0,22-5,-22 5,0 0,0 0,0 0,0 0,0 0,23-4,-23 4,0 0,0 0,0 0,0 0,22-3,-22 3,0 0,0 0,0 0,27-3,-27 3,0 0,0 0,27 0,-27 0,0 0,27 3,-27-3,25 4,1-1,-26-3,0 0,23 6,-23-6,21 2,-4-1,2 2,3-1,0-3,-2-2,-1 0,1 3,-3-2,0-1,0 0,-2 3,7 1,2-4,2 2,-2 1,3 0,-2 2,3 2,-1 1,1 0,-1-2,4 1,-2-3,1 3,-4-4,5 4,2-7,1 10,0-7,-1 3,1-4,0 3,-3-1,4 1,-2-4,-1 4,0-2,0 0,4 1,-2 1,-2 0,3-2,-5-5,6 5,-5-2,4 4,-5-3,4 3,-1-5,0 3,0-4,-2 6,2-3,0 3,-2-5,4 3,-2-3,2 5,-1-4,3 2,-4 2,0-3,1-2,-2-1,3 2,-3-1,1 1,1 4,2 1,-2-3,6 2,-3-1,0 2,1-1,-3 2,5 2,-3-4,4 1,2 2,-3 0,4-1,-8-3,5 1,-3 1,2 2,0-1,-4 3,7 4,-3-3,4-1,-6-4,2 3,5 0,-5 1,4-2,-2-4,2 1,-3 1,1-1,2 1,-1 1,0 0,-1-2,0-2,-2 1,3 6,-1-4,-1 2,-2-5,-1 0,5 0,-7-1,0 2,-1-4,2 3,4-4,0 3,5-2,-7 3,3-4,-2 3,0 3,-1 1,-2-2,1 3,0-3,2 2,0-5,1 1,2-3,-3 2,0 2,-1-4,-4 2,7-1,-3-3,4 2,-5 2,-2 2,0-1,2-1,-2 3,-1 1,-5-2,2-2,-1 1,0 1,0 2,-2-1,-1-1,-5 0,-3 0,2 0,1 0,0 2,-8-4,0 2,0 0,2 3,-1 0,0-3,-4 0,0 3,1-2,-1-1,1 2,-1 4,-1-2,-5-4,-2 5,0-4,-1 0,-2-5,3 2,-1 2,1 3,-1 1,0-3,3 0,-3-2,-1 2,-1-2,-2 2,-1-2,-1 1,2-1,1 1,1-3,-2 4,1-3,-3 4,1-3,-2 2,0-3,-1 4,2-2,-1 0,2 0,1-1,1 3,1-4,-1 3,-1-3,2 4,-2-3,1 1,-2-1,4 2,-2-1,1 2,-2-5,1 3,0 0,0 1,0 0,1 0,-1-3,-1 1,-1 0,2 2,0-1,2 1,-1-2,-1 1,-1-1,-1 2,4 0,-2-2,0 0,0 2,1 0,-4-1,1 3</inkml:trace>
  <inkml:trace contextRef="#ctx0" brushRef="#br1" timeOffset="1">-374 5722,'-10'24,"-1"7,11-31,0 0,0 0,0 0,-14 40,14-40,0 0,0 0,-16 47,16-47,0 0,-14 55,14-55,-17 60,-3 9,-1 1,0 3,2-2,1-3,-1-6,3-10,4-9,5-10,2-6,3-6,1-7,-2-3,2-6</inkml:trace>
  <inkml:trace contextRef="#ctx0" brushRef="#br1" timeOffset="2">-500 6127,'18'-4,"5"4,-23 0,0 0,0 0,0 0,0 0,27 2,-27-2,0 0,0 0,0 0,35-2,-35 2,0 0,0 0,40 0,-40 0,0 0,43 0,-43 0,40 3,-4 1,-7-2,-29-2,22 1</inkml:trace>
  <inkml:trace contextRef="#ctx0" brushRef="#br1" timeOffset="3">-354 5698,'3'12,"2"8,-5-20,0 0,0 0,0 0,0 0,0 0,7 27,-7-27,0 0,0 0,0 0,0 0,6 29,-6-29,0 0,0 0,0 0,7 35,-7-35,0 0,0 0,8 42,-8-42,0 0,12 46,-12-46,13 51,2 5,-15-56,14 64,-2 1,0 3,1 0,2-1,0 0,2-8,0 0,-2-12</inkml:trace>
  <inkml:trace contextRef="#ctx0" brushRef="#br0" timeOffset="4">2362 5716,'-2'-1,"-1"1,3 0,0 0,0 0,-11 0,11 0,0 0,-19 6,19-6,-27 17,-3 12,30-29,0 0,0 0,-27 37,27-37,0 0,-26 47,26-47,-25 48,-2 7,6 1,8 0,9-4,7 1,5-9,8-6,7-6,5-5,2-7,0-7,0-8,-1-5,1-8,-3 1,-4-6,-9-5,-3-8,-1 3,-5-5,-3 2,-7-3,-1-1,-1 1,-1-1,1 3,-5 7,-5 8,-2 6,-2 2,4 1,0 2,-1-3,0 5,-1 0,4 4,-3-1,4 2,-4 2,0 4,3-1,3-2</inkml:trace>
  <inkml:trace contextRef="#ctx0" brushRef="#br0" timeOffset="5">2573 6215,'-2'22,"2"-4,0-18,0 0,0 0,0 0,0 0,0 0,-2 0,2 0,0 0,0 0,0 0,0 0,-3 28,3-28,0 0,0 0,0 0,-6 32,6-32,0 0,0 0,-3 31,3-31,0 0,1 34,-1-34,-2 38,1 0,2 1,-1-39,2 30,2 7,0-20,3-20</inkml:trace>
  <inkml:trace contextRef="#ctx0" brushRef="#br0" timeOffset="6">2837 5727,'2'13,"-8"-10,6-3,0 0,0 0,0 0,0 0,0 0,0 0,0 0,0 0,0 0,2-3,-2 3,0 0,0 0,0 0,0 0,0 0,0 0,0 0,0 0,-1 0,1 0,0 0,0 0,0 0,0 0,0 0,0 0,0 0,-5 6,5-6,0 0,0 0,0 0,0 0,0 0,0 0,-5 16,5-16,0 0,0 0,0 0,0 0,0 0,-12 25,12-25,0 0,0 0,0 0,0 0,-10 35,10-35,0 0,0 0,0 0,-13 37,13-37,0 0,0 0,-8 34,8-34,0 0,-9 28,2-1,4-4,8-6,7-9,8-3,7-7,4 2,0-3,2 3,0 5,-4 1,-9 3,-2 6,-3 2,-5 4,-6 3,-6 1,-9 0,-1-2,-5 4,0 0,-11-8,-1 2,-4-1,6 1,-1-8,5-5,3-7,4-3,0-6,-7-7,2-8,6-11,10-4</inkml:trace>
  <inkml:trace contextRef="#ctx0" brushRef="#br0" timeOffset="7">2829 5689,'2'-7,"4"11,-6-4,0 0,0 0,0 0,0 0,-5-2,5 2,0 0,0 0,0 0,1 1,-1-1,0 0,0 0,0-2,0 2,0 0,4-2,-4 2,5-2,9 1,-14 1,0 0,0 0,0 0,0 0,0 0,21-1,-21 1,0 0,0 0,0 0,0 0,32 1,-32-1,0 0,0 0,0 0,39 3,-39-3,0 0,0 0,44 5,-44-5,0 0,46 6,-46-6,40 3,2-2,-8 1</inkml:trace>
  <inkml:trace contextRef="#ctx0" brushRef="#br0" timeOffset="8">3458 6003,'-10'-4,"-10"-1,20 5,0 0,0 0,0 0,-23 5,23-5,0 0,0 0,-26 7,26-7,0 0,-20 22,20-22,-24 26,3 8,21-34,0 0,0 0,-15 30,15-30,0 0,-5 35,5-35,3 29,1-1,12-5,3-6,7-6,-4-4,5-5,-1-6,5-7,-1-3,0-5,-1-4,-6-2,4-3,-4 5,-1 4,-2 1,1-5,1 5,-3 7,-6 11,-6 5,-4 4,-2 9,-3 7,-5 2,-3-2,-1-4,4-2,2-9,5-5,1-7,3-2,5-12,3-7,5-4,-1-1,6 5,0-2,0 7,-9 7,-1 11,-3 4,-2 8,-3 4,-4 11,-5-2,-3 0,-1-2,3 4,2-9,4-7,0-11,0 1,4-5,4-6,5-6,3-4,4 0,1 0,1-1,-1 1,-2 4,-1 6,0 5,-2 5,-1 3,-3 4,2 3,0 2,-7 5,-2 1,-5 0,3 0,-6 7,3 7,-4-5,4-6,4-7,4-3,9-3,13-7,10-8,18-13,8-10,12-10,0 0</inkml:trace>
  <inkml:trace contextRef="#ctx0" brushRef="#br1" timeOffset="9">5774 5682,'2'-5,"6"-1,-8 6,0 0,0 0,0 0,0 0,17-9,-17 9,0 0,0 0,0 0,24-5,-24 5,0 0,0 0,28-2,-28 2,0 0,35 2,-35-2,38 3,4 6,-42-9,0 0,37 11,-37-11,34 17,-8 3,-4 0,-7 0,-8-3,-4 4,-3 2,-5 2,-2-3,-4-4,-4 0,-3-1,-3-2,-3 0,-5-4,-1 1,2-4,-1-4,4-2,3 2,5-1,7-2,4-1,5 0,3 2,3-1,4 3,6 1,1-2,7 2,1 2,0 3,0 4,2 3,4 1,-3-1,2 0,-1 5,-2 6,-4 0,1 1,-3-1,-2 4,-9 0,-5-3,-3-2,-6 1,-6-3,-10-4,-2-3,-5-4,-5 1,-2 0,-2-2,-1 0,0-6,-4-2,-1-8,-4-1</inkml:trace>
  <inkml:trace contextRef="#ctx0" brushRef="#br1" timeOffset="10">5819 5704,'0'11,"0"6,0-17,0 0,0 0,0 0,0 0,0 0,2 23,-2-23,0 0,0 0,0 0,0 0,0 34,0-34,0 0,0 0,0 0,0 38,0-38,0 0,0 0,0 47,0-47,0 0,-3 50,3-50,0 53,-2 8,2-1,0 5,0-1,-2 1,4-2,0-8,1-2,0-7,0-8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09.053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 1848,'-5'-5,"1"-6,4 11,0 0,0 0,0 0,0 0,0 0,0 0,0 0,0 0,-2-10,2 10,0 0,0 0,0 0,0 0,0 0,0 0,0 0,-3-17,3 17,0 0,0 0,0 0,0 0,0 0,0 0,0-20,0 20,0 0,0 0,0 0,0 0,0 0,2-30,-2 30,0 0,0 0,0 0,0 0,1-30,-1 30,0 0,0 0,0 0,2-32,-2 32,0 0,0 0,6-33,-6 33,0 0,11-37,-11 37,12-39,0 4,-1-5,1-3,1-6,2-4,7 0,0-8,1 6,-1-5,7 8,0 1,2 0,-4 4,8-2,-2 9,7-4,-4 0,2 4,1 3,1-3,6 1,-1-1,5 10,1-6,5-2,2 0,6 3,-5-2,4 3,2 4,2-1,4-6,-2 7,0 5,1 4,-3-6,0 1,1-1,-4 9,-2 6,-4 5,-6 0,-5 2,-4 0,-2 1,-7 3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09.054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0 876,'11'-12,"5"-11,-16 23,0 0,0 0,0 0,26-35,-26 35,0 0,0 0,32-39,-32 39,0 0,37-43,-37 43,37-52,2-3,2-12,0 10,-1-9,5 4,-10-7,1 10,-2-4,-3 14,-4 6,-18 9,-6 6,-10 8,-12 21,-9 19,-3 11,3 8,-7 9,1 14,0 10,5 7,6-1,4 0,5 3,-2-10,1-4,-3-19,3-6,6-22,7-12,4-12,6-8,7-19,4-12,5-7,9-3,2 5,2 9,-8 9,-5 11,-12 10,-5 23,-14 7,-9 10,-10 6,-7 5,1-8,-1-11,12-8,12-11,6-4,3-4,6-1,8 0,7 3,2 4,-2 3,-4 4,-1 7,5 9,4 3,1-7,-1-8,7-5,8-6,10-4,-1-5,8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20:09.055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1294 1541,'-3'-1,"2"1,1 0,0 0,0 0,0 0,0 0,0 0,0-4,0 4,0-10,0-4,0 14,0 0,0 0,0 0,0 0,0 0,0 0,0 0,0 0,-1-16,1 16,0 0,0 0,0 0,0 0,0 0,0 0,0 0,-3-15,3 15,0 0,0 0,0 0,0 0,0 0,0 0,-7-22,7 22,0 0,0 0,0 0,0 0,0 0,-11-24,11 24,0 0,0 0,0 0,0 0,-12-24,12 24,0 0,0 0,0 0,-13-22,13 22,0 0,0 0,-14-27,14 27,0 0,-15-34,15 34,-16-39,3 5,-2-5,-2 1,-6-6,6 4,-3-2,7 6,-1-2,2-2,-3-3,-2 6,-1 1,2-1,4-3,2 1,-3 5,0-2,-3 9,0-8,3 1,3-5,0-5,-2 9,1-2,0 5,-6-9,-1 5,-4 1,5 9,3-8,1-1,-4 4,-6 6,0 2,2-4,4 1,-12 3,3 0,-2-7,4 3,-7 2,-3 7,4 2,-4 3,1-5,-3 6,9 2,-6-3,-1 4,5 3,-1 4,4-3,2 0,2-2,-1 2,0 3,4 1,5-3,6-2,-1-1,4 5,1 1,4 2,0 1,-1-2,-2-2,4-2,0 7,2 0,-6-3,5-2,-2-4,1 6</inkml:trace>
  <inkml:trace contextRef="#ctx0" brushRef="#br0" timeOffset="1">135-450,'4'2,"5"-15,-9 13,0 0,0 0,15-18,-15 18,0 0,27-23,-27 23,35-30,4-10,-39 40,0 0,37-45,-37 45,43-53,-1-3,-8-11,-7 12,-14 6,-1 14,-10 6,-11 12,-6 11,-15 20,-3 14,-4 18,4 7,-2 4,10 8,9-11,12-1,6-12,9-2,10-16,6-12,9-7,9-9,6-11,5 1,-10 3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19:12.801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1326 281,'0'4,"4"13,-4-17,0 0,0 0,0 0,0 0,15 23,-15-23,0 0,0 0,0 0,16 27,-16-27,0 0,0 0,21 31,-21-31,0 0,20 33,-20-33,17 31,-1-6,-16-25,14 13,1-9,2-11,2-9,-2-7,-2-9,2 2,5 5,-1 5,2 1,-4 6,11 6,-6 7,-2 2,-6 9,1 1,3 5,-5-5,-1 8,-6 8,0 8,-4 5,-1 4,-3-3,-4-2,-2-6,-7 1,-4-5,-11-6,-3-7,-5-6,0-6,1-11,7-12</inkml:trace>
  <inkml:trace contextRef="#ctx0" brushRef="#br0" timeOffset="1">1542 936,'18'22,"4"3,-22-25,0 0,0 0,0 0,0 0,22 33,-22-33,0 0,0 0,0 0,20 32,-20-32,0 0,0 0,19 31,-19-31,0 0,19 28,-19-28,14 23,-7-4,-7-6,-9-5</inkml:trace>
  <inkml:trace contextRef="#ctx0" brushRef="#br0" timeOffset="2">923 924,'1'1,"2"7,-3-8,0 0,0 0,0 0,9 14,-9-14,0 0,0 0,13 35,-13-35,0 0,19 45,-19-45,26 57,3 1,-2 5,-2-8,0-7,-4-10,-8-12,-3-12,-3-12,3-7,0-11,2-8,1-7,1-5,0-4,0-1,1-2,1 5,5 2,-1 8,-2 0,-2 5,-2 8,0 6,-2 0,-2 2,-7 1,-6 3</inkml:trace>
  <inkml:trace contextRef="#ctx0" brushRef="#br0" timeOffset="3">1143 948,'10'2,"-7"8,-3-10,0 0,0 0,0 0,5 7,-5-7,0 0,0 0,16 25,-16-25,0 0,28 34,-28-34,30 36,1-1,-31-35,32 37,-4 1,-1-5,-3 1,1-7,-7-2,-11-11,-8-2</inkml:trace>
  <inkml:trace contextRef="#ctx0" brushRef="#br0" timeOffset="4">1306 200,'6'0,"-3"-6,-3 6,0 0,0 0,0 0,-2 1,2-1,0 0,0 0,4-5,-4 5,0 0,6-13,-6 13,14-22,6-10,-20 32,0 0,0 0,0 0,25-33,-25 33,0 0,0 0,25-33,-25 33,0 0,22-34,-22 34,22-38,1 7,-3 5</inkml:trace>
  <inkml:trace contextRef="#ctx0" brushRef="#br0" timeOffset="5">1893 37,'-3'2,"-4"4,7-6,0 0,0 0,0 0,0 0,-8 8,8-8,0 0,0 0,0 0,-5 17,5-17,0 0,0 0,-2 23,2-23,0 0,4 33,-4-33,5 38,2 5,-7-43,0 0,9 38,-9-38,12 39,8-10,0-3,0-17,-4-9,2-14,-2-13,-2-8,-1-14,-2-1,-4-1,0 9,-2 5,2 3,0 6,1 7,2 12,0 9,5 9,2 10,-1 3,-4 4,0-2,-7-3,2-3,-6-12,-2-8,-2-10,1-9,-1-12,0-6,3-6,2-1,0 10,1 4,3 7,4 8,-2 6,2 6,-2 10,3 8,0 7,-1 5,-1-3,-3-1,-3-9,-1-5,-1-4,-2-6,1-7,-2-12,1-6,-2-4,3-7,2-2,1 9,4 9,5 6,3 4,0 11,2 7,-1 12,5 1,1 2,0-5,-5-6,-3-7,-2-8,2-9,2-13,3-14,0-15,-4-7,-3-6,-4-7,-7 4</inkml:trace>
  <inkml:trace contextRef="#ctx0" brushRef="#br1" timeOffset="6">3206-1080,'2'-14,"-4"3,2 11,0 0,0 0,0 0,0 0,0 0,0 0,0 0,0 0,0 0,0 0,0 0,-3-11,3 11,0 0,0 0,0 0,0 0,0 0,0 0,0 0,0 0,0 0,0 0,-4-6,4 6,0 0,0 0,0 0,0 0,0 0,0 0,0 0,0 0,0 0,-12-5,12 5,0 0,0 0,0 0,0 0,0 0,0 0,0 0,0 0,-18-3,18 3,0 0,0 0,0 0,0 0,0 0,0 0,0 0,-21 2,21-2,0 0,0 0,0 0,0 0,0 0,0 0,-23 5,23-5,0 0,0 0,0 0,-26 9,26-9,0 0,0 0,0 0,0 0,-29 14,29-14,0 0,0 0,0 0,-30 22,30-22,0 0,0 0,-26 27,26-27,0 0,-25 28,25-28,-21 25,8 8,13-33,-12 38,2 2,-2 1,6 0,3-3,8 0,4-4,3 1,2-12,4 4,3-5,5-2,-3-8,0-4,3-6,2-2,0-2,2-6,-1-2,4-12,6-5,3-1,7 5,-5 2,-2-4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19:12.808"/>
    </inkml:context>
    <inkml:brush xml:id="br0">
      <inkml:brushProperty name="width" value="0.04667" units="cm"/>
      <inkml:brushProperty name="height" value="0.04667" units="cm"/>
      <inkml:brushProperty name="fitToCurve" value="1"/>
    </inkml:brush>
    <inkml:brush xml:id="br1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45 3993,'-5'6,"0"-2,5-4,0 0,0 0,0 0,0 0,0 0,0 0,0 0,0 0,0 0,0 0,0 0,0 0,0 0,0 0,0 0,0 0,0 0,0 0,0 0,0 0,0 0,0 0,0 0,0 0,0 0,0 0,-4 3,4-3,0 0,0 0,0 0,0 0,0 0,0 0,0 0,0 0,0 0,0 0,0 0,0 0,0 0,0 0,0 0,0 0,0 0,0 0,0 0,0 0,0 0,0 0,0 0,0 0,0 0,-3 5,3-5,0 0,0 0,0 0,0 0,0 0,0 0,0 0,0 0,0 0,0 0,0 0,0 0,0 0,0 0,0 0,0 0,0 0,0 0,0 0,0 0,-3 7,3-7,0 0,0 0,0 0,0 0,0 0,0 0,0 0,0 0,0 0,0 0,0 0,0 0,0 0,0 0,0 0,0 0,0 0,0 0,0 0,0 0,0 0,0 0,0 0,-2 0,2 0,0 0,0 0,0 0,0 0,0 0,0 0,0 0,0 0,0 0,0 0,0 0,0 0,0 0,0 0,0 0,0 0,0 0,0 0,0 0,0 0,0 0,0 0,-3-4,3 4,0 0,0 0,0 0,0 0,0 0,0 0,0 0,0 0,0 0,0 0,0 0,0 0,0 0,0 0,0 0,0 0,0 0,0 0,0 0,0 0,0 0,-4-5,4 5,0 0,-3-3,3 3,0 0,0 0,0 0,0 0,0 0,0 0,0 0,0 0,0 0,0 0,0 0,0 0,0 0,0 0,0 0,0 0,0 0,0 0,0 0,-3-2,3 2,0 0,0 0,0 0,0 0,0 0,0 0,0 0,0 0,0 0,0 0,0 0,0 0,0 0,0 0,0 0,0 0,0 0,0 0,-3-1,3 1,0 0,0 0,0 0,0 0,0 0,0 0,0 0,0 0,0 0,0 0,0 0,0 0,0 0,0 0,0 0,0 0,0 0,-4 2,4-2,0 0,0 0,0 0,0 0,0 0,0 0,0 0,0 0,0 0,0 0,0 0,0 0,0 0,-4-4,4 4,0 0,0 0,0 0,0 0,0 0,0 0,0 0,0 0,0 0,0 0,0 0,0 0,0 0,0 0,0 0,-3 0,3 0,0 0,0 0,0 0,0 0,0 0,0 0,0 0,0 0,0 0,0 0,0 0,0 0,0 0,0 0,-1-3,1 3,0 0,0 0,0 0,0 0,0 0,0 0,0 0,0 0,0 0,0 0,0 0,0 0,0 0,0 1,0-1,0 0,0 0,0 0,0 0,0 0,0 0,0 0,0 0,0 0,0 0,0 0,0 0,0 2,0-2,0 0,0 0,0 0,0 0,0 0,0 0,0 0,0 0,0 0,0 0,2 0,-2 0,0 0,0 0,0 0,0 0,0 0,0 0,0 0,0 0,0 0,0 0,2-2,-2 2,0 0,0 0,0 0,0 0,0 0,0 0,0 0,0 0,0 0,4-4,-4 4,0 0,0 0,0 0,0 0,0 0,0 0,0 0,0 0,7-6,-7 6,0 0,0 0,0 0,0 0,0 0,0 0,0 0,9-5,-9 5,0 0,0 0,0 0,0 0,0 0,0 0,10-9,-10 9,0 0,0 0,0 0,0 0,0 0,14-19,-14 19,0 0,0 0,0 0,0 0,19-28,-19 28,0 0,0 0,0 0,24-32,-24 32,0 0,0 0,27-39,-27 39,0 0,31-43,-31 43,33-54,5-2,-38 56,0 0,43-67,-43 67,45-70,4-5,-3-1,6 1,-3-4,4-3,0-7,1 3,0 2,-2-1,4-4,-6 2,5 1,-5 1,4 2,-2 2,-2 3,-1-2,-3 2,1 3,-3 0,2 0,-3-1,1 3,1-2,-1 2,3-1,-5 1,3-1,-4 8,2-6,-1 4,-1-1,0 3,-1 2,-2-2,0 8,-2-4,-1 7,-1-3,4 5,-3-3,4 6,-3-7,0 8,1 1,-3 0,0 2,-4-2,-1 8,-2 4,-5 3,-5 3,0 4,-4 13,-3 3,-6 6,-4-2,0 6,-2 0,2 0,0 0,0 2,-2-2,2 0,-2-2,2 2,0 0,2 4,0-2,-2-2,0-1,0 0,0-1,-2 2,2 2,2-4,-1 3,-1 1,0-1,0-2,1-1,-1-1,-1 6,1-4,-1 1,1 0,1 0,-1 0,0 0,0 0,0 3,0-3,1 0,-1 0,0 2,1-1,-1 0,2-1,0 2,1 3,0 1,4 1,-1 1,4 6,0 4,6 4,3-4,0 2,2 5,1 2,7 4,0-2,6 8,0 1,2 4,3 1,2 6,1 5,-1-2,5 6,0-3,3 9,-1-4,4 5,-2 1,3 2,-2 2,6 3,-1 1,5 2,0 1,4 0,4 3,-2 2,1 1,2 1,3 3,-2 6,0 0,5-5,5 1,0 1,0 2,-2-2,2-3,-3 0,-1 1,-2 0,-6-8,-2-2,-2-1,-2-2,-4-5,-7-5,-1 1,-8-5,0-1,-4-7,1 0,-3-5,-2-1,-2-4,0-5,-4 0,0-5,-3-1,0-6,-4 1,-1-3,0-1,-5-6,-7-4,-4-5,-2-3,-2-3,-2-2,-1-2,1 1,-1 1,1-2,0 2,0 0,0 0,1 0,-1 3,0-4,0 1,0-2,0 4,-1-1,1-2,-1-1,1 0,0 4,-1-2,1 0,-1 0,0 2,1-2,-1 0,1 0,0 1,0-1,0 0,-2-1,2 0,0 1,0-1,-1 1,1 0,-1 0,0 1,-3-1,2-1,-4 0,-8-1,-6 2,-7-1,1 0,-7 1,-2-1,-6 1,1 1,-6-3,0-1,-5 0,-1 3,-6 1,0-2,-5-3,-2 3,-2-1,-1 2,1-1,0 0,-5 0,-1 2,-1-3,-3 1,-2-1,1 4,-3-1,3 0,1 0,2 1,-5-4,1 3,-3-2,3 1,-4 1,-1 0,-3-1,0 2,0-1,3 1,-2-4,-1 5,-1-2,0 0,1-5,3 3,1-2,-1 0,1-2,0 3,2-1,1-6,-1 1,0-2,-1 3,-5 3,4 0,3 1,3-1,0 1,2 0,-2 1,5 0,5 0,-3-1,3 3,0 0,3 2,-1 1,1-1,1-2,1 0,3 2,3-1,4-3,-1 4,7-1,1 1,4-3,5 1,-2 0,5 1,1-1,0 0,3 0,3 3,2-2,1-1,-1 0,2 2,4 0,-3 0,2-2,0 0,5 0,0 2,2-2,-3 2,2 1,1-1,-1 0,2-2,4 0,2 0,3 0,2-2,0 0,0 3,-1 0</inkml:trace>
  <inkml:trace contextRef="#ctx0" brushRef="#br1" timeOffset="1">90 3854,'0'-1,"1"0,-1 1,0 0,0 0,0 0,0 0,0 0,0 0,0 0,0 0,0 0,0 0,0 0,0 0,0 0,0-3,0 3,0 0,0 0,0 0,0 0,0 0,0 0,0 0,0 0,0 0,0 0,0 0,0 0,1 0,-1 0,0 0,0 0,0 0,0 0,0 0,0 0,0 0,0 0,0 0,0 0,0 0,2-3,-2 3,0 0,0 0,0 0,0 0,0 0,0 0,0 0,0 0,0 0,0 0,0 1,0-1,0 0,0 0,0 0,0 0,0 0,0 0,0 0,0 0,0 0,1 1,-1-1,0 0,0 0,0 0,0-1,0 1,0 0,0 0,0 0,0 0,0 0,0 0,0 0,0 0,0 0,0 0,0 0,0 0,0 0,0 0,0 0,0-2,0 2,0 0,0 0,0 0,0 0,0 0,0 0,0 0,0 0,0 0,0 0,0 0,0 0,0 0,0 0,0-2,0 2,0 0,0 0,0 0,0 0,0 0,0 0,0 0,0 0,0 0,0 0,0 0,0 0,0 0,1 0,-1 0,0 0,0 0,0 0,0 0,0 0,0 0,0 0,0 0,0 0,0 0,0 0,0 0,2-2,-2 2,0 0,0 0,0 0,0 0,0 0,0 0,0 0,0 0,0 0,0 0,3-5,-3 5,0 0,0 0,0 0,0 0,0 0,0 0,0 0,0 0,0 0,0 0,4-7,-4 7,0 0,0 0,0 0,0 0,0 0,0 0,0 0,0 0,0 0,2-7,-2 7,0 0,0 0,0 0,0 0,0 0,0 0,0 0,0 0,3-8,-3 8,0 0,0 0,0 0,0 0,0 0,0 0,0 0,4-12,-4 12,0 0,0 0,0 0,0 0,0 0,0 0,8-13,-8 13,0 0,0 0,0 0,0 0,0 0,11-12,-11 12,0 0,0 0,0 0,0 0,15-20,-15 20,0 0,0 0,0 0,18-23,-18 23,0 0,0 0,18-30,-18 30,0 0,18-31,-18 31,17-30,5 0,-22 30,0 0,22-26,-22 26,20-23,-2 5,-5 1,2-1,-1-1,3-2,-1 1,-3 2,-1 1,-1 3,-2-6,6 4,2-3,0 6,-2-4,-4 1,1-3,3 2,1-2,2 3,-3 0,-2-1,2 2,0-6,0-2,4 1,-4 4,-2 4,0-1,-2-2,2-4,-1-2,3 6,-5 2,-1 0,0-4,-3-1,0 1,4 4,-3-3,4 2,-4-7,4-1,0-2,1 7,0 2,-3 0,1-4,1-3,3 5,1 0,2 2,-1-4,-2-3,-3 1,1 4,0 1,5-2,0-1,1 0,-4-1,-2 1,-1 4,5-2,1-1,-1-2,-5 2,1 4,1 1,1 0,1-4,0-1,-2 0,-2 4,-5 5,3-2,-2 0,1-4,3-5,-2 2,1 2,0 3,2 1,-3-1,1-4,-2-2,2-1,2 5,0 1,0-4,0 1,-2-1,2 2,-2 1,-1 0,1 1,4-6,-3 5,3-3,-5 2,2 1,-3 0,1-1,-3-3,3 0,2 1,3 1,-1 0,-1 0,1-4,-6 2,5 1,-4 2,1 3,-1-7,7-3,0-1,0 9,-4 2,0-5,1-2,-1-1,3 3,2 4,1 0,-2-8,-4 2,-1-1,0 5,6-2,-1 0,3-4,-7 2,0 1,-2 1,3-3,6 2,-3-4,5 2,-7-2,3 1,-4-3,3 1,3 0,-1-2,-3 0,-3-1,1 3,3 2,5-4,-1-2,-2 3,-3 3,-2 2,4-1,1 0,4 1,-2-1,-3 0,-1-5,2 3,1 3,-1 2,-4-7,-2-1,3-2,3 5,2 4,-4-4,-2 0,-3-2,-1 8,-3-1,1 4,-2-6,1 5,4 4,1 6,1-2,-2-3,1 1,-1 0,-5 4,-2 2,-1 3,-2 2,-1 0,-4-4</inkml:trace>
  <inkml:trace contextRef="#ctx0" brushRef="#br1" timeOffset="2">5920 3932,'1'0,"-1"1,0-1,0 0,0 0,0 0,0 0,0 0,0 0,0 0,0 0,0 0,0 0,0 0,0 0,0 0,0 0,0 0,0 0,0 0,0 0,0 0,0 0,0 0,0 0,0 0,0 0,0 0,0 0,0 0,0 0,0 0,0 0,0 0,0-1,0 1,0 0,0 0,0 0,0 0,0 0,0 0,0 0,0 0,0 0,0 0,0 0,0 0,0 0,0 0,0 0,0 0,0 0,0 0,0 0,0 0,0 0,0 0,0 0,0 0,0 0,0 0,0 0,0 0,0 0,0 0,0 0,0 0,0 0,0 0,0 0,0 0,0 0,0 0,0 0,0 1,0-1,0 0,0 0,0 0,0 0,0 0,0 0,0 0,0 0,0 0,0 0,0 0,0 0,0 0,0 0,0 0,0 0,0 0,0 0,0 0,0 0,0 0,0 0,0 0,0 0,0 0,0 0,0 0,0 0,5-1,-5 1,0 0,0 0,0 0,0 0,0 0,0 0,0 0,0 0,0 0,0 0,0 0,0 0,0 0,0 0,0 0,0 0,0 0,0 0,0 0,0 0,0 0,0 0,0 0,0 0,0 0,0 0,0 0,0-1,0 1,0 0,0 0,0 0,0 0,0 0,0 0,0 0,0 0,0 0,0 0,0 0,0 0,0 0,0 0,0 0,0 0,0-2,0 2,0 0,0 0,0 0,0 0,0 0,0 0,0 0,0 0,0 0,0 0,0 0,0 0,0 0,0 0,0 0,0 0,0 0,0 0,0 0,0 0,0 0,0 0,0 0,0 0,0 0,0 0,0 0,0 0,0 0,0 0,0 0,0 0,0 0,0 0,0 0,0 0,0 0,0 0,0 0,0 0,0 0,0 0,0 0,0 0,0 0,0 0,0 0,0 0,0 0,0 0,0 0,2 2,-2-2,0 0,0 0,0 0,0 0,0 0,0 0,0 0,0 0,0 0,0 0,0 0,0 0,0 0,0 0,0 0,0 0,0 0,0 0,0 0,0 0,0 0,0 0,0 0,0 0,0 0,0 0,0 0,0 0,0 0,0 0,0 0,0 0,0 0,0 0,0 0,0 0,0 0,0 0,0 0,0 0,0 0,0 0,0 0,0 0,0 0,0 0,1-3,-1 3,0 0,0 0,0 0,0 0,0 0,0 0,0 0,0 0,0 0,0 0,0 0,0 0,0 0,0 0,0 0,0 0,0 0,0 0,0 0,0 0,0 0,-1 0,1 0,0 0,0 0,0 0,0 0,0 0,0 0,0 0,0 0,0 0,0 0,0 0,0 0,0 0,0 0,0 0,0 0,0 0,0 0,0 0,0 0,0 1,0-1,0 0,0 0,0 0,0 0,-2 0,2 0,0 0,0 0,0 0,0 0,0 0,0 0,0 0,0 0,0 0,0 0,0 0,0 0,0 0,0 0,0 0,0 0,0 0,0 0,2 0,-2 0,0 0,0 0,0 0,0 0,0 0,0 0,0 0,0 0,0 0,0 0,0 0,0 0,0 0,0 0,0 0,0 0,0 0,-2 0,2 0,0 0,0 0,0 0,0 0,0 0,0 0,0 0,0 0,0 0,0 0,0 0,0 0,0 0,0 0,0 0,0 0,0-5,0 5,0 0,0 0,0 0,0 0,0 0,0 0,0 0,0 0,0 0,0 0,0 0,0 0,0 0,0 0,0 0,-6-6,6 6,0 0,0 0,0 0,0 0,0 0,0 0,0 0,0 0,0 0,0 0,0 0,0 0,0 0,0 0,-7-9,7 9,0 0,0 0,0 0,0 0,0 0,0 0,0 0,0 0,0 0,0 0,0 0,0 0,0 0,-7-6,7 6,0 0,0 0,0 0,0 0,0 0,0 0,0 0,0 0,0 0,0 0,0 0,0 0,-10-12,10 12,0 0,0 0,0 0,0 0,0 0,0 0,0 0,0 0,0 0,0 0,0 0,-9-10,9 10,0 0,0 0,0 0,0 0,0 0,0 0,0 0,0 0,0 0,0 0,-8-14,8 14,-9-13,9 13,0 0,0 0,0 0,0 0,0 0,0 0,0 0,0 0,-11-15,11 15,0 0,0 0,0 0,0 0,0 0,0 0,0 0,-12-15,12 15,0 0,0 0,0 0,0 0,0 0,0 0,-10-16,10 16,0 0,0 0,0 0,0 0,0 0,-8-14,8 14,0 0,0 0,0 0,0 0,-7-17,7 17,0 0,0 0,0 0,-11-10,11 10,0 0,0 0,-14-10,14 10,0 0,-17-10,17 10,-13-15,1 3,12 12,0 0,0 0,-10-16,10 16,-8-15,8 15,0 0,-13-15,13 15,-16-14,-1 2,0 0,3-1,3-2,-2-4,3 2,-4 3,0 4,-4-2,2-1,3-1,0-2,-2-1,-1-1,-2 0,3 3,1 1,-2 1,-2-3,-1-5,-1 1,2 0,4 0,-4 1,0-3,-3-3,0 0,4 1,-5 7,2-5,-4 1,6 0,4 1,-5-2,-2-3,0-2,4 2,0 6,-1-4,-2 0,-2-4,2 4,4 1,-1 0,-5-5,-1 3,2 0,5 2,-4 0,-2-3,-1 1,4 0,3 2,-5-1,2-4,-2 2,6 4,-2-1,0-1,-4-3,4-2,-2 5,-3-1,0 0,-1-2,1 2,3 3,-3-4,-1-2,0 2,1 5,5 2,-1-10,-7-1,3-4,0 14,5 0,1-2,-3-6,1 1,-2 3,5 3,-5-6,0 3,0 2,4 4,-1-2,-1-2,-5-3,3 0,0 0,0 0,2 1,-6 1,4 2,0-3,4 4,-6-8,-1 4,2 0,5 2,0 3,-4-1,0 0,1-3,5-2,1 4,-3 8,-3-4,0-6,0-1,5 1,0 5,-6-7,1 0,2 2,6 2,-1-1,-6 4,0 1,3-7,-1-2,0 4,-1 7,0-4,-3-1,2-6,1 5,6 2,-4 1,2-2,-4-2,2 0,-5-1,3 3,2 2,1 4,-1-11,-2-1,0 0,3 5,0 4,0-4,1-3,-7 2,3 1,-1 5,6 0,-1 3,3-5,-4 2,-2-4,-2 7,6-5,3 9,0-4,-4 1,3-5,-3 0,-1 2,-2 1,4 4,7-1,-3 0,3-3,-5 2,1 2,-2-7,-1 0,-1-4,2 11,3-3,0 4,-1-4,2 3,-4-6,-2 3,0-6,2 9,2-6,2 8,0-1,-1-2,0 2,0-6,2 8,-3-1,-1 2,-1-7,-1 1,7 1,-2 5,4-2,-1-3,0 3,2 1,-2 6,2 0,0-4,0-3,-3-1,2 7,1 2,3 0,-3-1,2-1,1 2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19:12.811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</inkml:definitions>
  <inkml:trace contextRef="#ctx0" brushRef="#br0">-169 30,'-3'-15,"-1"17,4-2,0 0,0 0,0 0,1 0,-1 0,0 0,0 0,-4 8,4-8,0 0,-2 13,2-13,-2 20,4 0,-2-20,0 0,0 0,0 0,0 0,0 0,0 0,0 0,5 20,-5-20,0 0,0 0,0 0,0 0,0 0,0 0,16 15,-16-15,0 0,0 0,0 0,0 0,0 0,18 17,-18-17,0 0,0 0,0 0,0 0,25 19,-25-19,0 0,0 0,0 0,31 17,-31-17,0 0,0 0,39 12,-39-12,0 0,38 12,-38-12,40 8,-12 1</inkml:trace>
  <inkml:trace contextRef="#ctx0" brushRef="#br0" timeOffset="1">-149 93,'-30'5,"-8"13,38-18,0 0,0 0,0 0,-39 25,39-25,0 0,0 0,-44 29,44-29,0 0,-38 28,38-28,-33 29,15-2,11 1,10-9,7-1,15-6,5 3,4 0,-4 10,-1-2,-6 3,-7 0,-6 7,-4 0,-11-1,-5 2,-7 3,-5-5,-6-17,-3-6,-7 0,-2 0,-3-5,4-7,2-6,-1-1,7-1,1-4,12-7,1-3,7-2,13-2</inkml:trace>
  <inkml:trace contextRef="#ctx0" brushRef="#br0" timeOffset="2">298 487,'-7'11,"5"-9,2-2,0 0,0 0,0 0,0 0,0 0,0 0,0 0,2 3,-2-3,0 0,8 7,-8-7,16 15,8-2,-24-13,0 0,0 0,0 0,0 0,27 18,-27-18,0 0,0 0,0 0,30 14,-30-14,0 0,0 0,37 23,-37-23,0 0,37 20,-37-20,40 23,-6-8,0 1,-7-5</inkml:trace>
  <inkml:trace contextRef="#ctx0" brushRef="#br0" timeOffset="3">-198 852,'-2'9,"-7"2,9-11,0 0,0 0,0 0,0 0,0 0,-21 17,21-17,0 0,0 0,0 0,0 0,-27 22,27-22,0 0,0 0,0 0,-33 22,33-22,0 0,0 0,-33 24,33-24,0 0,-31 22,31-22,-27 19,10-4,4-6,5-1,5-8</inkml:trace>
  <inkml:trace contextRef="#ctx0" brushRef="#br0" timeOffset="4">363 568,'-2'7,"-4"-4,6-3,0 0,0 0,0 0,0 0,0 0,0 0,-2 4,2-4,0 0,0 0,0 0,0 0,0 0,-17 13,17-13,0 0,0 0,0 0,0 0,-27 20,27-20,0 0,0 0,0 0,-36 25,36-25,0 0,0 0,-42 26,42-26,0 0,-37 27,37-27,-36 32,8-5,11-6,12-3,18 0,10 7,15-7,4-1,0-2,0 0,-9 3,-6 4,-11 0,-4 1,-11-2,-9 0,-5 6,-10-3,-7-1,-8-8,-4 1,3-8,-3-2,3-6,0-7,-3-1,8-5,4-1,12-6,1-3,7-4,4 0,10-3</inkml:trace>
  <inkml:trace contextRef="#ctx0" brushRef="#br0" timeOffset="5">580 1482,'0'-18,"0"-10,0 28,0 0,0 0,-6-27,6 27,0 0,-17-30,17 30,-32-22,-10 11,42 11,0 0,-52-5,52 5,-45 0,0 10,14 10,6 11,9 4,8 1,6-1,12-1,6-1,13-10,6 0,11-6,-1-7,5-4,-4-4,0-1,-6-3,1 2,-3 3,-8 7,-10-3,-14 1,-5 4,-8 2,-9 7,-7 0,-2 0,5-3,7-5,7-5,4-3,6-5,8 0,13-3,9 1,1 2,2 2,-6 2,-5-1,-12 2,-3 7,-8 5,-6 3,-8-1,-2-1,-8 0,-1-3,0 0,7-4,8 3,8-6,8-1,13-3,8-2,9 0,2 0,-3 2,-1 1,-6 4,-8 1,-10 2,-8 0,-9 9,-2 4,-5 3,-4-2,-3 4,-3 4,8-6,3 4,8-1,7 0,2-7,10-5,6 0,7-2,11-1,12-6,9 2,11-5,10 8,10-3,-6 2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19:12.817"/>
    </inkml:context>
    <inkml:brush xml:id="br0">
      <inkml:brushProperty name="width" value="0.06667" units="cm"/>
      <inkml:brushProperty name="height" value="0.06667" units="cm"/>
      <inkml:brushProperty name="color" value="#177D36"/>
      <inkml:brushProperty name="fitToCurve" value="1"/>
    </inkml:brush>
    <inkml:brush xml:id="br1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-72 5442,'0'-2,"0"0,0 2,0 0,0 0,0 0,0 0,0 0,0 0,0 0,0 0,0 0,0 0,0 0,0 0,0 0,0 0,0 0,0 0,0 0,0 0,0 0,0 0,0 0,0 0,0 0,0 0,0 0,0 0,3 4,-3-4,0 0,0 0,0 0,0 0,0 0,0 0,0 0,0 0,0 0,0 0,0 0,0 0,0 0,0 0,0 0,0 0,0 0,0 0,0 0,0 0,0 0,0 0,0 0,0 0,0 0,1 1,-1-1,0 0,0 0,0 0,0 0,0 0,0 0,0 0,0 0,0 0,0 0,0 0,0 0,0 0,0 0,0 0,0 0,0 0,0 0,0 0,0 0,-3-1,3 1,0 0,0 0,0 0,0 0,0 0,0 0,0 0,0 0,0 0,0 0,0 0,0 0,0 0,0 0,0 0,0 0,0 0,0 0,0 0,0 0,0 0,0 0,0 0,0-2,0 2,0 0,0 0,0 0,0 0,0 0,0 0,0 0,0 0,0 0,0 0,0 0,0 0,0 0,0 0,0 0,0 0,0 0,0 0,0 0,0 0,0 0,0 0,2 0,-2 0,0 0,0 0,0 0,0 0,0 0,0 0,0 0,0 0,0 0,0 0,0 0,0 0,0 0,0 0,0 0,0 0,0 0,0 0,0 0,0 0,0 0,1 2,-1-2,0 0,-3 0,3 0,0 0,0 0,0 0,0 0,0 0,0 0,0 0,0 0,0 0,0 0,0 0,0 0,0 0,0 0,0 0,0 0,0 0,0 0,0 0,-1-2,1 2,0 0,0 0,0 0,0 0,0 0,0 0,0 0,0 0,0 0,0 0,0 0,0 0,0 0,0 0,0 0,0 0,0 0,0 0,0 0,0 0,0 0,0 0,0 0,0 0,0 0,0 0,0 0,0 0,0 0,0 0,0 0,0 0,0 0,0 0,0 0,0 0,0 0,4 3,-4-3,0 0,0 0,0 0,0 0,0 0,0 0,0 0,0 0,0 0,0 0,0 0,0 0,0 0,0 1,0-1,0 0,0 0,0 0,0 0,0 0,0 0,0 0,0 0,0 0,0 0,0 0,0 0,0 0,0 0,0 0,-2 1,2-1,0 0,0 0,0 0,0 0,0 0,0 0,0 0,0 0,0 0,0 0,0 0,0 0,0 0,0 0,-1-3,1 3,0 0,0 0,0 0,0 0,0 0,0 0,0 0,0 0,0 0,0 0,0 0,0 0,0 0,3 1,-3-1,0 0,0 0,0 0,0 0,0 0,0 0,0 0,0 0,0 0,0 0,0 0,0 0,3 0,-3 0,0 0,0 0,0 0,0 0,0 0,0 0,0 0,0 0,0 0,0 0,3-1,-3 1,0 0,0 0,0 0,0 0,0 0,0 0,0 0,0 0,0 0,0 0,4-2,-4 2,0 0,0 0,0 0,0 0,0 0,0 0,0 0,0 0,0 0,8-3,-8 3,0 0,0 0,0 0,0 0,0 0,0 0,0 0,0 0,14-3,-14 3,0 0,0 0,0 0,0 0,0 0,0 0,0 0,23-4,-23 4,0 0,0 0,0 0,0 0,0 0,0 0,22-5,-22 5,0 0,0 0,0 0,0 0,0 0,23-4,-23 4,0 0,0 0,0 0,0 0,22-3,-22 3,0 0,0 0,0 0,27-3,-27 3,0 0,0 0,27 0,-27 0,0 0,27 3,-27-3,25 4,1-1,-26-3,0 0,23 6,-23-6,21 2,-4-1,2 2,3-1,0-3,-2-2,-1 0,1 4,-3-4,0 0,0 0,-2 3,7 1,2-3,2 0,-2 2,3 0,-2 2,3 2,-1 2,1-2,-1-1,4 2,-2-5,0 5,-2-6,4 5,2-7,1 10,0-7,-1 3,1-4,0 3,-3-1,4 1,-2-4,-1 4,0-2,0 1,3-1,0 2,-3 0,3-2,-5-4,6 4,-5-3,4 5,-5-3,4 3,-1-5,-1 3,2-4,-3 6,2-3,0 3,-2-5,4 3,-2-3,2 5,-1-4,3 2,-5 2,2-3,-1-2,0-1,2 2,-3-1,1 2,1 2,2 2,-2-3,6 2,-3-1,0 2,1-1,-3 3,5 0,-4-3,6 1,1 2,-4 0,6-1,-9-3,5 1,-3 1,1 2,2 0,-5 2,7 3,-4-2,6-1,-7-4,2 3,4 0,-3 1,3-2,-2-4,2 1,-4 1,3-1,1 1,-1 1,0 0,-1-2,0-2,-3 2,5 4,-2-2,-1 0,-2-3,-1-1,4 0,-5-2,-1 3,-1-4,2 3,4-4,0 3,5-2,-8 3,4-3,-2 1,1 4,-2 1,-2-1,0 1,2-2,1 2,0-5,0 1,4-3,-4 2,0 2,-1-3,-4 0,6 1,-1-5,3 4,-5 0,-2 3,0-1,2 0,-3 1,0 2,-4-2,1-2,-1 1,-1 2,2 0,-4 0,1-1,-6 0,-3 0,2 0,1 0,-1 3,-7-6,1 3,-2 0,4 3,-2 0,0-3,-4 0,0 3,1-2,-1-1,1 3,-1 2,-2 0,-3-5,-3 4,0-3,-1 0,-2-5,3 2,-2 2,3 3,-2 1,0-3,3 1,-3-4,-1 3,-2-2,0 2,-2-2,-1 1,1-1,2 1,2-3,-4 4,2-3,-2 4,-1-3,0 2,-1-3,-1 4,2-2,-2 0,3 0,2-1,0 3,0-4,0 3,0-3,0 4,0-3,0 1,-2-1,4 2,-2-1,0 2,0-5,0 3,0 0,0 1,0 0,0 0,0-3,0 1,-2 0,1 2,2-1,1 1,-2-2,0 1,0-1,-2 2,4 0,-2-2,0 0,0 2,0 0,-2-1,0 3</inkml:trace>
  <inkml:trace contextRef="#ctx0" brushRef="#br1" timeOffset="1">-374 5724,'-10'23,"-1"9,11-32,0 0,0 0,0 0,-14 40,14-40,0 0,0 0,-16 47,16-47,0 0,-14 55,14-55,-17 60,-3 8,-1 3,0 1,2-1,1-2,-1-7,3-11,4-8,5-10,2-6,3-6,1-7,-2-3,2-6</inkml:trace>
  <inkml:trace contextRef="#ctx0" brushRef="#br1" timeOffset="2">-500 6128,'18'-4,"5"4,-23 0,0 0,0 0,0 0,0 0,27 2,-27-2,0 0,0 0,0 0,35-1,-35 1,0 0,0 0,40 0,-40 0,0 0,43-1,-43 1,40 3,-4 1,-8-2,-28-2,23 2</inkml:trace>
  <inkml:trace contextRef="#ctx0" brushRef="#br1" timeOffset="3">-354 5699,'3'13,"2"6,-5-19,0 0,0 0,0 0,0 0,0 0,7 27,-7-27,0 0,0 0,0 0,0 0,6 29,-6-29,0 0,0 0,0 0,7 35,-7-35,0 0,0 0,8 42,-8-42,0 0,12 47,-12-47,13 50,2 6,-15-56,14 64,-2 1,0 3,1 0,2-1,0 0,2-7,0-2,-2-11</inkml:trace>
  <inkml:trace contextRef="#ctx0" brushRef="#br0" timeOffset="4">2361 5717,'-1'-1,"-3"1,4 0,0 0,0 0,-10 0,10 0,0 0,-20 6,20-6,-26 17,-4 13,30-30,0 0,0 0,-27 37,27-37,0 0,-26 46,26-46,-25 49,-2 6,6 0,8 2,9-6,7 2,5-9,8-5,7-8,5-4,2-6,-1-9,2-7,-2-5,1-7,-3-1,-4-5,-9-5,-4-8,0 3,-5-5,-2 2,-8-3,-1-1,-1 2,-1-3,1 4,-5 8,-5 6,-2 7,-2 2,3 1,2 2,-2-3,0 5,-2 0,5 4,-2-1,2 2,-2 3,-1 2,3 0,3-2</inkml:trace>
  <inkml:trace contextRef="#ctx0" brushRef="#br0" timeOffset="5">2573 6217,'-2'21,"2"-3,0-18,0 0,0 0,0 0,0 0,0 0,-2 0,2 0,0 0,0 0,0 0,0 0,-4 28,4-28,0 0,0 0,0 0,-5 33,5-33,0 0,0 0,-3 30,3-30,0 0,1 34,-1-34,-2 38,1 0,2 1,-1-39,2 30,2 7,-1-20,5-20</inkml:trace>
  <inkml:trace contextRef="#ctx0" brushRef="#br0" timeOffset="6">2836 5728,'3'13,"-9"-10,6-3,0 0,0 0,0 0,0 0,0 0,0 0,0 0,0 0,0 0,2-3,-2 3,0 0,0 0,0 0,0 0,0 0,0 0,0 0,0 0,-1 0,1 0,0 0,0 0,0 0,0 0,0 0,0 0,0 0,-5 6,5-6,0 0,0 0,0 0,0 0,0 0,0 0,-5 17,5-17,0 0,0 0,0 0,0 0,0 0,-13 25,13-25,0 0,0 0,0 0,0 0,-10 35,10-35,0 0,0 0,0 0,-12 37,12-37,0 0,0 0,-8 33,8-33,0 0,-9 29,1-3,6-2,7-8,7-7,8-4,7-8,4 3,0-2,2 2,0 5,-4 0,-9 5,-3 5,-1 2,-6 3,-6 4,-7 1,-7 0,-2-2,-5 4,-1 0,-9-8,-2 2,-4 0,5-1,1-7,4-5,3-7,4-3,0-6,-7-7,2-8,6-11,10-3</inkml:trace>
  <inkml:trace contextRef="#ctx0" brushRef="#br0" timeOffset="7">2829 5690,'2'-7,"3"11,-5-4,0 0,0 0,0 0,0 0,-4-2,4 2,0 0,0 0,0 0,1 2,-1-2,0 0,0 0,0-3,0 3,0 0,3-2,-3 2,5-2,10 1,-15 1,0 0,0 0,0 0,0 0,0 0,21 0,-21 0,0 0,0 0,0 0,0 0,32 0,-32 0,0 0,0 0,0 0,39 3,-39-3,0 0,0 0,44 5,-44-5,0 0,46 7,-46-7,40 3,2-3,-8 2</inkml:trace>
  <inkml:trace contextRef="#ctx0" brushRef="#br0" timeOffset="8">3458 6004,'-10'-4,"-10"-1,20 5,0 0,0 0,0 0,-23 5,23-5,0 0,0 0,-26 7,26-7,0 0,-21 22,21-22,-23 26,2 8,21-34,0 0,0 0,-15 30,15-30,0 0,-5 35,5-35,2 29,3 0,10-7,5-4,6-8,-4-3,5-5,-1-6,5-7,-1-3,-1-5,1-4,-7-2,4-3,-5 6,1 2,-3 2,1-4,1 3,-3 8,-7 11,-4 5,-6 5,0 7,-4 9,-5 0,-3 0,-1-6,4 0,2-10,5-5,1-8,3-1,5-12,3-7,5-4,-1 0,6 3,0-1,0 7,-9 8,-1 9,-3 5,-2 8,-4 5,-3 9,-5-1,-2 0,-2-2,3 4,1-9,5-7,0-11,0 1,5-5,2-6,7-6,2-4,4 0,0 0,2-1,0 1,-3 4,-1 6,0 5,-3 5,1 4,-4 2,2 5,-1 0,-5 6,-3 1,-5 0,2 0,-4 7,2 8,-4-7,4-5,4-7,4-3,9-3,13-6,10-10,18-12,8-10,12-9,0-2</inkml:trace>
  <inkml:trace contextRef="#ctx0" brushRef="#br1" timeOffset="9">5774 5683,'2'-5,"6"-1,-8 6,0 0,0 0,0 0,0 0,17-8,-17 8,0 0,0 0,0 0,24-6,-24 6,0 0,0 0,28-1,-28 1,0 0,35 2,-35-2,38 3,4 5,-42-8,0 0,37 11,-37-11,33 18,-6 2,-6 0,-6 0,-7-3,-5 3,-4 3,-3 2,-3-3,-5-4,-3 0,-2-1,-4-2,-3 0,-5-3,-1-1,2-2,-1-6,3-1,5 2,4-1,6-2,6-1,4 0,3 2,3 0,4 1,6 2,1-2,7 2,0 2,2 3,-1 4,2 4,3-1,-1 1,1-1,-1 4,-2 7,-5 0,3 1,-4 0,-2 2,-9 2,-5-5,-3-1,-6 1,-6-3,-10-4,-3-3,-4-3,-4-1,-3 1,-2-2,-1 0,0-6,-5-2,0-8,-4-1</inkml:trace>
  <inkml:trace contextRef="#ctx0" brushRef="#br1" timeOffset="10">5819 5705,'0'11,"0"7,0-18,0 0,0 0,0 0,0 0,0 0,1 22,-1-22,0 0,0 0,0 0,0 0,1 34,-1-34,0 0,0 0,0 0,0 39,0-39,0 0,0 0,-1 46,1-46,0 0,-2 51,2-51,-1 52,0 9,1-1,0 5,0-1,-2 1,4-2,-1-8,2-2,1-6,-1-10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19:12.828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12 1848,'-5'-5,"1"-6,4 11,0 0,0 0,0 0,0 0,0 0,0 0,0 0,0 0,-2-10,2 10,0 0,0 0,0 0,0 0,0 0,0 0,0 0,-2-17,2 17,0 0,0 0,0 0,0 0,0 0,0 0,-1-20,1 20,0 0,0 0,0 0,0 0,0 0,2-30,-2 30,0 0,0 0,0 0,0 0,1-30,-1 30,0 0,0 0,0 0,3-32,-3 32,0 0,0 0,5-33,-5 33,0 0,12-37,-12 37,11-39,1 4,-1-5,1-3,2-6,1-4,6 0,1-8,2 6,-3-5,8 8,1 1,0 0,-3 4,8-2,-2 9,7-4,-4 0,2 4,1 3,1-3,6 1,-1-1,6 10,-1-6,7-2,0 0,8 3,-7-2,5 3,2 4,2-1,4-6,-2 7,1 5,-1 4,-2-6,0 1,1-1,-4 9,-2 6,-4 5,-6 0,-5 2,-4 0,-2 1,-7 3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19:12.829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0 876,'11'-12,"5"-11,-16 23,0 0,0 0,0 0,26-35,-26 35,0 0,0 0,32-39,-32 39,0 0,37-44,-37 44,37-51,2-5,2-11,0 10,-1-8,4 3,-8-7,-1 10,-1-4,-3 14,-4 6,-18 9,-6 6,-10 8,-11 21,-10 19,-3 11,2 8,-5 9,0 14,-1 10,7 6,5 1,3-2,7 5,-4-12,3-2,-4-20,3-6,6-22,7-12,4-12,6-9,7-18,4-11,5-8,9-4,2 7,2 8,-9 8,-3 13,-14 9,-3 23,-15 7,-10 10,-8 6,-8 4,0-6,1-13,11-7,12-10,6-5,3-4,6-2,8 2,7 1,2 6,-3 2,-2 4,-3 7,7 9,3 3,0-8,0-6,7-7,9-4,8-5,0-5,8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</inkml:traceFormat>
        <inkml:channelProperties>
          <inkml:channelProperty channel="X" name="resolution" value="1612.54919" units="1/cm"/>
          <inkml:channelProperty channel="Y" name="resolution" value="2150.06567" units="1/cm"/>
        </inkml:channelProperties>
      </inkml:inkSource>
      <inkml:timestamp xml:id="ts0" timeString="2013-05-15T20:19:12.830"/>
    </inkml:context>
    <inkml:brush xml:id="br0">
      <inkml:brushProperty name="width" value="0.04667" units="cm"/>
      <inkml:brushProperty name="height" value="0.04667" units="cm"/>
      <inkml:brushProperty name="fitToCurve" value="1"/>
    </inkml:brush>
  </inkml:definitions>
  <inkml:trace contextRef="#ctx0" brushRef="#br0">1295 1541,'-2'0,"0"0,2 0,0 0,0 0,0 0,0 0,0 0,0-5,0 5,0-10,0-3,0 13,0 0,0 0,0 0,0 0,0 0,0 0,0 0,0 0,0-16,0 16,0 0,0 0,0 0,0 0,0 0,0 0,0 0,-4-15,4 15,0 0,0 0,0 0,0 0,0 0,0 0,-7-23,7 23,0 0,0 0,0 0,0 0,0 0,-11-23,11 23,0 0,0 0,0 0,0 0,-12-24,12 24,0 0,0 0,0 0,-13-22,13 22,0 0,0 0,-13-28,13 28,0 0,-15-33,15 33,-17-39,4 4,-2-3,-2-1,-5-4,4 3,-1-2,5 5,0 0,2-3,-3-3,-2 6,-1 0,2 0,4-3,2 2,-3 4,0-3,-3 11,0-10,3 3,3-7,0-3,-2 7,1 0,-1 4,-4-10,-3 6,-2 2,4 7,3-6,1-3,-4 5,-6 7,-1 0,4-3,3 1,-13 3,5 0,-3-6,4 1,-8 3,-1 8,2 0,-3 4,1-4,-3 4,9 3,-6-2,-1 2,5 4,-1 4,4-2,2-1,2-3,-1 3,0 3,3 1,7-3,4-2,1-1,3 5,0 1,5 2,0 1,0-2,-4-2,6-2,-2 7,3 0,-6-3,5-2,-2-3,1 5</inkml:trace>
  <inkml:trace contextRef="#ctx0" brushRef="#br0" timeOffset="1">135-449,'4'1,"5"-14,-9 13,0 0,0 0,15-18,-15 18,0 0,27-23,-27 23,35-30,4-9,-39 39,0 0,37-46,-37 46,43-53,-1-2,-8-13,-7 13,-13 6,-2 14,-11 6,-9 12,-8 11,-14 20,-3 14,-4 18,4 8,-2 2,10 9,9-11,12-1,6-12,9-2,10-16,6-11,9-9,9-8,6-11,5 2,-9 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296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43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40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108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540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643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908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261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940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606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850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AEA31-6C4C-4965-8C5A-726C5C93799E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8A966-A2F9-4C26-B3E2-2B13A1C0F6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915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customXml" Target="../ink/ink6.xml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6.emf"/><Relationship Id="rId2" Type="http://schemas.openxmlformats.org/officeDocument/2006/relationships/image" Target="../media/image2.wmf"/><Relationship Id="rId16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5.emf"/><Relationship Id="rId4" Type="http://schemas.openxmlformats.org/officeDocument/2006/relationships/image" Target="../media/image2.emf"/><Relationship Id="rId9" Type="http://schemas.openxmlformats.org/officeDocument/2006/relationships/customXml" Target="../ink/ink4.xml"/><Relationship Id="rId1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customXml" Target="../ink/ink13.xml"/><Relationship Id="rId3" Type="http://schemas.openxmlformats.org/officeDocument/2006/relationships/customXml" Target="../ink/ink8.xml"/><Relationship Id="rId7" Type="http://schemas.openxmlformats.org/officeDocument/2006/relationships/customXml" Target="../ink/ink10.xml"/><Relationship Id="rId12" Type="http://schemas.openxmlformats.org/officeDocument/2006/relationships/image" Target="../media/image6.emf"/><Relationship Id="rId2" Type="http://schemas.openxmlformats.org/officeDocument/2006/relationships/image" Target="../media/image2.wmf"/><Relationship Id="rId16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11" Type="http://schemas.openxmlformats.org/officeDocument/2006/relationships/customXml" Target="../ink/ink12.xml"/><Relationship Id="rId5" Type="http://schemas.openxmlformats.org/officeDocument/2006/relationships/customXml" Target="../ink/ink9.xml"/><Relationship Id="rId15" Type="http://schemas.openxmlformats.org/officeDocument/2006/relationships/customXml" Target="../ink/ink14.xml"/><Relationship Id="rId10" Type="http://schemas.openxmlformats.org/officeDocument/2006/relationships/image" Target="../media/image5.emf"/><Relationship Id="rId4" Type="http://schemas.openxmlformats.org/officeDocument/2006/relationships/image" Target="../media/image2.emf"/><Relationship Id="rId9" Type="http://schemas.openxmlformats.org/officeDocument/2006/relationships/customXml" Target="../ink/ink11.xml"/><Relationship Id="rId1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customXml" Target="../ink/ink20.xml"/><Relationship Id="rId3" Type="http://schemas.openxmlformats.org/officeDocument/2006/relationships/customXml" Target="../ink/ink15.xml"/><Relationship Id="rId7" Type="http://schemas.openxmlformats.org/officeDocument/2006/relationships/customXml" Target="../ink/ink17.xml"/><Relationship Id="rId12" Type="http://schemas.openxmlformats.org/officeDocument/2006/relationships/image" Target="../media/image6.emf"/><Relationship Id="rId2" Type="http://schemas.openxmlformats.org/officeDocument/2006/relationships/image" Target="../media/image2.wmf"/><Relationship Id="rId16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11" Type="http://schemas.openxmlformats.org/officeDocument/2006/relationships/customXml" Target="../ink/ink19.xml"/><Relationship Id="rId5" Type="http://schemas.openxmlformats.org/officeDocument/2006/relationships/customXml" Target="../ink/ink16.xml"/><Relationship Id="rId15" Type="http://schemas.openxmlformats.org/officeDocument/2006/relationships/customXml" Target="../ink/ink21.xml"/><Relationship Id="rId10" Type="http://schemas.openxmlformats.org/officeDocument/2006/relationships/image" Target="../media/image5.emf"/><Relationship Id="rId4" Type="http://schemas.openxmlformats.org/officeDocument/2006/relationships/image" Target="../media/image2.emf"/><Relationship Id="rId9" Type="http://schemas.openxmlformats.org/officeDocument/2006/relationships/customXml" Target="../ink/ink18.xml"/><Relationship Id="rId1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customXml" Target="../ink/ink27.xml"/><Relationship Id="rId3" Type="http://schemas.openxmlformats.org/officeDocument/2006/relationships/customXml" Target="../ink/ink22.xml"/><Relationship Id="rId7" Type="http://schemas.openxmlformats.org/officeDocument/2006/relationships/customXml" Target="../ink/ink24.xml"/><Relationship Id="rId12" Type="http://schemas.openxmlformats.org/officeDocument/2006/relationships/image" Target="../media/image6.emf"/><Relationship Id="rId2" Type="http://schemas.openxmlformats.org/officeDocument/2006/relationships/image" Target="../media/image2.wmf"/><Relationship Id="rId16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11" Type="http://schemas.openxmlformats.org/officeDocument/2006/relationships/customXml" Target="../ink/ink26.xml"/><Relationship Id="rId5" Type="http://schemas.openxmlformats.org/officeDocument/2006/relationships/customXml" Target="../ink/ink23.xml"/><Relationship Id="rId15" Type="http://schemas.openxmlformats.org/officeDocument/2006/relationships/customXml" Target="../ink/ink28.xml"/><Relationship Id="rId10" Type="http://schemas.openxmlformats.org/officeDocument/2006/relationships/image" Target="../media/image5.emf"/><Relationship Id="rId4" Type="http://schemas.openxmlformats.org/officeDocument/2006/relationships/image" Target="../media/image2.emf"/><Relationship Id="rId9" Type="http://schemas.openxmlformats.org/officeDocument/2006/relationships/customXml" Target="../ink/ink25.xml"/><Relationship Id="rId14" Type="http://schemas.openxmlformats.org/officeDocument/2006/relationships/image" Target="../media/image7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customXml" Target="../ink/ink34.xml"/><Relationship Id="rId3" Type="http://schemas.openxmlformats.org/officeDocument/2006/relationships/customXml" Target="../ink/ink29.xml"/><Relationship Id="rId7" Type="http://schemas.openxmlformats.org/officeDocument/2006/relationships/customXml" Target="../ink/ink31.xml"/><Relationship Id="rId12" Type="http://schemas.openxmlformats.org/officeDocument/2006/relationships/image" Target="../media/image6.emf"/><Relationship Id="rId2" Type="http://schemas.openxmlformats.org/officeDocument/2006/relationships/image" Target="../media/image2.wmf"/><Relationship Id="rId16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11" Type="http://schemas.openxmlformats.org/officeDocument/2006/relationships/customXml" Target="../ink/ink33.xml"/><Relationship Id="rId5" Type="http://schemas.openxmlformats.org/officeDocument/2006/relationships/customXml" Target="../ink/ink30.xml"/><Relationship Id="rId15" Type="http://schemas.openxmlformats.org/officeDocument/2006/relationships/customXml" Target="../ink/ink35.xml"/><Relationship Id="rId10" Type="http://schemas.openxmlformats.org/officeDocument/2006/relationships/image" Target="../media/image5.emf"/><Relationship Id="rId4" Type="http://schemas.openxmlformats.org/officeDocument/2006/relationships/image" Target="../media/image2.emf"/><Relationship Id="rId9" Type="http://schemas.openxmlformats.org/officeDocument/2006/relationships/customXml" Target="../ink/ink32.xml"/><Relationship Id="rId1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customXml" Target="../ink/ink41.xml"/><Relationship Id="rId3" Type="http://schemas.openxmlformats.org/officeDocument/2006/relationships/customXml" Target="../ink/ink36.xml"/><Relationship Id="rId7" Type="http://schemas.openxmlformats.org/officeDocument/2006/relationships/customXml" Target="../ink/ink38.xml"/><Relationship Id="rId12" Type="http://schemas.openxmlformats.org/officeDocument/2006/relationships/image" Target="../media/image6.emf"/><Relationship Id="rId2" Type="http://schemas.openxmlformats.org/officeDocument/2006/relationships/image" Target="../media/image2.wmf"/><Relationship Id="rId16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11" Type="http://schemas.openxmlformats.org/officeDocument/2006/relationships/customXml" Target="../ink/ink40.xml"/><Relationship Id="rId5" Type="http://schemas.openxmlformats.org/officeDocument/2006/relationships/customXml" Target="../ink/ink37.xml"/><Relationship Id="rId15" Type="http://schemas.openxmlformats.org/officeDocument/2006/relationships/customXml" Target="../ink/ink42.xml"/><Relationship Id="rId10" Type="http://schemas.openxmlformats.org/officeDocument/2006/relationships/image" Target="../media/image5.emf"/><Relationship Id="rId4" Type="http://schemas.openxmlformats.org/officeDocument/2006/relationships/image" Target="../media/image2.emf"/><Relationship Id="rId9" Type="http://schemas.openxmlformats.org/officeDocument/2006/relationships/customXml" Target="../ink/ink39.xml"/><Relationship Id="rId1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Konstrukce trojúhelníku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</a:t>
            </a:r>
            <a:r>
              <a:rPr lang="cs-CZ" b="1" dirty="0" smtClean="0"/>
              <a:t>15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45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osvojení učiva </a:t>
            </a:r>
            <a:r>
              <a:rPr lang="cs-CZ" dirty="0" smtClean="0">
                <a:solidFill>
                  <a:schemeClr val="tx1"/>
                </a:solidFill>
              </a:rPr>
              <a:t>o konstrukci trojúhelníku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sestrojují </a:t>
            </a:r>
            <a:r>
              <a:rPr lang="cs-CZ" dirty="0" smtClean="0">
                <a:solidFill>
                  <a:schemeClr val="tx1"/>
                </a:solidFill>
              </a:rPr>
              <a:t>trojúhelník pomocí tří stran.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Trojúhelník</a:t>
            </a:r>
            <a:r>
              <a:rPr lang="cs-CZ" dirty="0" smtClean="0">
                <a:solidFill>
                  <a:schemeClr val="tx1"/>
                </a:solidFill>
              </a:rPr>
              <a:t>, konstrukce trojúhelníku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</a:t>
            </a:r>
            <a:r>
              <a:rPr lang="cs-CZ" dirty="0" smtClean="0">
                <a:solidFill>
                  <a:schemeClr val="tx1"/>
                </a:solidFill>
              </a:rPr>
              <a:t>30 </a:t>
            </a:r>
            <a:r>
              <a:rPr lang="cs-CZ" dirty="0" smtClean="0">
                <a:solidFill>
                  <a:schemeClr val="tx1"/>
                </a:solidFill>
              </a:rPr>
              <a:t>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 smtClean="0">
                <a:solidFill>
                  <a:schemeClr val="tx1"/>
                </a:solidFill>
              </a:rPr>
              <a:t>Žáci </a:t>
            </a:r>
            <a:r>
              <a:rPr lang="cs-CZ" dirty="0">
                <a:solidFill>
                  <a:schemeClr val="tx1"/>
                </a:solidFill>
              </a:rPr>
              <a:t>na základě </a:t>
            </a:r>
            <a:r>
              <a:rPr lang="cs-CZ" dirty="0" smtClean="0">
                <a:solidFill>
                  <a:schemeClr val="tx1"/>
                </a:solidFill>
              </a:rPr>
              <a:t>prezentace </a:t>
            </a:r>
            <a:r>
              <a:rPr lang="cs-CZ" dirty="0" smtClean="0">
                <a:solidFill>
                  <a:schemeClr val="tx1"/>
                </a:solidFill>
              </a:rPr>
              <a:t>sestrojují trojúhelník pomocí tří stran.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77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7455"/>
            <a:ext cx="331236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Postup:</a:t>
            </a:r>
            <a:endParaRPr lang="cs-CZ" b="1" u="sng" dirty="0" smtClean="0"/>
          </a:p>
          <a:p>
            <a:r>
              <a:rPr lang="cs-CZ" dirty="0" smtClean="0"/>
              <a:t>	1</a:t>
            </a:r>
            <a:r>
              <a:rPr lang="cs-CZ" dirty="0"/>
              <a:t>. AB; </a:t>
            </a:r>
            <a:r>
              <a:rPr lang="en-US" dirty="0"/>
              <a:t>|AB</a:t>
            </a:r>
            <a:r>
              <a:rPr lang="en-US" dirty="0" smtClean="0"/>
              <a:t>|=</a:t>
            </a:r>
            <a:r>
              <a:rPr lang="cs-CZ" dirty="0" smtClean="0"/>
              <a:t>6,5</a:t>
            </a:r>
            <a:r>
              <a:rPr lang="en-US" dirty="0" smtClean="0"/>
              <a:t>cm</a:t>
            </a:r>
            <a:endParaRPr lang="cs-CZ" dirty="0"/>
          </a:p>
          <a:p>
            <a:r>
              <a:rPr lang="cs-CZ" dirty="0" smtClean="0"/>
              <a:t>	</a:t>
            </a:r>
            <a:r>
              <a:rPr lang="en-US" dirty="0" smtClean="0"/>
              <a:t>2</a:t>
            </a:r>
            <a:r>
              <a:rPr lang="en-US" dirty="0">
                <a:latin typeface="Brush Script MT" pitchFamily="66" charset="0"/>
              </a:rPr>
              <a:t>. l</a:t>
            </a:r>
            <a:r>
              <a:rPr lang="en-US" dirty="0"/>
              <a:t>; </a:t>
            </a:r>
            <a:r>
              <a:rPr lang="en-US" dirty="0">
                <a:latin typeface="Brush Script MT" pitchFamily="66" charset="0"/>
              </a:rPr>
              <a:t>l</a:t>
            </a:r>
            <a:r>
              <a:rPr lang="cs-CZ" dirty="0"/>
              <a:t>(A; 4</a:t>
            </a:r>
            <a:r>
              <a:rPr lang="cs-CZ" dirty="0" smtClean="0"/>
              <a:t>,5cm</a:t>
            </a:r>
            <a:r>
              <a:rPr lang="cs-CZ" dirty="0"/>
              <a:t>)</a:t>
            </a:r>
          </a:p>
          <a:p>
            <a:r>
              <a:rPr lang="cs-CZ" dirty="0" smtClean="0"/>
              <a:t>	3</a:t>
            </a:r>
            <a:r>
              <a:rPr lang="cs-CZ" dirty="0">
                <a:latin typeface="Brush Script MT" pitchFamily="66" charset="0"/>
              </a:rPr>
              <a:t>. k</a:t>
            </a:r>
            <a:r>
              <a:rPr lang="cs-CZ" dirty="0"/>
              <a:t>; </a:t>
            </a:r>
            <a:r>
              <a:rPr lang="cs-CZ" dirty="0">
                <a:latin typeface="Brush Script MT" pitchFamily="66" charset="0"/>
              </a:rPr>
              <a:t>k</a:t>
            </a:r>
            <a:r>
              <a:rPr lang="cs-CZ" dirty="0"/>
              <a:t>(B; </a:t>
            </a:r>
            <a:r>
              <a:rPr lang="cs-CZ" dirty="0" smtClean="0"/>
              <a:t>5,5cm</a:t>
            </a:r>
            <a:r>
              <a:rPr lang="cs-CZ" dirty="0"/>
              <a:t>)</a:t>
            </a:r>
          </a:p>
          <a:p>
            <a:r>
              <a:rPr lang="cs-CZ" dirty="0" smtClean="0"/>
              <a:t>	4</a:t>
            </a:r>
            <a:r>
              <a:rPr lang="cs-CZ" dirty="0"/>
              <a:t>. C; Cϵ </a:t>
            </a:r>
            <a:r>
              <a:rPr lang="cs-CZ" dirty="0">
                <a:latin typeface="Brush Script MT" pitchFamily="66" charset="0"/>
              </a:rPr>
              <a:t>k</a:t>
            </a:r>
            <a:r>
              <a:rPr lang="cs-CZ" dirty="0"/>
              <a:t> ∩</a:t>
            </a:r>
            <a:r>
              <a:rPr lang="cs-CZ" dirty="0">
                <a:latin typeface="Brush Script MT" pitchFamily="66" charset="0"/>
              </a:rPr>
              <a:t> l</a:t>
            </a:r>
          </a:p>
          <a:p>
            <a:r>
              <a:rPr lang="cs-CZ" dirty="0" smtClean="0"/>
              <a:t>	5</a:t>
            </a:r>
            <a:r>
              <a:rPr lang="cs-CZ" dirty="0"/>
              <a:t>. ∆</a:t>
            </a:r>
            <a:r>
              <a:rPr lang="cs-CZ" dirty="0" smtClean="0"/>
              <a:t>ABC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Zadání: Sestroj trojúhelník ABC, kde: c=6,5cm b=4,5cm a=5,5cm.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847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Náčrtek:</a:t>
            </a:r>
            <a:endParaRPr lang="cs-CZ" sz="2800" b="1" u="sng" dirty="0"/>
          </a:p>
        </p:txBody>
      </p:sp>
      <p:pic>
        <p:nvPicPr>
          <p:cNvPr id="7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107504" y="1916832"/>
            <a:ext cx="2463113" cy="2374311"/>
            <a:chOff x="440837" y="1346130"/>
            <a:chExt cx="3453480" cy="3328973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6" name="Rukopis 15"/>
                <p14:cNvContentPartPr/>
                <p14:nvPr/>
              </p14:nvContentPartPr>
              <p14:xfrm>
                <a:off x="996677" y="1721663"/>
                <a:ext cx="1277280" cy="1272240"/>
              </p14:xfrm>
            </p:contentPart>
          </mc:Choice>
          <mc:Fallback xmlns="">
            <p:pic>
              <p:nvPicPr>
                <p:cNvPr id="9" name="Rukopis 8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984797" y="1713383"/>
                  <a:ext cx="1297440" cy="129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7" name="Rukopis 16"/>
                <p14:cNvContentPartPr/>
                <p14:nvPr/>
              </p14:nvContentPartPr>
              <p14:xfrm>
                <a:off x="664397" y="2114321"/>
                <a:ext cx="2993400" cy="2042022"/>
              </p14:xfrm>
            </p:contentPart>
          </mc:Choice>
          <mc:Fallback xmlns="">
            <p:pic>
              <p:nvPicPr>
                <p:cNvPr id="26" name="Rukopis 25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56117" y="2102440"/>
                  <a:ext cx="3013560" cy="206218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8" name="Rukopis 17"/>
                <p14:cNvContentPartPr/>
                <p14:nvPr/>
              </p14:nvContentPartPr>
              <p14:xfrm>
                <a:off x="2567717" y="2317001"/>
                <a:ext cx="1091160" cy="1265040"/>
              </p14:xfrm>
            </p:contentPart>
          </mc:Choice>
          <mc:Fallback xmlns="">
            <p:pic>
              <p:nvPicPr>
                <p:cNvPr id="39" name="Rukopis 38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55837" y="2305121"/>
                  <a:ext cx="1114920" cy="12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9" name="Rukopis 18"/>
                <p14:cNvContentPartPr/>
                <p14:nvPr/>
              </p14:nvContentPartPr>
              <p14:xfrm>
                <a:off x="440837" y="4079663"/>
                <a:ext cx="3453480" cy="595440"/>
              </p14:xfrm>
            </p:contentPart>
          </mc:Choice>
          <mc:Fallback xmlns="">
            <p:pic>
              <p:nvPicPr>
                <p:cNvPr id="40" name="Rukopis 39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32557" y="4067783"/>
                  <a:ext cx="3470040" cy="61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0" name="Rukopis 19"/>
                <p14:cNvContentPartPr/>
                <p14:nvPr/>
              </p14:nvContentPartPr>
              <p14:xfrm>
                <a:off x="1825680" y="1625130"/>
                <a:ext cx="1043640" cy="933120"/>
              </p14:xfrm>
            </p:contentPart>
          </mc:Choice>
          <mc:Fallback xmlns="">
            <p:pic>
              <p:nvPicPr>
                <p:cNvPr id="44" name="Rukopis 43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17400" y="1616850"/>
                  <a:ext cx="1060200" cy="9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1" name="Rukopis 20"/>
                <p14:cNvContentPartPr/>
                <p14:nvPr/>
              </p14:nvContentPartPr>
              <p14:xfrm>
                <a:off x="2912160" y="1346130"/>
                <a:ext cx="339480" cy="442800"/>
              </p14:xfrm>
            </p:contentPart>
          </mc:Choice>
          <mc:Fallback xmlns="">
            <p:pic>
              <p:nvPicPr>
                <p:cNvPr id="46" name="Rukopis 45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903880" y="1337850"/>
                  <a:ext cx="356040" cy="4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2" name="Rukopis 21"/>
                <p14:cNvContentPartPr/>
                <p14:nvPr/>
              </p14:nvContentPartPr>
              <p14:xfrm>
                <a:off x="1578000" y="1532250"/>
                <a:ext cx="654120" cy="1271880"/>
              </p14:xfrm>
            </p:contentPart>
          </mc:Choice>
          <mc:Fallback xmlns="">
            <p:pic>
              <p:nvPicPr>
                <p:cNvPr id="48" name="Rukopis 47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1569720" y="1523970"/>
                  <a:ext cx="670680" cy="12884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82801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7455"/>
            <a:ext cx="385192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Postup:</a:t>
            </a:r>
            <a:endParaRPr lang="cs-CZ" b="1" u="sng" dirty="0" smtClean="0"/>
          </a:p>
          <a:p>
            <a:r>
              <a:rPr lang="cs-CZ" dirty="0" smtClean="0"/>
              <a:t>	</a:t>
            </a:r>
            <a:r>
              <a:rPr lang="cs-CZ" sz="2400" b="1" dirty="0" smtClean="0"/>
              <a:t>1</a:t>
            </a:r>
            <a:r>
              <a:rPr lang="cs-CZ" sz="2400" b="1" dirty="0"/>
              <a:t>. AB; </a:t>
            </a:r>
            <a:r>
              <a:rPr lang="en-US" sz="2400" b="1" dirty="0"/>
              <a:t>|AB</a:t>
            </a:r>
            <a:r>
              <a:rPr lang="en-US" sz="2400" b="1" dirty="0" smtClean="0"/>
              <a:t>|=</a:t>
            </a:r>
            <a:r>
              <a:rPr lang="cs-CZ" sz="2400" b="1" dirty="0" smtClean="0"/>
              <a:t>6,5</a:t>
            </a:r>
            <a:r>
              <a:rPr lang="en-US" sz="2400" b="1" dirty="0" smtClean="0"/>
              <a:t>cm</a:t>
            </a:r>
            <a:endParaRPr lang="cs-CZ" sz="2400" b="1" dirty="0"/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Zadání: Sestroj trojúhelník ABC, kde: c=6,5cm b=4,5cm a=5,5cm.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847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Náčrtek:</a:t>
            </a:r>
            <a:endParaRPr lang="cs-CZ" sz="2800" b="1" u="sng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5589240"/>
            <a:ext cx="46805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8762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</a:p>
        </p:txBody>
      </p:sp>
      <p:pic>
        <p:nvPicPr>
          <p:cNvPr id="10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07504" y="1916832"/>
            <a:ext cx="2463113" cy="2374311"/>
            <a:chOff x="440837" y="1346130"/>
            <a:chExt cx="3453480" cy="3328973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2" name="Rukopis 11"/>
                <p14:cNvContentPartPr/>
                <p14:nvPr/>
              </p14:nvContentPartPr>
              <p14:xfrm>
                <a:off x="996677" y="1721663"/>
                <a:ext cx="1277280" cy="1272240"/>
              </p14:xfrm>
            </p:contentPart>
          </mc:Choice>
          <mc:Fallback xmlns="">
            <p:pic>
              <p:nvPicPr>
                <p:cNvPr id="9" name="Rukopis 8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984797" y="1713383"/>
                  <a:ext cx="1297440" cy="129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3" name="Rukopis 12"/>
                <p14:cNvContentPartPr/>
                <p14:nvPr/>
              </p14:nvContentPartPr>
              <p14:xfrm>
                <a:off x="664397" y="2114321"/>
                <a:ext cx="2993400" cy="2042022"/>
              </p14:xfrm>
            </p:contentPart>
          </mc:Choice>
          <mc:Fallback xmlns="">
            <p:pic>
              <p:nvPicPr>
                <p:cNvPr id="26" name="Rukopis 25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56117" y="2102440"/>
                  <a:ext cx="3013560" cy="206218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4" name="Rukopis 13"/>
                <p14:cNvContentPartPr/>
                <p14:nvPr/>
              </p14:nvContentPartPr>
              <p14:xfrm>
                <a:off x="2567717" y="2317001"/>
                <a:ext cx="1091160" cy="1265040"/>
              </p14:xfrm>
            </p:contentPart>
          </mc:Choice>
          <mc:Fallback xmlns="">
            <p:pic>
              <p:nvPicPr>
                <p:cNvPr id="39" name="Rukopis 38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55837" y="2305121"/>
                  <a:ext cx="1114920" cy="12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5" name="Rukopis 14"/>
                <p14:cNvContentPartPr/>
                <p14:nvPr/>
              </p14:nvContentPartPr>
              <p14:xfrm>
                <a:off x="440837" y="4079663"/>
                <a:ext cx="3453480" cy="595440"/>
              </p14:xfrm>
            </p:contentPart>
          </mc:Choice>
          <mc:Fallback xmlns="">
            <p:pic>
              <p:nvPicPr>
                <p:cNvPr id="40" name="Rukopis 39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32557" y="4067783"/>
                  <a:ext cx="3470040" cy="61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6" name="Rukopis 15"/>
                <p14:cNvContentPartPr/>
                <p14:nvPr/>
              </p14:nvContentPartPr>
              <p14:xfrm>
                <a:off x="1825680" y="1625130"/>
                <a:ext cx="1043640" cy="933120"/>
              </p14:xfrm>
            </p:contentPart>
          </mc:Choice>
          <mc:Fallback xmlns="">
            <p:pic>
              <p:nvPicPr>
                <p:cNvPr id="44" name="Rukopis 43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17400" y="1616850"/>
                  <a:ext cx="1060200" cy="9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7" name="Rukopis 16"/>
                <p14:cNvContentPartPr/>
                <p14:nvPr/>
              </p14:nvContentPartPr>
              <p14:xfrm>
                <a:off x="2912160" y="1346130"/>
                <a:ext cx="339480" cy="442800"/>
              </p14:xfrm>
            </p:contentPart>
          </mc:Choice>
          <mc:Fallback xmlns="">
            <p:pic>
              <p:nvPicPr>
                <p:cNvPr id="46" name="Rukopis 45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903880" y="1337850"/>
                  <a:ext cx="356040" cy="4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8" name="Rukopis 17"/>
                <p14:cNvContentPartPr/>
                <p14:nvPr/>
              </p14:nvContentPartPr>
              <p14:xfrm>
                <a:off x="1578000" y="1532250"/>
                <a:ext cx="654120" cy="1271880"/>
              </p14:xfrm>
            </p:contentPart>
          </mc:Choice>
          <mc:Fallback xmlns="">
            <p:pic>
              <p:nvPicPr>
                <p:cNvPr id="48" name="Rukopis 47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1569720" y="1523970"/>
                  <a:ext cx="670680" cy="12884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40879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7455"/>
            <a:ext cx="3851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Postup:</a:t>
            </a:r>
            <a:endParaRPr lang="cs-CZ" b="1" u="sng" dirty="0" smtClean="0"/>
          </a:p>
          <a:p>
            <a:r>
              <a:rPr lang="cs-CZ" dirty="0" smtClean="0"/>
              <a:t>	1</a:t>
            </a:r>
            <a:r>
              <a:rPr lang="cs-CZ" dirty="0"/>
              <a:t>. AB; </a:t>
            </a:r>
            <a:r>
              <a:rPr lang="en-US" dirty="0"/>
              <a:t>|AB</a:t>
            </a:r>
            <a:r>
              <a:rPr lang="en-US" dirty="0" smtClean="0"/>
              <a:t>|=</a:t>
            </a:r>
            <a:r>
              <a:rPr lang="cs-CZ" dirty="0" smtClean="0"/>
              <a:t>6,5</a:t>
            </a:r>
            <a:r>
              <a:rPr lang="en-US" dirty="0" smtClean="0"/>
              <a:t>cm</a:t>
            </a:r>
            <a:endParaRPr lang="cs-CZ" dirty="0"/>
          </a:p>
          <a:p>
            <a:r>
              <a:rPr lang="cs-CZ" dirty="0" smtClean="0"/>
              <a:t>	</a:t>
            </a:r>
            <a:r>
              <a:rPr lang="en-US" sz="2400" b="1" dirty="0" smtClean="0"/>
              <a:t>2</a:t>
            </a:r>
            <a:r>
              <a:rPr lang="en-US" sz="2400" b="1" dirty="0"/>
              <a:t>. </a:t>
            </a:r>
            <a:r>
              <a:rPr lang="en-US" sz="2400" b="1" dirty="0">
                <a:latin typeface="Brush Script MT" pitchFamily="66" charset="0"/>
              </a:rPr>
              <a:t>l</a:t>
            </a:r>
            <a:r>
              <a:rPr lang="en-US" sz="2400" b="1" dirty="0"/>
              <a:t>; </a:t>
            </a:r>
            <a:r>
              <a:rPr lang="en-US" sz="2400" b="1" dirty="0">
                <a:latin typeface="Brush Script MT" pitchFamily="66" charset="0"/>
              </a:rPr>
              <a:t>l</a:t>
            </a:r>
            <a:r>
              <a:rPr lang="cs-CZ" sz="2400" b="1" dirty="0"/>
              <a:t>(A; </a:t>
            </a:r>
            <a:r>
              <a:rPr lang="cs-CZ" sz="2400" b="1" dirty="0" smtClean="0"/>
              <a:t>4,5cm</a:t>
            </a:r>
            <a:r>
              <a:rPr lang="cs-CZ" sz="2400" b="1" dirty="0"/>
              <a:t>)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Zadání: Sestroj trojúhelník ABC, kde: c=6,5cm b=4,5cm a=5,5cm.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847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Náčrtek:</a:t>
            </a:r>
            <a:endParaRPr lang="cs-CZ" sz="2800" b="1" u="sng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5589240"/>
            <a:ext cx="46805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8762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</a:p>
        </p:txBody>
      </p:sp>
      <p:sp>
        <p:nvSpPr>
          <p:cNvPr id="3" name="Oblouk 2"/>
          <p:cNvSpPr/>
          <p:nvPr/>
        </p:nvSpPr>
        <p:spPr>
          <a:xfrm>
            <a:off x="-1548680" y="2348880"/>
            <a:ext cx="6480720" cy="6480720"/>
          </a:xfrm>
          <a:prstGeom prst="arc">
            <a:avLst>
              <a:gd name="adj1" fmla="val 16696259"/>
              <a:gd name="adj2" fmla="val 2017839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200800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Brush Script MT" pitchFamily="66" charset="0"/>
              </a:rPr>
              <a:t>l</a:t>
            </a:r>
            <a:endParaRPr lang="cs-CZ" sz="2400" i="1" dirty="0">
              <a:latin typeface="Brush Script MT" pitchFamily="66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691680" y="3511543"/>
            <a:ext cx="2448272" cy="2077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 rot="19161695">
            <a:off x="2977851" y="361656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4,5cm</a:t>
            </a:r>
            <a:endParaRPr lang="cs-CZ" dirty="0"/>
          </a:p>
        </p:txBody>
      </p:sp>
      <p:pic>
        <p:nvPicPr>
          <p:cNvPr id="15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107504" y="1916832"/>
            <a:ext cx="2463113" cy="2374311"/>
            <a:chOff x="440837" y="1346130"/>
            <a:chExt cx="3453480" cy="3328973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6" name="Rukopis 15"/>
                <p14:cNvContentPartPr/>
                <p14:nvPr/>
              </p14:nvContentPartPr>
              <p14:xfrm>
                <a:off x="996677" y="1721663"/>
                <a:ext cx="1277280" cy="1272240"/>
              </p14:xfrm>
            </p:contentPart>
          </mc:Choice>
          <mc:Fallback xmlns="">
            <p:pic>
              <p:nvPicPr>
                <p:cNvPr id="9" name="Rukopis 8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984797" y="1713383"/>
                  <a:ext cx="1297440" cy="129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7" name="Rukopis 16"/>
                <p14:cNvContentPartPr/>
                <p14:nvPr/>
              </p14:nvContentPartPr>
              <p14:xfrm>
                <a:off x="664397" y="2114321"/>
                <a:ext cx="2993400" cy="2042022"/>
              </p14:xfrm>
            </p:contentPart>
          </mc:Choice>
          <mc:Fallback xmlns="">
            <p:pic>
              <p:nvPicPr>
                <p:cNvPr id="26" name="Rukopis 25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56117" y="2102440"/>
                  <a:ext cx="3013560" cy="206218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8" name="Rukopis 17"/>
                <p14:cNvContentPartPr/>
                <p14:nvPr/>
              </p14:nvContentPartPr>
              <p14:xfrm>
                <a:off x="2567717" y="2317001"/>
                <a:ext cx="1091160" cy="1265040"/>
              </p14:xfrm>
            </p:contentPart>
          </mc:Choice>
          <mc:Fallback xmlns="">
            <p:pic>
              <p:nvPicPr>
                <p:cNvPr id="39" name="Rukopis 38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55837" y="2305121"/>
                  <a:ext cx="1114920" cy="12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9" name="Rukopis 18"/>
                <p14:cNvContentPartPr/>
                <p14:nvPr/>
              </p14:nvContentPartPr>
              <p14:xfrm>
                <a:off x="440837" y="4079663"/>
                <a:ext cx="3453480" cy="595440"/>
              </p14:xfrm>
            </p:contentPart>
          </mc:Choice>
          <mc:Fallback xmlns="">
            <p:pic>
              <p:nvPicPr>
                <p:cNvPr id="40" name="Rukopis 39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32557" y="4067783"/>
                  <a:ext cx="3470040" cy="61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0" name="Rukopis 19"/>
                <p14:cNvContentPartPr/>
                <p14:nvPr/>
              </p14:nvContentPartPr>
              <p14:xfrm>
                <a:off x="1825680" y="1625130"/>
                <a:ext cx="1043640" cy="933120"/>
              </p14:xfrm>
            </p:contentPart>
          </mc:Choice>
          <mc:Fallback xmlns="">
            <p:pic>
              <p:nvPicPr>
                <p:cNvPr id="44" name="Rukopis 43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17400" y="1616850"/>
                  <a:ext cx="1060200" cy="9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1" name="Rukopis 20"/>
                <p14:cNvContentPartPr/>
                <p14:nvPr/>
              </p14:nvContentPartPr>
              <p14:xfrm>
                <a:off x="2912160" y="1346130"/>
                <a:ext cx="339480" cy="442800"/>
              </p14:xfrm>
            </p:contentPart>
          </mc:Choice>
          <mc:Fallback xmlns="">
            <p:pic>
              <p:nvPicPr>
                <p:cNvPr id="46" name="Rukopis 45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903880" y="1337850"/>
                  <a:ext cx="356040" cy="4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2" name="Rukopis 21"/>
                <p14:cNvContentPartPr/>
                <p14:nvPr/>
              </p14:nvContentPartPr>
              <p14:xfrm>
                <a:off x="1578000" y="1532250"/>
                <a:ext cx="654120" cy="1271880"/>
              </p14:xfrm>
            </p:contentPart>
          </mc:Choice>
          <mc:Fallback xmlns="">
            <p:pic>
              <p:nvPicPr>
                <p:cNvPr id="48" name="Rukopis 47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1569720" y="1523970"/>
                  <a:ext cx="670680" cy="12884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72606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7455"/>
            <a:ext cx="385192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Postup:</a:t>
            </a:r>
            <a:endParaRPr lang="cs-CZ" b="1" u="sng" dirty="0" smtClean="0"/>
          </a:p>
          <a:p>
            <a:r>
              <a:rPr lang="cs-CZ" dirty="0" smtClean="0"/>
              <a:t>	1</a:t>
            </a:r>
            <a:r>
              <a:rPr lang="cs-CZ" dirty="0"/>
              <a:t>. AB; </a:t>
            </a:r>
            <a:r>
              <a:rPr lang="en-US" dirty="0"/>
              <a:t>|AB</a:t>
            </a:r>
            <a:r>
              <a:rPr lang="en-US" dirty="0" smtClean="0"/>
              <a:t>|=</a:t>
            </a:r>
            <a:r>
              <a:rPr lang="cs-CZ" dirty="0" smtClean="0"/>
              <a:t>6,5</a:t>
            </a:r>
            <a:r>
              <a:rPr lang="en-US" dirty="0" smtClean="0"/>
              <a:t>cm</a:t>
            </a:r>
            <a:endParaRPr lang="cs-CZ" dirty="0"/>
          </a:p>
          <a:p>
            <a:r>
              <a:rPr lang="cs-CZ" dirty="0" smtClean="0"/>
              <a:t>	</a:t>
            </a:r>
            <a:r>
              <a:rPr lang="en-US" dirty="0" smtClean="0"/>
              <a:t>2</a:t>
            </a:r>
            <a:r>
              <a:rPr lang="en-US" dirty="0"/>
              <a:t>. </a:t>
            </a:r>
            <a:r>
              <a:rPr lang="en-US" dirty="0">
                <a:latin typeface="Brush Script MT" pitchFamily="66" charset="0"/>
              </a:rPr>
              <a:t>l</a:t>
            </a:r>
            <a:r>
              <a:rPr lang="en-US" dirty="0"/>
              <a:t>; </a:t>
            </a:r>
            <a:r>
              <a:rPr lang="en-US" dirty="0">
                <a:latin typeface="Brush Script MT" pitchFamily="66" charset="0"/>
              </a:rPr>
              <a:t>l</a:t>
            </a:r>
            <a:r>
              <a:rPr lang="cs-CZ" dirty="0"/>
              <a:t>(A; </a:t>
            </a:r>
            <a:r>
              <a:rPr lang="cs-CZ" dirty="0" smtClean="0"/>
              <a:t>4,5cm</a:t>
            </a:r>
            <a:r>
              <a:rPr lang="cs-CZ" dirty="0"/>
              <a:t>)</a:t>
            </a:r>
          </a:p>
          <a:p>
            <a:r>
              <a:rPr lang="cs-CZ" dirty="0" smtClean="0"/>
              <a:t>	</a:t>
            </a:r>
            <a:r>
              <a:rPr lang="cs-CZ" sz="2400" b="1" dirty="0" smtClean="0"/>
              <a:t>3</a:t>
            </a:r>
            <a:r>
              <a:rPr lang="cs-CZ" sz="2400" b="1" dirty="0"/>
              <a:t>. </a:t>
            </a:r>
            <a:r>
              <a:rPr lang="cs-CZ" sz="2400" b="1" dirty="0">
                <a:latin typeface="Brush Script MT" pitchFamily="66" charset="0"/>
              </a:rPr>
              <a:t>k</a:t>
            </a:r>
            <a:r>
              <a:rPr lang="cs-CZ" sz="2400" b="1" dirty="0"/>
              <a:t>; </a:t>
            </a:r>
            <a:r>
              <a:rPr lang="cs-CZ" sz="2400" b="1" dirty="0">
                <a:latin typeface="Brush Script MT" pitchFamily="66" charset="0"/>
              </a:rPr>
              <a:t>k</a:t>
            </a:r>
            <a:r>
              <a:rPr lang="cs-CZ" sz="2400" b="1" dirty="0"/>
              <a:t>(B; </a:t>
            </a:r>
            <a:r>
              <a:rPr lang="cs-CZ" sz="2400" b="1" dirty="0" smtClean="0"/>
              <a:t>5,5cm</a:t>
            </a:r>
            <a:r>
              <a:rPr lang="cs-CZ" sz="2400" b="1" dirty="0"/>
              <a:t>)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Zadání: Sestroj trojúhelník ABC, kde: c=6,5cm b=4,5cm a=5,5cm.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847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Náčrtek:</a:t>
            </a:r>
            <a:endParaRPr lang="cs-CZ" sz="2800" b="1" u="sng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5589240"/>
            <a:ext cx="46805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8762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</a:p>
        </p:txBody>
      </p:sp>
      <p:sp>
        <p:nvSpPr>
          <p:cNvPr id="3" name="Oblouk 2"/>
          <p:cNvSpPr/>
          <p:nvPr/>
        </p:nvSpPr>
        <p:spPr>
          <a:xfrm>
            <a:off x="-1548680" y="2348880"/>
            <a:ext cx="6480720" cy="6480720"/>
          </a:xfrm>
          <a:prstGeom prst="arc">
            <a:avLst>
              <a:gd name="adj1" fmla="val 16696259"/>
              <a:gd name="adj2" fmla="val 2017839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200800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Brush Script MT" pitchFamily="66" charset="0"/>
              </a:rPr>
              <a:t>l</a:t>
            </a:r>
            <a:endParaRPr lang="cs-CZ" sz="2400" i="1" dirty="0">
              <a:latin typeface="Brush Script MT" pitchFamily="66" charset="0"/>
            </a:endParaRPr>
          </a:p>
        </p:txBody>
      </p:sp>
      <p:sp>
        <p:nvSpPr>
          <p:cNvPr id="14" name="Oblouk 13"/>
          <p:cNvSpPr/>
          <p:nvPr/>
        </p:nvSpPr>
        <p:spPr>
          <a:xfrm>
            <a:off x="3131840" y="2348880"/>
            <a:ext cx="6480720" cy="6480720"/>
          </a:xfrm>
          <a:prstGeom prst="arc">
            <a:avLst>
              <a:gd name="adj1" fmla="val 12683403"/>
              <a:gd name="adj2" fmla="val 1560793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13285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Brush Script MT" pitchFamily="66" charset="0"/>
              </a:rPr>
              <a:t>k</a:t>
            </a:r>
            <a:endParaRPr lang="cs-CZ" sz="2400" i="1" dirty="0">
              <a:latin typeface="Brush Script MT" pitchFamily="66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4932040" y="2708920"/>
            <a:ext cx="1440160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 rot="3608998">
            <a:off x="5162908" y="348800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5,5cm</a:t>
            </a:r>
            <a:endParaRPr lang="cs-CZ" dirty="0"/>
          </a:p>
        </p:txBody>
      </p:sp>
      <p:pic>
        <p:nvPicPr>
          <p:cNvPr id="18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107504" y="1916832"/>
            <a:ext cx="2463113" cy="2374311"/>
            <a:chOff x="440837" y="1346130"/>
            <a:chExt cx="3453480" cy="3328973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20" name="Rukopis 19"/>
                <p14:cNvContentPartPr/>
                <p14:nvPr/>
              </p14:nvContentPartPr>
              <p14:xfrm>
                <a:off x="996677" y="1721663"/>
                <a:ext cx="1277280" cy="1272240"/>
              </p14:xfrm>
            </p:contentPart>
          </mc:Choice>
          <mc:Fallback xmlns="">
            <p:pic>
              <p:nvPicPr>
                <p:cNvPr id="9" name="Rukopis 8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984797" y="1713383"/>
                  <a:ext cx="1297440" cy="129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1" name="Rukopis 20"/>
                <p14:cNvContentPartPr/>
                <p14:nvPr/>
              </p14:nvContentPartPr>
              <p14:xfrm>
                <a:off x="664397" y="2114321"/>
                <a:ext cx="2993400" cy="2042022"/>
              </p14:xfrm>
            </p:contentPart>
          </mc:Choice>
          <mc:Fallback xmlns="">
            <p:pic>
              <p:nvPicPr>
                <p:cNvPr id="26" name="Rukopis 25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56117" y="2102440"/>
                  <a:ext cx="3013560" cy="206218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22" name="Rukopis 21"/>
                <p14:cNvContentPartPr/>
                <p14:nvPr/>
              </p14:nvContentPartPr>
              <p14:xfrm>
                <a:off x="2567717" y="2317001"/>
                <a:ext cx="1091160" cy="1265040"/>
              </p14:xfrm>
            </p:contentPart>
          </mc:Choice>
          <mc:Fallback xmlns="">
            <p:pic>
              <p:nvPicPr>
                <p:cNvPr id="39" name="Rukopis 38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55837" y="2305121"/>
                  <a:ext cx="1114920" cy="12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23" name="Rukopis 22"/>
                <p14:cNvContentPartPr/>
                <p14:nvPr/>
              </p14:nvContentPartPr>
              <p14:xfrm>
                <a:off x="440837" y="4079663"/>
                <a:ext cx="3453480" cy="595440"/>
              </p14:xfrm>
            </p:contentPart>
          </mc:Choice>
          <mc:Fallback xmlns="">
            <p:pic>
              <p:nvPicPr>
                <p:cNvPr id="40" name="Rukopis 39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32557" y="4067783"/>
                  <a:ext cx="3470040" cy="61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4" name="Rukopis 23"/>
                <p14:cNvContentPartPr/>
                <p14:nvPr/>
              </p14:nvContentPartPr>
              <p14:xfrm>
                <a:off x="1825680" y="1625130"/>
                <a:ext cx="1043640" cy="933120"/>
              </p14:xfrm>
            </p:contentPart>
          </mc:Choice>
          <mc:Fallback xmlns="">
            <p:pic>
              <p:nvPicPr>
                <p:cNvPr id="44" name="Rukopis 43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17400" y="1616850"/>
                  <a:ext cx="1060200" cy="9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5" name="Rukopis 24"/>
                <p14:cNvContentPartPr/>
                <p14:nvPr/>
              </p14:nvContentPartPr>
              <p14:xfrm>
                <a:off x="2912160" y="1346130"/>
                <a:ext cx="339480" cy="442800"/>
              </p14:xfrm>
            </p:contentPart>
          </mc:Choice>
          <mc:Fallback xmlns="">
            <p:pic>
              <p:nvPicPr>
                <p:cNvPr id="46" name="Rukopis 45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903880" y="1337850"/>
                  <a:ext cx="356040" cy="4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6" name="Rukopis 25"/>
                <p14:cNvContentPartPr/>
                <p14:nvPr/>
              </p14:nvContentPartPr>
              <p14:xfrm>
                <a:off x="1578000" y="1532250"/>
                <a:ext cx="654120" cy="1271880"/>
              </p14:xfrm>
            </p:contentPart>
          </mc:Choice>
          <mc:Fallback xmlns="">
            <p:pic>
              <p:nvPicPr>
                <p:cNvPr id="48" name="Rukopis 47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1569720" y="1523970"/>
                  <a:ext cx="670680" cy="12884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11954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7455"/>
            <a:ext cx="385192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Postup:</a:t>
            </a:r>
            <a:endParaRPr lang="cs-CZ" b="1" u="sng" dirty="0" smtClean="0"/>
          </a:p>
          <a:p>
            <a:r>
              <a:rPr lang="cs-CZ" dirty="0" smtClean="0"/>
              <a:t>	1</a:t>
            </a:r>
            <a:r>
              <a:rPr lang="cs-CZ" dirty="0"/>
              <a:t>. AB; </a:t>
            </a:r>
            <a:r>
              <a:rPr lang="en-US" dirty="0"/>
              <a:t>|AB</a:t>
            </a:r>
            <a:r>
              <a:rPr lang="en-US" dirty="0" smtClean="0"/>
              <a:t>|=</a:t>
            </a:r>
            <a:r>
              <a:rPr lang="cs-CZ" dirty="0" smtClean="0"/>
              <a:t>6,5</a:t>
            </a:r>
            <a:r>
              <a:rPr lang="en-US" dirty="0" smtClean="0"/>
              <a:t>cm</a:t>
            </a:r>
            <a:endParaRPr lang="cs-CZ" dirty="0"/>
          </a:p>
          <a:p>
            <a:r>
              <a:rPr lang="cs-CZ" dirty="0" smtClean="0"/>
              <a:t>	</a:t>
            </a:r>
            <a:r>
              <a:rPr lang="en-US" dirty="0" smtClean="0"/>
              <a:t>2</a:t>
            </a:r>
            <a:r>
              <a:rPr lang="en-US" dirty="0"/>
              <a:t>. </a:t>
            </a:r>
            <a:r>
              <a:rPr lang="en-US" dirty="0" smtClean="0">
                <a:latin typeface="Brush Script MT" pitchFamily="66" charset="0"/>
              </a:rPr>
              <a:t>l</a:t>
            </a:r>
            <a:r>
              <a:rPr lang="en-US" dirty="0" smtClean="0"/>
              <a:t>; </a:t>
            </a:r>
            <a:r>
              <a:rPr lang="en-US" dirty="0" smtClean="0">
                <a:latin typeface="Brush Script MT" pitchFamily="66" charset="0"/>
              </a:rPr>
              <a:t>l</a:t>
            </a:r>
            <a:r>
              <a:rPr lang="cs-CZ" dirty="0"/>
              <a:t>(A; </a:t>
            </a:r>
            <a:r>
              <a:rPr lang="cs-CZ" dirty="0" smtClean="0"/>
              <a:t>4,5cm</a:t>
            </a:r>
            <a:r>
              <a:rPr lang="cs-CZ" dirty="0"/>
              <a:t>)</a:t>
            </a:r>
          </a:p>
          <a:p>
            <a:r>
              <a:rPr lang="cs-CZ" dirty="0" smtClean="0"/>
              <a:t>	3</a:t>
            </a:r>
            <a:r>
              <a:rPr lang="cs-CZ" dirty="0"/>
              <a:t>. </a:t>
            </a:r>
            <a:r>
              <a:rPr lang="cs-CZ" dirty="0" smtClean="0">
                <a:latin typeface="Brush Script MT" pitchFamily="66" charset="0"/>
              </a:rPr>
              <a:t>k</a:t>
            </a:r>
            <a:r>
              <a:rPr lang="cs-CZ" dirty="0" smtClean="0"/>
              <a:t>; </a:t>
            </a:r>
            <a:r>
              <a:rPr lang="cs-CZ" dirty="0">
                <a:latin typeface="Brush Script MT" pitchFamily="66" charset="0"/>
              </a:rPr>
              <a:t>k</a:t>
            </a:r>
            <a:r>
              <a:rPr lang="cs-CZ" dirty="0"/>
              <a:t>(B; </a:t>
            </a:r>
            <a:r>
              <a:rPr lang="cs-CZ" dirty="0" smtClean="0"/>
              <a:t>5,5cm</a:t>
            </a:r>
            <a:r>
              <a:rPr lang="cs-CZ" dirty="0"/>
              <a:t>)</a:t>
            </a:r>
          </a:p>
          <a:p>
            <a:r>
              <a:rPr lang="cs-CZ" dirty="0" smtClean="0"/>
              <a:t>	</a:t>
            </a:r>
            <a:r>
              <a:rPr lang="cs-CZ" sz="2400" b="1" dirty="0" smtClean="0"/>
              <a:t>4</a:t>
            </a:r>
            <a:r>
              <a:rPr lang="cs-CZ" sz="2400" b="1" dirty="0"/>
              <a:t>. C; Cϵ </a:t>
            </a:r>
            <a:r>
              <a:rPr lang="cs-CZ" sz="2400" b="1" dirty="0">
                <a:latin typeface="Brush Script MT" pitchFamily="66" charset="0"/>
              </a:rPr>
              <a:t>k</a:t>
            </a:r>
            <a:r>
              <a:rPr lang="cs-CZ" sz="2400" b="1" dirty="0"/>
              <a:t> ∩ </a:t>
            </a:r>
            <a:r>
              <a:rPr lang="cs-CZ" sz="2400" b="1" dirty="0">
                <a:latin typeface="Brush Script MT" pitchFamily="66" charset="0"/>
              </a:rPr>
              <a:t>l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Zadání: Sestroj trojúhelník ABC, kde: c=6,5cm b=4,5cm a=5,5cm.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847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Náčrtek:</a:t>
            </a:r>
            <a:endParaRPr lang="cs-CZ" sz="2800" b="1" u="sng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5589240"/>
            <a:ext cx="46805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18762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</a:p>
        </p:txBody>
      </p:sp>
      <p:sp>
        <p:nvSpPr>
          <p:cNvPr id="3" name="Oblouk 2"/>
          <p:cNvSpPr/>
          <p:nvPr/>
        </p:nvSpPr>
        <p:spPr>
          <a:xfrm>
            <a:off x="-1548680" y="2348880"/>
            <a:ext cx="6480720" cy="6480720"/>
          </a:xfrm>
          <a:prstGeom prst="arc">
            <a:avLst>
              <a:gd name="adj1" fmla="val 16696259"/>
              <a:gd name="adj2" fmla="val 2017839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200800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Brush Script MT" pitchFamily="66" charset="0"/>
              </a:rPr>
              <a:t>l</a:t>
            </a:r>
            <a:endParaRPr lang="cs-CZ" sz="2400" i="1" dirty="0">
              <a:latin typeface="Brush Script MT" pitchFamily="66" charset="0"/>
            </a:endParaRPr>
          </a:p>
        </p:txBody>
      </p:sp>
      <p:sp>
        <p:nvSpPr>
          <p:cNvPr id="14" name="Oblouk 13"/>
          <p:cNvSpPr/>
          <p:nvPr/>
        </p:nvSpPr>
        <p:spPr>
          <a:xfrm>
            <a:off x="3131840" y="2348880"/>
            <a:ext cx="6480720" cy="6480720"/>
          </a:xfrm>
          <a:prstGeom prst="arc">
            <a:avLst>
              <a:gd name="adj1" fmla="val 12683403"/>
              <a:gd name="adj2" fmla="val 1560793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13285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Brush Script MT" pitchFamily="66" charset="0"/>
              </a:rPr>
              <a:t>k</a:t>
            </a:r>
            <a:endParaRPr lang="cs-CZ" sz="2400" i="1" dirty="0">
              <a:latin typeface="Brush Script MT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83377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pic>
        <p:nvPicPr>
          <p:cNvPr id="18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107504" y="1916832"/>
            <a:ext cx="2463113" cy="2374311"/>
            <a:chOff x="440837" y="1346130"/>
            <a:chExt cx="3453480" cy="3328973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20" name="Rukopis 19"/>
                <p14:cNvContentPartPr/>
                <p14:nvPr/>
              </p14:nvContentPartPr>
              <p14:xfrm>
                <a:off x="996677" y="1721663"/>
                <a:ext cx="1277280" cy="1272240"/>
              </p14:xfrm>
            </p:contentPart>
          </mc:Choice>
          <mc:Fallback xmlns="">
            <p:pic>
              <p:nvPicPr>
                <p:cNvPr id="9" name="Rukopis 8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984797" y="1713383"/>
                  <a:ext cx="1297440" cy="129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1" name="Rukopis 20"/>
                <p14:cNvContentPartPr/>
                <p14:nvPr/>
              </p14:nvContentPartPr>
              <p14:xfrm>
                <a:off x="664397" y="2114321"/>
                <a:ext cx="2993400" cy="2042022"/>
              </p14:xfrm>
            </p:contentPart>
          </mc:Choice>
          <mc:Fallback xmlns="">
            <p:pic>
              <p:nvPicPr>
                <p:cNvPr id="26" name="Rukopis 25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56117" y="2102440"/>
                  <a:ext cx="3013560" cy="206218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22" name="Rukopis 21"/>
                <p14:cNvContentPartPr/>
                <p14:nvPr/>
              </p14:nvContentPartPr>
              <p14:xfrm>
                <a:off x="2567717" y="2317001"/>
                <a:ext cx="1091160" cy="1265040"/>
              </p14:xfrm>
            </p:contentPart>
          </mc:Choice>
          <mc:Fallback xmlns="">
            <p:pic>
              <p:nvPicPr>
                <p:cNvPr id="39" name="Rukopis 38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55837" y="2305121"/>
                  <a:ext cx="1114920" cy="12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23" name="Rukopis 22"/>
                <p14:cNvContentPartPr/>
                <p14:nvPr/>
              </p14:nvContentPartPr>
              <p14:xfrm>
                <a:off x="440837" y="4079663"/>
                <a:ext cx="3453480" cy="595440"/>
              </p14:xfrm>
            </p:contentPart>
          </mc:Choice>
          <mc:Fallback xmlns="">
            <p:pic>
              <p:nvPicPr>
                <p:cNvPr id="40" name="Rukopis 39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32557" y="4067783"/>
                  <a:ext cx="3470040" cy="61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4" name="Rukopis 23"/>
                <p14:cNvContentPartPr/>
                <p14:nvPr/>
              </p14:nvContentPartPr>
              <p14:xfrm>
                <a:off x="1825680" y="1625130"/>
                <a:ext cx="1043640" cy="933120"/>
              </p14:xfrm>
            </p:contentPart>
          </mc:Choice>
          <mc:Fallback xmlns="">
            <p:pic>
              <p:nvPicPr>
                <p:cNvPr id="44" name="Rukopis 43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17400" y="1616850"/>
                  <a:ext cx="1060200" cy="9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5" name="Rukopis 24"/>
                <p14:cNvContentPartPr/>
                <p14:nvPr/>
              </p14:nvContentPartPr>
              <p14:xfrm>
                <a:off x="2912160" y="1346130"/>
                <a:ext cx="339480" cy="442800"/>
              </p14:xfrm>
            </p:contentPart>
          </mc:Choice>
          <mc:Fallback xmlns="">
            <p:pic>
              <p:nvPicPr>
                <p:cNvPr id="46" name="Rukopis 45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903880" y="1337850"/>
                  <a:ext cx="356040" cy="4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7" name="Rukopis 26"/>
                <p14:cNvContentPartPr/>
                <p14:nvPr/>
              </p14:nvContentPartPr>
              <p14:xfrm>
                <a:off x="1578000" y="1532250"/>
                <a:ext cx="654120" cy="1271880"/>
              </p14:xfrm>
            </p:contentPart>
          </mc:Choice>
          <mc:Fallback xmlns="">
            <p:pic>
              <p:nvPicPr>
                <p:cNvPr id="48" name="Rukopis 47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1569720" y="1523970"/>
                  <a:ext cx="670680" cy="12884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73475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7455"/>
            <a:ext cx="38519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Postup:</a:t>
            </a:r>
            <a:endParaRPr lang="cs-CZ" b="1" u="sng" dirty="0" smtClean="0"/>
          </a:p>
          <a:p>
            <a:r>
              <a:rPr lang="cs-CZ" dirty="0"/>
              <a:t>	1. AB; </a:t>
            </a:r>
            <a:r>
              <a:rPr lang="en-US" dirty="0"/>
              <a:t>|AB|=</a:t>
            </a:r>
            <a:r>
              <a:rPr lang="cs-CZ" dirty="0"/>
              <a:t>6,5</a:t>
            </a:r>
            <a:r>
              <a:rPr lang="en-US" dirty="0"/>
              <a:t>cm</a:t>
            </a:r>
            <a:endParaRPr lang="cs-CZ" dirty="0"/>
          </a:p>
          <a:p>
            <a:r>
              <a:rPr lang="cs-CZ" dirty="0"/>
              <a:t>	</a:t>
            </a:r>
            <a:r>
              <a:rPr lang="en-US" dirty="0"/>
              <a:t>2. </a:t>
            </a:r>
            <a:r>
              <a:rPr lang="en-US" dirty="0">
                <a:latin typeface="Brush Script MT" pitchFamily="66" charset="0"/>
              </a:rPr>
              <a:t>l</a:t>
            </a:r>
            <a:r>
              <a:rPr lang="en-US" dirty="0"/>
              <a:t>; </a:t>
            </a:r>
            <a:r>
              <a:rPr lang="en-US" dirty="0">
                <a:latin typeface="Brush Script MT" pitchFamily="66" charset="0"/>
              </a:rPr>
              <a:t>l</a:t>
            </a:r>
            <a:r>
              <a:rPr lang="cs-CZ" dirty="0"/>
              <a:t>(A; 4,5cm)</a:t>
            </a:r>
          </a:p>
          <a:p>
            <a:r>
              <a:rPr lang="cs-CZ" dirty="0"/>
              <a:t>	3. </a:t>
            </a:r>
            <a:r>
              <a:rPr lang="cs-CZ" dirty="0">
                <a:latin typeface="Brush Script MT" pitchFamily="66" charset="0"/>
              </a:rPr>
              <a:t>k</a:t>
            </a:r>
            <a:r>
              <a:rPr lang="cs-CZ" dirty="0"/>
              <a:t>; </a:t>
            </a:r>
            <a:r>
              <a:rPr lang="cs-CZ" dirty="0">
                <a:latin typeface="Brush Script MT" pitchFamily="66" charset="0"/>
              </a:rPr>
              <a:t>k</a:t>
            </a:r>
            <a:r>
              <a:rPr lang="cs-CZ" dirty="0"/>
              <a:t>(B; 5,5cm)</a:t>
            </a:r>
          </a:p>
          <a:p>
            <a:r>
              <a:rPr lang="cs-CZ" sz="1600" dirty="0"/>
              <a:t>	</a:t>
            </a:r>
            <a:r>
              <a:rPr lang="cs-CZ" sz="2000" dirty="0"/>
              <a:t>4. C; Cϵ </a:t>
            </a:r>
            <a:r>
              <a:rPr lang="cs-CZ" sz="2000" dirty="0">
                <a:latin typeface="Brush Script MT" pitchFamily="66" charset="0"/>
              </a:rPr>
              <a:t>k</a:t>
            </a:r>
            <a:r>
              <a:rPr lang="cs-CZ" sz="2000" dirty="0"/>
              <a:t> ∩ </a:t>
            </a:r>
            <a:r>
              <a:rPr lang="cs-CZ" sz="2000" dirty="0">
                <a:latin typeface="Brush Script MT" pitchFamily="66" charset="0"/>
              </a:rPr>
              <a:t>l</a:t>
            </a:r>
          </a:p>
          <a:p>
            <a:r>
              <a:rPr lang="cs-CZ" dirty="0" smtClean="0"/>
              <a:t>	</a:t>
            </a:r>
            <a:r>
              <a:rPr lang="cs-CZ" sz="2400" b="1" dirty="0" smtClean="0"/>
              <a:t>5</a:t>
            </a:r>
            <a:r>
              <a:rPr lang="cs-CZ" sz="2400" b="1" dirty="0"/>
              <a:t>. ∆</a:t>
            </a:r>
            <a:r>
              <a:rPr lang="cs-CZ" sz="2400" b="1" dirty="0" smtClean="0"/>
              <a:t>ABC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Zadání: Sestroj trojúhelník ABC, kde: c=6,5cm b=4,5cm a=5,5cm.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847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Náčrtek:</a:t>
            </a:r>
            <a:endParaRPr lang="cs-CZ" sz="2800" b="1" u="sng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91680" y="5589240"/>
            <a:ext cx="468052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403648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892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</a:t>
            </a:r>
          </a:p>
        </p:txBody>
      </p:sp>
      <p:sp>
        <p:nvSpPr>
          <p:cNvPr id="3" name="Oblouk 2"/>
          <p:cNvSpPr/>
          <p:nvPr/>
        </p:nvSpPr>
        <p:spPr>
          <a:xfrm>
            <a:off x="-1548680" y="2348880"/>
            <a:ext cx="6480720" cy="6480720"/>
          </a:xfrm>
          <a:prstGeom prst="arc">
            <a:avLst>
              <a:gd name="adj1" fmla="val 16696259"/>
              <a:gd name="adj2" fmla="val 2017839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200800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Brush Script MT" pitchFamily="66" charset="0"/>
              </a:rPr>
              <a:t>l</a:t>
            </a:r>
            <a:endParaRPr lang="cs-CZ" sz="2400" i="1" dirty="0">
              <a:latin typeface="Brush Script MT" pitchFamily="66" charset="0"/>
            </a:endParaRPr>
          </a:p>
        </p:txBody>
      </p:sp>
      <p:sp>
        <p:nvSpPr>
          <p:cNvPr id="14" name="Oblouk 13"/>
          <p:cNvSpPr/>
          <p:nvPr/>
        </p:nvSpPr>
        <p:spPr>
          <a:xfrm>
            <a:off x="3131840" y="2348880"/>
            <a:ext cx="6480720" cy="6480720"/>
          </a:xfrm>
          <a:prstGeom prst="arc">
            <a:avLst>
              <a:gd name="adj1" fmla="val 12683403"/>
              <a:gd name="adj2" fmla="val 1560793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13285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latin typeface="Brush Script MT" pitchFamily="66" charset="0"/>
              </a:rPr>
              <a:t>k</a:t>
            </a:r>
            <a:endParaRPr lang="cs-CZ" sz="2400" i="1" dirty="0">
              <a:latin typeface="Brush Script MT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283377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4031940" y="3356992"/>
            <a:ext cx="234026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691680" y="3356992"/>
            <a:ext cx="234026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107504" y="1916832"/>
            <a:ext cx="2463113" cy="2374311"/>
            <a:chOff x="440837" y="1346130"/>
            <a:chExt cx="3453480" cy="3328973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19" name="Rukopis 18"/>
                <p14:cNvContentPartPr/>
                <p14:nvPr/>
              </p14:nvContentPartPr>
              <p14:xfrm>
                <a:off x="996677" y="1721663"/>
                <a:ext cx="1277280" cy="1272240"/>
              </p14:xfrm>
            </p:contentPart>
          </mc:Choice>
          <mc:Fallback xmlns="">
            <p:pic>
              <p:nvPicPr>
                <p:cNvPr id="9" name="Rukopis 8"/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984797" y="1713383"/>
                  <a:ext cx="1297440" cy="129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0" name="Rukopis 19"/>
                <p14:cNvContentPartPr/>
                <p14:nvPr/>
              </p14:nvContentPartPr>
              <p14:xfrm>
                <a:off x="664397" y="2114321"/>
                <a:ext cx="2993400" cy="2042022"/>
              </p14:xfrm>
            </p:contentPart>
          </mc:Choice>
          <mc:Fallback xmlns="">
            <p:pic>
              <p:nvPicPr>
                <p:cNvPr id="26" name="Rukopis 25"/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656117" y="2102440"/>
                  <a:ext cx="3013560" cy="2062183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22" name="Rukopis 21"/>
                <p14:cNvContentPartPr/>
                <p14:nvPr/>
              </p14:nvContentPartPr>
              <p14:xfrm>
                <a:off x="2567717" y="2317001"/>
                <a:ext cx="1091160" cy="1265040"/>
              </p14:xfrm>
            </p:contentPart>
          </mc:Choice>
          <mc:Fallback xmlns="">
            <p:pic>
              <p:nvPicPr>
                <p:cNvPr id="39" name="Rukopis 38"/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55837" y="2305121"/>
                  <a:ext cx="1114920" cy="128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23" name="Rukopis 22"/>
                <p14:cNvContentPartPr/>
                <p14:nvPr/>
              </p14:nvContentPartPr>
              <p14:xfrm>
                <a:off x="440837" y="4079663"/>
                <a:ext cx="3453480" cy="595440"/>
              </p14:xfrm>
            </p:contentPart>
          </mc:Choice>
          <mc:Fallback xmlns="">
            <p:pic>
              <p:nvPicPr>
                <p:cNvPr id="40" name="Rukopis 39"/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432557" y="4067783"/>
                  <a:ext cx="3470040" cy="61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4" name="Rukopis 23"/>
                <p14:cNvContentPartPr/>
                <p14:nvPr/>
              </p14:nvContentPartPr>
              <p14:xfrm>
                <a:off x="1825680" y="1625130"/>
                <a:ext cx="1043640" cy="933120"/>
              </p14:xfrm>
            </p:contentPart>
          </mc:Choice>
          <mc:Fallback xmlns="">
            <p:pic>
              <p:nvPicPr>
                <p:cNvPr id="44" name="Rukopis 43"/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17400" y="1616850"/>
                  <a:ext cx="1060200" cy="949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5" name="Rukopis 24"/>
                <p14:cNvContentPartPr/>
                <p14:nvPr/>
              </p14:nvContentPartPr>
              <p14:xfrm>
                <a:off x="2912160" y="1346130"/>
                <a:ext cx="339480" cy="442800"/>
              </p14:xfrm>
            </p:contentPart>
          </mc:Choice>
          <mc:Fallback xmlns="">
            <p:pic>
              <p:nvPicPr>
                <p:cNvPr id="46" name="Rukopis 45"/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903880" y="1337850"/>
                  <a:ext cx="356040" cy="45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6" name="Rukopis 25"/>
                <p14:cNvContentPartPr/>
                <p14:nvPr/>
              </p14:nvContentPartPr>
              <p14:xfrm>
                <a:off x="1578000" y="1532250"/>
                <a:ext cx="654120" cy="1271880"/>
              </p14:xfrm>
            </p:contentPart>
          </mc:Choice>
          <mc:Fallback xmlns="">
            <p:pic>
              <p:nvPicPr>
                <p:cNvPr id="48" name="Rukopis 47"/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1569720" y="1523970"/>
                  <a:ext cx="670680" cy="12884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75829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87455"/>
            <a:ext cx="385192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Postup:</a:t>
            </a:r>
            <a:endParaRPr lang="cs-CZ" b="1" u="sng" dirty="0" smtClean="0"/>
          </a:p>
          <a:p>
            <a:r>
              <a:rPr lang="cs-CZ" dirty="0" smtClean="0"/>
              <a:t>	1</a:t>
            </a:r>
            <a:r>
              <a:rPr lang="cs-CZ" dirty="0"/>
              <a:t>. AB; </a:t>
            </a:r>
            <a:r>
              <a:rPr lang="en-US" dirty="0"/>
              <a:t>|AB</a:t>
            </a:r>
            <a:r>
              <a:rPr lang="en-US" dirty="0" smtClean="0"/>
              <a:t>|=</a:t>
            </a:r>
            <a:r>
              <a:rPr lang="cs-CZ" dirty="0" smtClean="0"/>
              <a:t>6</a:t>
            </a:r>
            <a:r>
              <a:rPr lang="en-US" dirty="0" smtClean="0"/>
              <a:t>cm</a:t>
            </a:r>
            <a:endParaRPr lang="cs-CZ" dirty="0"/>
          </a:p>
          <a:p>
            <a:r>
              <a:rPr lang="cs-CZ" dirty="0" smtClean="0"/>
              <a:t>	</a:t>
            </a:r>
            <a:r>
              <a:rPr lang="en-US" dirty="0" smtClean="0"/>
              <a:t>2</a:t>
            </a:r>
            <a:r>
              <a:rPr lang="en-US" dirty="0">
                <a:latin typeface="Brush Script MT" pitchFamily="66" charset="0"/>
              </a:rPr>
              <a:t>. l</a:t>
            </a:r>
            <a:r>
              <a:rPr lang="en-US" dirty="0"/>
              <a:t>; </a:t>
            </a:r>
            <a:r>
              <a:rPr lang="en-US" dirty="0">
                <a:latin typeface="Brush Script MT" pitchFamily="66" charset="0"/>
              </a:rPr>
              <a:t>l</a:t>
            </a:r>
            <a:r>
              <a:rPr lang="cs-CZ" dirty="0"/>
              <a:t>(A; </a:t>
            </a:r>
            <a:r>
              <a:rPr lang="cs-CZ" dirty="0" smtClean="0"/>
              <a:t>4cm</a:t>
            </a:r>
            <a:r>
              <a:rPr lang="cs-CZ" dirty="0"/>
              <a:t>)</a:t>
            </a:r>
          </a:p>
          <a:p>
            <a:r>
              <a:rPr lang="cs-CZ" dirty="0" smtClean="0"/>
              <a:t>	3</a:t>
            </a:r>
            <a:r>
              <a:rPr lang="cs-CZ" dirty="0"/>
              <a:t>.</a:t>
            </a:r>
            <a:r>
              <a:rPr lang="cs-CZ" dirty="0">
                <a:latin typeface="Brush Script MT" pitchFamily="66" charset="0"/>
              </a:rPr>
              <a:t> k</a:t>
            </a:r>
            <a:r>
              <a:rPr lang="cs-CZ" dirty="0"/>
              <a:t>; </a:t>
            </a:r>
            <a:r>
              <a:rPr lang="cs-CZ" dirty="0">
                <a:latin typeface="Brush Script MT" pitchFamily="66" charset="0"/>
              </a:rPr>
              <a:t>k</a:t>
            </a:r>
            <a:r>
              <a:rPr lang="cs-CZ" dirty="0"/>
              <a:t>(B; 7</a:t>
            </a:r>
            <a:r>
              <a:rPr lang="cs-CZ" dirty="0" smtClean="0"/>
              <a:t>cm</a:t>
            </a:r>
            <a:r>
              <a:rPr lang="cs-CZ" dirty="0"/>
              <a:t>)</a:t>
            </a:r>
          </a:p>
          <a:p>
            <a:r>
              <a:rPr lang="cs-CZ" dirty="0" smtClean="0"/>
              <a:t>	4</a:t>
            </a:r>
            <a:r>
              <a:rPr lang="cs-CZ" dirty="0"/>
              <a:t>. C; Cϵ </a:t>
            </a:r>
            <a:r>
              <a:rPr lang="cs-CZ" dirty="0">
                <a:latin typeface="Brush Script MT" pitchFamily="66" charset="0"/>
              </a:rPr>
              <a:t>k ∩ l</a:t>
            </a:r>
          </a:p>
          <a:p>
            <a:r>
              <a:rPr lang="cs-CZ" dirty="0" smtClean="0"/>
              <a:t>	</a:t>
            </a:r>
            <a:r>
              <a:rPr lang="cs-CZ" sz="2000" dirty="0" smtClean="0"/>
              <a:t>5</a:t>
            </a:r>
            <a:r>
              <a:rPr lang="cs-CZ" sz="2000" dirty="0"/>
              <a:t>. ∆</a:t>
            </a:r>
            <a:r>
              <a:rPr lang="cs-CZ" sz="2000" dirty="0" smtClean="0"/>
              <a:t>ABC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Ma</a:t>
            </a:r>
            <a:r>
              <a:rPr lang="cs-CZ" sz="2400" dirty="0" smtClean="0"/>
              <a:t> 3.díl 39/1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4847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Náčrtek:</a:t>
            </a:r>
            <a:endParaRPr lang="cs-CZ" sz="2800" b="1" u="sng" dirty="0"/>
          </a:p>
        </p:txBody>
      </p:sp>
      <p:pic>
        <p:nvPicPr>
          <p:cNvPr id="21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254" y="6141094"/>
            <a:ext cx="1033746" cy="716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Dvojitá vlna 11"/>
          <p:cNvSpPr/>
          <p:nvPr/>
        </p:nvSpPr>
        <p:spPr>
          <a:xfrm rot="5400000">
            <a:off x="5719196" y="2156952"/>
            <a:ext cx="2705233" cy="2407337"/>
          </a:xfrm>
          <a:prstGeom prst="double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96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-157410"/>
            <a:ext cx="8229600" cy="994122"/>
          </a:xfrm>
        </p:spPr>
        <p:txBody>
          <a:bodyPr>
            <a:normAutofit/>
          </a:bodyPr>
          <a:lstStyle/>
          <a:p>
            <a:r>
              <a:rPr lang="cs-CZ" dirty="0" smtClean="0"/>
              <a:t>Konstrukce trojúhelníku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53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778</TotalTime>
  <Words>238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  <vt:lpstr>Konstrukce trojúhelníku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12</cp:revision>
  <dcterms:created xsi:type="dcterms:W3CDTF">2013-05-14T20:13:08Z</dcterms:created>
  <dcterms:modified xsi:type="dcterms:W3CDTF">2013-06-02T14:16:33Z</dcterms:modified>
</cp:coreProperties>
</file>