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9" r:id="rId5"/>
    <p:sldId id="263" r:id="rId6"/>
    <p:sldId id="262" r:id="rId7"/>
    <p:sldId id="260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 showGuides="1">
      <p:cViewPr varScale="1">
        <p:scale>
          <a:sx n="66" d="100"/>
          <a:sy n="66" d="100"/>
        </p:scale>
        <p:origin x="-1422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76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304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325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470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61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414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712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553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707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883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912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10530-4CDD-488F-8312-3A3AC3ACE7F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76AFF-2E30-4A42-A642-2291F768CA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047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Výšky trojúhelníku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17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31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osvojení učiva o výškách v trojúhelníku.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sestrojují výšky v trojúhelníku.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Trojúhelník, výška.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40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 smtClean="0">
                <a:solidFill>
                  <a:schemeClr val="tx1"/>
                </a:solidFill>
              </a:rPr>
              <a:t>Žáci </a:t>
            </a:r>
            <a:r>
              <a:rPr lang="cs-CZ" dirty="0">
                <a:solidFill>
                  <a:schemeClr val="tx1"/>
                </a:solidFill>
              </a:rPr>
              <a:t>na základě </a:t>
            </a:r>
            <a:r>
              <a:rPr lang="cs-CZ" dirty="0" smtClean="0">
                <a:solidFill>
                  <a:schemeClr val="tx1"/>
                </a:solidFill>
              </a:rPr>
              <a:t>prezentace poznávají vlastnosti výšek v ostroúhlým, tupoúhlým, pravoúhlým, rovnostranným a v rovnoramenným trojúhelníku.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611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51723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153762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551723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527369" y="353468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07089" y="468681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r>
              <a:rPr lang="cs-CZ" sz="2800" baseline="-25000" dirty="0" smtClean="0"/>
              <a:t>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1988840"/>
            <a:ext cx="4572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v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b</a:t>
            </a:r>
            <a:r>
              <a:rPr lang="cs-CZ" sz="2800" dirty="0" smtClean="0"/>
              <a:t> </a:t>
            </a:r>
            <a:r>
              <a:rPr lang="cs-CZ" sz="2800" dirty="0" err="1" smtClean="0"/>
              <a:t>v</a:t>
            </a:r>
            <a:r>
              <a:rPr lang="cs-CZ" sz="2800" baseline="-25000" dirty="0" err="1" smtClean="0"/>
              <a:t>c</a:t>
            </a:r>
            <a:r>
              <a:rPr lang="cs-CZ" sz="2800" baseline="-25000" dirty="0" smtClean="0"/>
              <a:t> </a:t>
            </a:r>
            <a:r>
              <a:rPr lang="cs-CZ" sz="2800" dirty="0" smtClean="0"/>
              <a:t>…….výšky trojúhelníku </a:t>
            </a:r>
          </a:p>
          <a:p>
            <a:endParaRPr lang="cs-CZ" sz="2800" dirty="0" smtClean="0"/>
          </a:p>
        </p:txBody>
      </p:sp>
      <p:sp>
        <p:nvSpPr>
          <p:cNvPr id="24" name="Volný tvar 23"/>
          <p:cNvSpPr/>
          <p:nvPr/>
        </p:nvSpPr>
        <p:spPr>
          <a:xfrm>
            <a:off x="957943" y="1988457"/>
            <a:ext cx="5776686" cy="3585029"/>
          </a:xfrm>
          <a:custGeom>
            <a:avLst/>
            <a:gdLst>
              <a:gd name="connsiteX0" fmla="*/ 0 w 5776686"/>
              <a:gd name="connsiteY0" fmla="*/ 3585029 h 3585029"/>
              <a:gd name="connsiteX1" fmla="*/ 5776686 w 5776686"/>
              <a:gd name="connsiteY1" fmla="*/ 3570514 h 3585029"/>
              <a:gd name="connsiteX2" fmla="*/ 1451428 w 5776686"/>
              <a:gd name="connsiteY2" fmla="*/ 0 h 3585029"/>
              <a:gd name="connsiteX3" fmla="*/ 0 w 5776686"/>
              <a:gd name="connsiteY3" fmla="*/ 3585029 h 35850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776686" h="3585029">
                <a:moveTo>
                  <a:pt x="0" y="3585029"/>
                </a:moveTo>
                <a:lnTo>
                  <a:pt x="5776686" y="3570514"/>
                </a:lnTo>
                <a:lnTo>
                  <a:pt x="1451428" y="0"/>
                </a:lnTo>
                <a:lnTo>
                  <a:pt x="0" y="358502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4" idx="2"/>
          </p:cNvCxnSpPr>
          <p:nvPr/>
        </p:nvCxnSpPr>
        <p:spPr>
          <a:xfrm>
            <a:off x="2409371" y="1988457"/>
            <a:ext cx="2389" cy="35850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24" idx="0"/>
          </p:cNvCxnSpPr>
          <p:nvPr/>
        </p:nvCxnSpPr>
        <p:spPr>
          <a:xfrm flipV="1">
            <a:off x="957943" y="2681337"/>
            <a:ext cx="2245905" cy="28921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24" idx="1"/>
          </p:cNvCxnSpPr>
          <p:nvPr/>
        </p:nvCxnSpPr>
        <p:spPr>
          <a:xfrm flipH="1" flipV="1">
            <a:off x="1835696" y="3429000"/>
            <a:ext cx="4898933" cy="21299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81106" y="394889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Forte" pitchFamily="66" charset="0"/>
              </a:rPr>
              <a:t>v</a:t>
            </a:r>
            <a:r>
              <a:rPr lang="cs-CZ" sz="2800" baseline="-25000" dirty="0" err="1" smtClean="0">
                <a:latin typeface="Forte" pitchFamily="66" charset="0"/>
              </a:rPr>
              <a:t>b</a:t>
            </a:r>
            <a:endParaRPr lang="cs-CZ" sz="2800" dirty="0">
              <a:latin typeface="Forte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405790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Forte" pitchFamily="66" charset="0"/>
              </a:rPr>
              <a:t>v</a:t>
            </a:r>
            <a:r>
              <a:rPr lang="cs-CZ" sz="2800" baseline="-25000" dirty="0" err="1" smtClean="0">
                <a:latin typeface="Forte" pitchFamily="66" charset="0"/>
              </a:rPr>
              <a:t>c</a:t>
            </a:r>
            <a:endParaRPr lang="cs-CZ" sz="2800" dirty="0">
              <a:latin typeface="Forte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292494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Forte" pitchFamily="66" charset="0"/>
              </a:rPr>
              <a:t>v</a:t>
            </a:r>
            <a:r>
              <a:rPr lang="cs-CZ" sz="2800" baseline="-25000" dirty="0" err="1" smtClean="0">
                <a:latin typeface="Forte" pitchFamily="66" charset="0"/>
              </a:rPr>
              <a:t>a</a:t>
            </a:r>
            <a:endParaRPr lang="cs-CZ" sz="2800" dirty="0">
              <a:latin typeface="Forte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86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764704"/>
            <a:ext cx="87667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 libovolný tupoúhlý trojúhelník.</a:t>
            </a:r>
          </a:p>
          <a:p>
            <a:r>
              <a:rPr lang="cs-CZ" sz="2800" dirty="0" smtClean="0"/>
              <a:t>Sestroj jeho výšky</a:t>
            </a:r>
          </a:p>
          <a:p>
            <a:r>
              <a:rPr lang="cs-CZ" sz="2800" dirty="0" smtClean="0"/>
              <a:t>Protínají se výšky v jednom bodě?</a:t>
            </a:r>
          </a:p>
          <a:p>
            <a:r>
              <a:rPr lang="cs-CZ" sz="2800" dirty="0" smtClean="0"/>
              <a:t>Protínají se přímky na kterých leží výšky?</a:t>
            </a:r>
          </a:p>
        </p:txBody>
      </p:sp>
      <p:sp>
        <p:nvSpPr>
          <p:cNvPr id="3" name="Rovnoramenný trojúhelník 2"/>
          <p:cNvSpPr/>
          <p:nvPr/>
        </p:nvSpPr>
        <p:spPr>
          <a:xfrm rot="9190056">
            <a:off x="1443457" y="3850388"/>
            <a:ext cx="4392488" cy="1224136"/>
          </a:xfrm>
          <a:prstGeom prst="triangle">
            <a:avLst>
              <a:gd name="adj" fmla="val 4537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64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764704"/>
            <a:ext cx="87667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 libovolný pravoúhlý trojúhelník.</a:t>
            </a:r>
          </a:p>
          <a:p>
            <a:r>
              <a:rPr lang="cs-CZ" sz="2800" dirty="0" smtClean="0"/>
              <a:t>Sestroj jeho výšky</a:t>
            </a:r>
          </a:p>
          <a:p>
            <a:r>
              <a:rPr lang="cs-CZ" sz="2800" dirty="0" smtClean="0"/>
              <a:t>Protínají se výšky v jednom bodě?</a:t>
            </a:r>
          </a:p>
          <a:p>
            <a:r>
              <a:rPr lang="cs-CZ" sz="2800" dirty="0" smtClean="0"/>
              <a:t>Které výšky se shodují se stranou v pravoúhlém trojúhelníku?</a:t>
            </a:r>
          </a:p>
        </p:txBody>
      </p:sp>
      <p:sp>
        <p:nvSpPr>
          <p:cNvPr id="3" name="Rovnoramenný trojúhelník 2"/>
          <p:cNvSpPr/>
          <p:nvPr/>
        </p:nvSpPr>
        <p:spPr>
          <a:xfrm rot="5400000">
            <a:off x="4057526" y="2466814"/>
            <a:ext cx="2005564" cy="3920631"/>
          </a:xfrm>
          <a:prstGeom prst="triangle">
            <a:avLst>
              <a:gd name="adj" fmla="val 10000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13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764704"/>
            <a:ext cx="87667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 rovnostranný trojúhelník s délkou strany 7cm.</a:t>
            </a:r>
          </a:p>
          <a:p>
            <a:r>
              <a:rPr lang="cs-CZ" sz="2800" dirty="0" smtClean="0"/>
              <a:t>Sestroj jeho výšky</a:t>
            </a:r>
          </a:p>
          <a:p>
            <a:r>
              <a:rPr lang="cs-CZ" sz="2800" dirty="0" smtClean="0"/>
              <a:t>Protínají se výšky v jednom bodě?</a:t>
            </a:r>
          </a:p>
          <a:p>
            <a:r>
              <a:rPr lang="cs-CZ" sz="2800" dirty="0" smtClean="0"/>
              <a:t>Změř výšky a zapiš jejich velikost.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06043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764704"/>
            <a:ext cx="87667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 rovnoramenný trojúhelník s délkou základny 7cm a ramene 6cm.</a:t>
            </a:r>
          </a:p>
          <a:p>
            <a:r>
              <a:rPr lang="cs-CZ" sz="2800" dirty="0" smtClean="0"/>
              <a:t>Sestroj jeho výšky.</a:t>
            </a:r>
          </a:p>
          <a:p>
            <a:r>
              <a:rPr lang="cs-CZ" sz="2800" dirty="0" smtClean="0"/>
              <a:t>Protínají se výšky v jednom bodě?</a:t>
            </a:r>
          </a:p>
          <a:p>
            <a:r>
              <a:rPr lang="cs-CZ" sz="2800" dirty="0" smtClean="0"/>
              <a:t>Změř výšky a zapiš jejich velikost.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99480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950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9531</TotalTime>
  <Words>225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Výšky trojúhelníku</vt:lpstr>
      <vt:lpstr>Výšky trojúhelníku</vt:lpstr>
      <vt:lpstr>Výšky trojúhelníku</vt:lpstr>
      <vt:lpstr>Výšky trojúhelníku</vt:lpstr>
      <vt:lpstr>Výšky trojúhelníku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Výšky trojúhelníku</dc:title>
  <dc:creator>Zdeněk Charousek</dc:creator>
  <cp:lastModifiedBy>Zdeněk Charousek</cp:lastModifiedBy>
  <cp:revision>8</cp:revision>
  <dcterms:created xsi:type="dcterms:W3CDTF">2013-05-22T05:34:35Z</dcterms:created>
  <dcterms:modified xsi:type="dcterms:W3CDTF">2013-06-02T14:08:29Z</dcterms:modified>
</cp:coreProperties>
</file>