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9" r:id="rId3"/>
    <p:sldId id="257" r:id="rId4"/>
    <p:sldId id="258" r:id="rId5"/>
    <p:sldId id="268" r:id="rId6"/>
    <p:sldId id="260" r:id="rId7"/>
    <p:sldId id="259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1F1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6D067F-D6C0-44E7-8EAC-4BAF9901B61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3275F1-E5E8-4837-990A-292B95D9F81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6D067F-D6C0-44E7-8EAC-4BAF9901B61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3275F1-E5E8-4837-990A-292B95D9F8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6D067F-D6C0-44E7-8EAC-4BAF9901B61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3275F1-E5E8-4837-990A-292B95D9F81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6D067F-D6C0-44E7-8EAC-4BAF9901B61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3275F1-E5E8-4837-990A-292B95D9F8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6D067F-D6C0-44E7-8EAC-4BAF9901B61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3275F1-E5E8-4837-990A-292B95D9F8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6D067F-D6C0-44E7-8EAC-4BAF9901B61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3275F1-E5E8-4837-990A-292B95D9F8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6D067F-D6C0-44E7-8EAC-4BAF9901B61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3275F1-E5E8-4837-990A-292B95D9F81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6D067F-D6C0-44E7-8EAC-4BAF9901B61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3275F1-E5E8-4837-990A-292B95D9F8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6D067F-D6C0-44E7-8EAC-4BAF9901B61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3275F1-E5E8-4837-990A-292B95D9F81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6D067F-D6C0-44E7-8EAC-4BAF9901B61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3275F1-E5E8-4837-990A-292B95D9F8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6D067F-D6C0-44E7-8EAC-4BAF9901B61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3275F1-E5E8-4837-990A-292B95D9F8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76D067F-D6C0-44E7-8EAC-4BAF9901B61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C3275F1-E5E8-4837-990A-292B95D9F81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44824"/>
            <a:ext cx="777240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Šablona 32</a:t>
            </a:r>
            <a:b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VY_32_INOVACE_12_31_Sport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7" y="5130800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17200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Sport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dirty="0"/>
              <a:t> Prezentace může sloužit jako </a:t>
            </a:r>
            <a:r>
              <a:rPr lang="cs-CZ" dirty="0" smtClean="0"/>
              <a:t>výkladové, procvičovací učivo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výstup: </a:t>
            </a:r>
            <a:r>
              <a:rPr lang="cs-CZ" dirty="0" smtClean="0"/>
              <a:t>upevnění učiva, rozšíření slovní zásoby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slova: </a:t>
            </a:r>
            <a:r>
              <a:rPr lang="cs-CZ" dirty="0" smtClean="0"/>
              <a:t>Sport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58831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59632" y="2564904"/>
            <a:ext cx="7498080" cy="1143000"/>
          </a:xfrm>
        </p:spPr>
        <p:txBody>
          <a:bodyPr>
            <a:noAutofit/>
          </a:bodyPr>
          <a:lstStyle/>
          <a:p>
            <a:pPr algn="ctr"/>
            <a:r>
              <a:rPr lang="az-Cyrl-AZ" sz="7200" b="1" dirty="0"/>
              <a:t>Прочитай текст</a:t>
            </a:r>
            <a:r>
              <a:rPr lang="az-Cyrl-AZ" sz="7200" b="1" dirty="0" smtClean="0"/>
              <a:t>!</a:t>
            </a:r>
            <a:r>
              <a:rPr lang="cs-CZ" sz="7200" b="1" dirty="0" smtClean="0"/>
              <a:t/>
            </a:r>
            <a:br>
              <a:rPr lang="cs-CZ" sz="7200" b="1" dirty="0" smtClean="0"/>
            </a:br>
            <a:r>
              <a:rPr lang="cs-CZ" sz="7200" b="1" dirty="0" smtClean="0"/>
              <a:t>Přečti si text !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2306642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216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ru-RU" b="1" dirty="0"/>
              <a:t>Нáша семья - это семья спортсмéнов.</a:t>
            </a:r>
            <a:br>
              <a:rPr lang="ru-RU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754176" cy="5123656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ru-RU" b="1" dirty="0" smtClean="0">
                <a:solidFill>
                  <a:srgbClr val="851F1F"/>
                </a:solidFill>
              </a:rPr>
              <a:t>Я </a:t>
            </a:r>
            <a:r>
              <a:rPr lang="ru-RU" b="1" dirty="0">
                <a:solidFill>
                  <a:srgbClr val="851F1F"/>
                </a:solidFill>
              </a:rPr>
              <a:t>игрáю в футбол, а мой млáдший брат Сáша в хоккей. Сестрá у нас ещё мáленькая, онá игрáет тóлько в кýклы. Зато пáпа извéстный футболист, он играл в футбол с дéтства и дáже был в состáве сбóрной комáнды нáшей респýблики. Но тепéрь он уже сам не игрáет, он тренéр. Мáма до сих пор любит поиграть в волейбол с друзьями. А наш дéдушка? Он кáждый вéчер игрáет с сосéдями в кáрты.</a:t>
            </a:r>
            <a:endParaRPr lang="cs-CZ" b="1" dirty="0">
              <a:solidFill>
                <a:srgbClr val="851F1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815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dmin\AppData\Local\Microsoft\Windows\Temporary Internet Files\Content.IE5\0736J39Y\MP9004230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047" y="2169"/>
            <a:ext cx="45742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0" y="2420888"/>
            <a:ext cx="7498080" cy="1143000"/>
          </a:xfrm>
        </p:spPr>
        <p:txBody>
          <a:bodyPr>
            <a:noAutofit/>
          </a:bodyPr>
          <a:lstStyle/>
          <a:p>
            <a:pPr algn="ctr"/>
            <a:r>
              <a:rPr lang="ru-RU" sz="5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Скажи, о чём ты читáл?</a:t>
            </a:r>
            <a:endParaRPr lang="cs-CZ" sz="5400" b="1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8173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0"/>
            <a:ext cx="4572000" cy="6858000"/>
          </a:xfrm>
        </p:spPr>
        <p:txBody>
          <a:bodyPr/>
          <a:lstStyle/>
          <a:p>
            <a:endParaRPr lang="cs-CZ" dirty="0" smtClean="0"/>
          </a:p>
          <a:p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бол</a:t>
            </a:r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é</a:t>
            </a:r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ть</a:t>
            </a:r>
          </a:p>
          <a:p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бор</a:t>
            </a:r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ó</a:t>
            </a:r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ться</a:t>
            </a:r>
          </a:p>
          <a:p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взгляд</a:t>
            </a:r>
          </a:p>
          <a:p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встр</a:t>
            </a:r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é</a:t>
            </a:r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ча</a:t>
            </a:r>
          </a:p>
          <a:p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ком</a:t>
            </a:r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нда</a:t>
            </a:r>
          </a:p>
          <a:p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сб</a:t>
            </a:r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ó</a:t>
            </a:r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рная ком</a:t>
            </a:r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нда</a:t>
            </a:r>
          </a:p>
          <a:p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конёк</a:t>
            </a:r>
          </a:p>
          <a:p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лёд</a:t>
            </a:r>
          </a:p>
          <a:p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м</a:t>
            </a:r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ксимум</a:t>
            </a:r>
          </a:p>
          <a:p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матч</a:t>
            </a:r>
          </a:p>
          <a:p>
            <a:r>
              <a:rPr lang="az-Cyrl-A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неопределённый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0"/>
            <a:ext cx="4499992" cy="6858000"/>
          </a:xfrm>
        </p:spPr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Fandit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Bojovat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Vzhled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Utkání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Mužstvo, družstvo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Národní mužstvo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Koníček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Led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Maximum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Utkání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neurčitý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-4140968" y="0"/>
            <a:ext cx="4427984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81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3020" y="548680"/>
            <a:ext cx="1707185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199036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825743"/>
            <a:ext cx="1570776" cy="173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CAGCAT10\j0292152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5731"/>
            <a:ext cx="1538935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708920"/>
            <a:ext cx="1195121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99875"/>
            <a:ext cx="1798625" cy="133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QIBMB860\MC9004465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464" y="2591893"/>
            <a:ext cx="1429207" cy="1771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DNN2WEBW\MC9004465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97152"/>
            <a:ext cx="1509674" cy="17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0736J39Y\MC90044652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910" y="5229200"/>
            <a:ext cx="1794967" cy="112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DNN2WEBW\MC90044655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134" y="4797152"/>
            <a:ext cx="1787652" cy="171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5537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0"/>
            <a:ext cx="4355976" cy="6858000"/>
          </a:xfrm>
        </p:spPr>
        <p:txBody>
          <a:bodyPr/>
          <a:lstStyle/>
          <a:p>
            <a:endParaRPr lang="cs-CZ" dirty="0" smtClean="0"/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неприятность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обыгрáть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победить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противник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сопéрник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турпохóд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увлекáться</a:t>
            </a:r>
          </a:p>
          <a:p>
            <a:r>
              <a:rPr lang="ru-RU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экскýрсия</a:t>
            </a:r>
            <a:endParaRPr lang="cs-CZ" b="1" dirty="0" smtClean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бол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é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льщик</a:t>
            </a: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выиграть</a:t>
            </a: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гандб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ó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л</a:t>
            </a: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зритель</a:t>
            </a:r>
            <a:endParaRPr lang="cs-CZ" b="1" dirty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427984" y="0"/>
            <a:ext cx="4716016" cy="6858000"/>
          </a:xfrm>
        </p:spPr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Nepříjemnost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Obehrát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Vyhrát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Soupeř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Soupeř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Pěší výlet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Zabývat se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Exkurze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Fanoušek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Vyhrát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Házená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divák</a:t>
            </a:r>
            <a:endParaRPr lang="cs-CZ" b="1" dirty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-4212976" y="12643"/>
            <a:ext cx="4355976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553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Microsoft\Windows\Temporary Internet Files\Content.IE5\0736J39Y\MC900446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429000"/>
            <a:ext cx="1732204" cy="26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BH2YY3PZ\MC9004465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29" y="764704"/>
            <a:ext cx="2562510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QIBMB860\MC9004465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6672"/>
            <a:ext cx="2189236" cy="24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DNN2WEBW\MC9004465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84672"/>
            <a:ext cx="2626710" cy="28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dmin\AppData\Local\Microsoft\Windows\Temporary Internet Files\Content.IE5\0736J39Y\MC9004465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221" y="4149080"/>
            <a:ext cx="3296680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155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0"/>
            <a:ext cx="4572000" cy="68580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ru-RU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игрá</a:t>
            </a:r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ть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катáться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коньки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корт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мяч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прощáдка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проигрáть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прыгать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тренировáться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туризм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удáр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упражняться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чемпиóн</a:t>
            </a:r>
            <a:endParaRPr lang="cs-CZ" b="1" dirty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0" y="0"/>
            <a:ext cx="4572000" cy="68580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Hrát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Jezdit, vozit se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Brusle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Kurt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Míč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Hřiště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Prohrát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Skákat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Trénovat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Turistika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Úder, rána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Cvičit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Přeborník, mistr</a:t>
            </a:r>
            <a:endParaRPr lang="cs-CZ" b="1" dirty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  <a:p>
            <a:endParaRPr lang="cs-CZ" b="1" dirty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-4284984" y="0"/>
            <a:ext cx="4499992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737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Admin\AppData\Local\Microsoft\Windows\Temporary Internet Files\Content.IE5\DNN2WEBW\MC9004464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504" y="662755"/>
            <a:ext cx="1733461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0736J39Y\MC9004465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188" y="386680"/>
            <a:ext cx="641925" cy="30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dmin\AppData\Local\Microsoft\Windows\Temporary Internet Files\Content.IE5\QIBMB860\MC9004465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3813" y="1054705"/>
            <a:ext cx="2882624" cy="24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dmin\AppData\Local\Microsoft\Windows\Temporary Internet Files\Content.IE5\BH2YY3PZ\MC9004465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722" y="3425407"/>
            <a:ext cx="2419063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dmin\AppData\Local\Microsoft\Windows\Temporary Internet Files\Content.IE5\DNN2WEBW\MC9004465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21088"/>
            <a:ext cx="3177684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7254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0"/>
            <a:ext cx="4355976" cy="6858000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az-Cyrl-A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Ш</a:t>
            </a:r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az-Cyrl-A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хматы</a:t>
            </a:r>
            <a:endParaRPr lang="cs-CZ" b="1" dirty="0" smtClean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волейб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ó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л</a:t>
            </a: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х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ó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бби</a:t>
            </a: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игр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ть в т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é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ннис</a:t>
            </a: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рыбная л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ó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вля</a:t>
            </a: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т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нцы</a:t>
            </a: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кат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ться на коньках</a:t>
            </a: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кат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ться на лыжах</a:t>
            </a: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кат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ться на л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ó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дке</a:t>
            </a: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баскетб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ó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л</a:t>
            </a: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хокк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é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й</a:t>
            </a: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софтб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ó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л</a:t>
            </a: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бейсб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ó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л</a:t>
            </a:r>
          </a:p>
          <a:p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бег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ý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н, бег</a:t>
            </a:r>
            <a:r>
              <a:rPr lang="cs-C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ý</a:t>
            </a:r>
            <a:r>
              <a:rPr lang="az-Cyrl-AZ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нья</a:t>
            </a:r>
            <a:endParaRPr lang="cs-CZ" b="1" dirty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427984" y="0"/>
            <a:ext cx="4716016" cy="6858000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Šachy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Volejbal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Koníček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Hrát tenis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Rybolov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Tance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Bruslit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Lyžovat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Jezdit na loďce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Basketbal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Hokej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Softbal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Baseball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Běžec, </a:t>
            </a:r>
            <a:r>
              <a:rPr lang="cs-CZ" b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běžkyě</a:t>
            </a:r>
            <a:endParaRPr lang="cs-CZ" b="1" dirty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-4127287" y="-10019"/>
            <a:ext cx="4139952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287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0"/>
            <a:ext cx="4572000" cy="6858000"/>
          </a:xfrm>
        </p:spPr>
        <p:txBody>
          <a:bodyPr/>
          <a:lstStyle/>
          <a:p>
            <a:endParaRPr lang="cs-CZ" dirty="0" smtClean="0"/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лыжник, лыжница</a:t>
            </a:r>
          </a:p>
          <a:p>
            <a:r>
              <a:rPr lang="ru-RU" b="1" dirty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пловéц, пловчиха</a:t>
            </a:r>
          </a:p>
          <a:p>
            <a:r>
              <a:rPr lang="ru-RU" b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футбол</a:t>
            </a:r>
            <a:endParaRPr lang="cs-CZ" b="1" dirty="0" smtClean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  <a:p>
            <a:r>
              <a:rPr lang="az-Cyrl-A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Крикет</a:t>
            </a:r>
            <a:endParaRPr lang="cs-CZ" b="1" dirty="0" smtClean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  <a:p>
            <a:endParaRPr lang="cs-CZ" b="1" dirty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0"/>
            <a:ext cx="4499992" cy="6858000"/>
          </a:xfrm>
        </p:spPr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Lyžař, lyžařka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Plavec, plavkyně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fotbal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kriket</a:t>
            </a:r>
            <a:endParaRPr lang="cs-CZ" b="1" dirty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907704" y="3140968"/>
            <a:ext cx="4211960" cy="3356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223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2002 [cit.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p://www.tranHttp://www.translit.ru/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[online]. 2002 [cit. 2011-04-05]. Translit.ru - </a:t>
            </a:r>
            <a:r>
              <a:rPr lang="az-Cyrl-AZ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транслитерация.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Dostupné z WWW: &lt;www.translit.ru&gt;. </a:t>
            </a:r>
            <a:b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i="1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slit.u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[online]. 2002 [cit. </a:t>
            </a:r>
            <a:b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Klipart Microsoft PowerPoint</a:t>
            </a:r>
          </a:p>
          <a:p>
            <a:pPr marL="0" indent="0" algn="ctr">
              <a:buNone/>
            </a:pP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Ruština (nejen) pro samouky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 Voznice : Nakladatelství LEDA spol. s r. o., 2007. 536 s.</a:t>
            </a:r>
          </a:p>
          <a:p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8157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233</TotalTime>
  <Words>397</Words>
  <Application>Microsoft Office PowerPoint</Application>
  <PresentationFormat>Předvádění na obrazovce (4:3)</PresentationFormat>
  <Paragraphs>137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Šablona 32  VY_32_INOVACE_12_31_Sport</vt:lpstr>
      <vt:lpstr>Sport</vt:lpstr>
      <vt:lpstr>Прочитай текст! Přečti si text !</vt:lpstr>
      <vt:lpstr>Нáша семья - это семья спортсмéнов. </vt:lpstr>
      <vt:lpstr>Скажи, о чём ты читáл?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32  VY_32_INOVACE_12_31_</dc:title>
  <dc:creator>Admin</dc:creator>
  <cp:lastModifiedBy>dana</cp:lastModifiedBy>
  <cp:revision>44</cp:revision>
  <dcterms:created xsi:type="dcterms:W3CDTF">2011-09-20T16:50:20Z</dcterms:created>
  <dcterms:modified xsi:type="dcterms:W3CDTF">2012-03-14T16:22:22Z</dcterms:modified>
</cp:coreProperties>
</file>