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328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96" r:id="rId17"/>
    <p:sldId id="297" r:id="rId18"/>
    <p:sldId id="298" r:id="rId19"/>
    <p:sldId id="299" r:id="rId20"/>
    <p:sldId id="300" r:id="rId21"/>
    <p:sldId id="302" r:id="rId22"/>
    <p:sldId id="303" r:id="rId23"/>
    <p:sldId id="304" r:id="rId24"/>
    <p:sldId id="301" r:id="rId25"/>
    <p:sldId id="306" r:id="rId26"/>
    <p:sldId id="311" r:id="rId27"/>
    <p:sldId id="327" r:id="rId28"/>
    <p:sldId id="309" r:id="rId29"/>
    <p:sldId id="308" r:id="rId30"/>
    <p:sldId id="307" r:id="rId31"/>
    <p:sldId id="312" r:id="rId32"/>
    <p:sldId id="313" r:id="rId33"/>
    <p:sldId id="314" r:id="rId34"/>
    <p:sldId id="326" r:id="rId35"/>
    <p:sldId id="315" r:id="rId36"/>
    <p:sldId id="316" r:id="rId37"/>
    <p:sldId id="317" r:id="rId38"/>
    <p:sldId id="318" r:id="rId39"/>
    <p:sldId id="329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99" autoAdjust="0"/>
    <p:restoredTop sz="94660"/>
  </p:normalViewPr>
  <p:slideViewPr>
    <p:cSldViewPr>
      <p:cViewPr varScale="1">
        <p:scale>
          <a:sx n="71" d="100"/>
          <a:sy n="71" d="100"/>
        </p:scale>
        <p:origin x="-62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image" Target="../media/image23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image" Target="../media/image25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wmf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image" Target="../media/image31.wmf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image" Target="../media/image34.wmf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38.wmf"/><Relationship Id="rId1" Type="http://schemas.openxmlformats.org/officeDocument/2006/relationships/image" Target="../media/image37.wmf"/></Relationships>
</file>

<file path=ppt/drawings/_rels/vmlDrawing1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image" Target="../media/image40.wmf"/></Relationships>
</file>

<file path=ppt/drawings/_rels/vmlDrawing18.vml.rels><?xml version="1.0" encoding="UTF-8" standalone="yes"?>
<Relationships xmlns="http://schemas.openxmlformats.org/package/2006/relationships"><Relationship Id="rId2" Type="http://schemas.openxmlformats.org/officeDocument/2006/relationships/image" Target="../media/image44.wmf"/><Relationship Id="rId1" Type="http://schemas.openxmlformats.org/officeDocument/2006/relationships/image" Target="../media/image43.wmf"/></Relationships>
</file>

<file path=ppt/drawings/_rels/vmlDrawing19.vml.rels><?xml version="1.0" encoding="UTF-8" standalone="yes"?>
<Relationships xmlns="http://schemas.openxmlformats.org/package/2006/relationships"><Relationship Id="rId2" Type="http://schemas.openxmlformats.org/officeDocument/2006/relationships/image" Target="../media/image47.wmf"/><Relationship Id="rId1" Type="http://schemas.openxmlformats.org/officeDocument/2006/relationships/image" Target="../media/image46.wmf"/></Relationships>
</file>

<file path=ppt/drawings/_rels/vmlDrawing20.vml.rels><?xml version="1.0" encoding="UTF-8" standalone="yes"?>
<Relationships xmlns="http://schemas.openxmlformats.org/package/2006/relationships"><Relationship Id="rId2" Type="http://schemas.openxmlformats.org/officeDocument/2006/relationships/image" Target="../media/image50.wmf"/><Relationship Id="rId1" Type="http://schemas.openxmlformats.org/officeDocument/2006/relationships/image" Target="../media/image49.wmf"/></Relationships>
</file>

<file path=ppt/drawings/_rels/vmlDrawing2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3.wmf"/><Relationship Id="rId1" Type="http://schemas.openxmlformats.org/officeDocument/2006/relationships/image" Target="../media/image52.wmf"/></Relationships>
</file>

<file path=ppt/drawings/_rels/vmlDrawing2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6.wmf"/><Relationship Id="rId1" Type="http://schemas.openxmlformats.org/officeDocument/2006/relationships/image" Target="../media/image55.wmf"/></Relationships>
</file>

<file path=ppt/drawings/_rels/vmlDrawing23.vml.rels><?xml version="1.0" encoding="UTF-8" standalone="yes"?>
<Relationships xmlns="http://schemas.openxmlformats.org/package/2006/relationships"><Relationship Id="rId2" Type="http://schemas.openxmlformats.org/officeDocument/2006/relationships/image" Target="../media/image59.wmf"/><Relationship Id="rId1" Type="http://schemas.openxmlformats.org/officeDocument/2006/relationships/image" Target="../media/image58.wmf"/></Relationships>
</file>

<file path=ppt/drawings/_rels/vmlDrawing24.vml.rels><?xml version="1.0" encoding="UTF-8" standalone="yes"?>
<Relationships xmlns="http://schemas.openxmlformats.org/package/2006/relationships"><Relationship Id="rId2" Type="http://schemas.openxmlformats.org/officeDocument/2006/relationships/image" Target="../media/image62.wmf"/><Relationship Id="rId1" Type="http://schemas.openxmlformats.org/officeDocument/2006/relationships/image" Target="../media/image61.wmf"/></Relationships>
</file>

<file path=ppt/drawings/_rels/vmlDrawing25.vml.rels><?xml version="1.0" encoding="UTF-8" standalone="yes"?>
<Relationships xmlns="http://schemas.openxmlformats.org/package/2006/relationships"><Relationship Id="rId2" Type="http://schemas.openxmlformats.org/officeDocument/2006/relationships/image" Target="../media/image65.wmf"/><Relationship Id="rId1" Type="http://schemas.openxmlformats.org/officeDocument/2006/relationships/image" Target="../media/image64.wmf"/></Relationships>
</file>

<file path=ppt/drawings/_rels/vmlDrawing26.vml.rels><?xml version="1.0" encoding="UTF-8" standalone="yes"?>
<Relationships xmlns="http://schemas.openxmlformats.org/package/2006/relationships"><Relationship Id="rId2" Type="http://schemas.openxmlformats.org/officeDocument/2006/relationships/image" Target="../media/image67.wmf"/><Relationship Id="rId1" Type="http://schemas.openxmlformats.org/officeDocument/2006/relationships/image" Target="../media/image66.wmf"/></Relationships>
</file>

<file path=ppt/drawings/_rels/vmlDrawing27.vml.rels><?xml version="1.0" encoding="UTF-8" standalone="yes"?>
<Relationships xmlns="http://schemas.openxmlformats.org/package/2006/relationships"><Relationship Id="rId2" Type="http://schemas.openxmlformats.org/officeDocument/2006/relationships/image" Target="../media/image69.wmf"/><Relationship Id="rId1" Type="http://schemas.openxmlformats.org/officeDocument/2006/relationships/image" Target="../media/image68.wmf"/></Relationships>
</file>

<file path=ppt/drawings/_rels/vmlDrawing28.vml.rels><?xml version="1.0" encoding="UTF-8" standalone="yes"?>
<Relationships xmlns="http://schemas.openxmlformats.org/package/2006/relationships"><Relationship Id="rId2" Type="http://schemas.openxmlformats.org/officeDocument/2006/relationships/image" Target="../media/image72.wmf"/><Relationship Id="rId1" Type="http://schemas.openxmlformats.org/officeDocument/2006/relationships/image" Target="../media/image71.wmf"/></Relationships>
</file>

<file path=ppt/drawings/_rels/vmlDrawing29.vml.rels><?xml version="1.0" encoding="UTF-8" standalone="yes"?>
<Relationships xmlns="http://schemas.openxmlformats.org/package/2006/relationships"><Relationship Id="rId2" Type="http://schemas.openxmlformats.org/officeDocument/2006/relationships/image" Target="../media/image75.wmf"/><Relationship Id="rId1" Type="http://schemas.openxmlformats.org/officeDocument/2006/relationships/image" Target="../media/image74.wmf"/></Relationships>
</file>

<file path=ppt/drawings/_rels/vmlDrawing30.vml.rels><?xml version="1.0" encoding="UTF-8" standalone="yes"?>
<Relationships xmlns="http://schemas.openxmlformats.org/package/2006/relationships"><Relationship Id="rId2" Type="http://schemas.openxmlformats.org/officeDocument/2006/relationships/image" Target="../media/image78.wmf"/><Relationship Id="rId1" Type="http://schemas.openxmlformats.org/officeDocument/2006/relationships/image" Target="../media/image77.wmf"/></Relationships>
</file>

<file path=ppt/drawings/_rels/vmlDrawing3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2.wmf"/><Relationship Id="rId2" Type="http://schemas.openxmlformats.org/officeDocument/2006/relationships/image" Target="../media/image81.wmf"/><Relationship Id="rId1" Type="http://schemas.openxmlformats.org/officeDocument/2006/relationships/image" Target="../media/image80.wmf"/></Relationships>
</file>

<file path=ppt/drawings/_rels/vmlDrawing3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5.wmf"/><Relationship Id="rId1" Type="http://schemas.openxmlformats.org/officeDocument/2006/relationships/image" Target="../media/image84.wmf"/></Relationships>
</file>

<file path=ppt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8.wmf"/><Relationship Id="rId2" Type="http://schemas.openxmlformats.org/officeDocument/2006/relationships/image" Target="../media/image87.wmf"/><Relationship Id="rId1" Type="http://schemas.openxmlformats.org/officeDocument/2006/relationships/image" Target="../media/image86.wmf"/><Relationship Id="rId4" Type="http://schemas.openxmlformats.org/officeDocument/2006/relationships/image" Target="../media/image89.wmf"/></Relationships>
</file>

<file path=ppt/drawings/_rels/vmlDrawing34.vml.rels><?xml version="1.0" encoding="UTF-8" standalone="yes"?>
<Relationships xmlns="http://schemas.openxmlformats.org/package/2006/relationships"><Relationship Id="rId3" Type="http://schemas.openxmlformats.org/officeDocument/2006/relationships/image" Target="../media/image92.wmf"/><Relationship Id="rId2" Type="http://schemas.openxmlformats.org/officeDocument/2006/relationships/image" Target="../media/image91.wmf"/><Relationship Id="rId1" Type="http://schemas.openxmlformats.org/officeDocument/2006/relationships/image" Target="../media/image90.wmf"/><Relationship Id="rId4" Type="http://schemas.openxmlformats.org/officeDocument/2006/relationships/image" Target="../media/image9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8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10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2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4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8.vml"/><Relationship Id="rId4" Type="http://schemas.openxmlformats.org/officeDocument/2006/relationships/oleObject" Target="../embeddings/oleObject16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18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0.vml"/><Relationship Id="rId4" Type="http://schemas.openxmlformats.org/officeDocument/2006/relationships/oleObject" Target="../embeddings/oleObject20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1.vml"/><Relationship Id="rId4" Type="http://schemas.openxmlformats.org/officeDocument/2006/relationships/oleObject" Target="../embeddings/oleObject22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2.v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3.vml"/><Relationship Id="rId4" Type="http://schemas.openxmlformats.org/officeDocument/2006/relationships/oleObject" Target="../embeddings/oleObject24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4.vml"/><Relationship Id="rId5" Type="http://schemas.openxmlformats.org/officeDocument/2006/relationships/oleObject" Target="../embeddings/oleObject26.bin"/><Relationship Id="rId4" Type="http://schemas.openxmlformats.org/officeDocument/2006/relationships/oleObject" Target="../embeddings/oleObject25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5.vml"/><Relationship Id="rId5" Type="http://schemas.openxmlformats.org/officeDocument/2006/relationships/oleObject" Target="../embeddings/oleObject28.bin"/><Relationship Id="rId4" Type="http://schemas.openxmlformats.org/officeDocument/2006/relationships/oleObject" Target="../embeddings/oleObject27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6.vml"/><Relationship Id="rId5" Type="http://schemas.openxmlformats.org/officeDocument/2006/relationships/oleObject" Target="../embeddings/oleObject30.bin"/><Relationship Id="rId4" Type="http://schemas.openxmlformats.org/officeDocument/2006/relationships/oleObject" Target="../embeddings/oleObject29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7.vml"/><Relationship Id="rId5" Type="http://schemas.openxmlformats.org/officeDocument/2006/relationships/oleObject" Target="../embeddings/oleObject32.bin"/><Relationship Id="rId4" Type="http://schemas.openxmlformats.org/officeDocument/2006/relationships/oleObject" Target="../embeddings/oleObject31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8.vml"/><Relationship Id="rId5" Type="http://schemas.openxmlformats.org/officeDocument/2006/relationships/oleObject" Target="../embeddings/oleObject34.bin"/><Relationship Id="rId4" Type="http://schemas.openxmlformats.org/officeDocument/2006/relationships/oleObject" Target="../embeddings/oleObject33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9.vml"/><Relationship Id="rId5" Type="http://schemas.openxmlformats.org/officeDocument/2006/relationships/oleObject" Target="../embeddings/oleObject36.bin"/><Relationship Id="rId4" Type="http://schemas.openxmlformats.org/officeDocument/2006/relationships/oleObject" Target="../embeddings/oleObject35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0.vml"/><Relationship Id="rId5" Type="http://schemas.openxmlformats.org/officeDocument/2006/relationships/oleObject" Target="../embeddings/oleObject38.bin"/><Relationship Id="rId4" Type="http://schemas.openxmlformats.org/officeDocument/2006/relationships/oleObject" Target="../embeddings/oleObject37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1.vml"/><Relationship Id="rId5" Type="http://schemas.openxmlformats.org/officeDocument/2006/relationships/oleObject" Target="../embeddings/oleObject40.bin"/><Relationship Id="rId4" Type="http://schemas.openxmlformats.org/officeDocument/2006/relationships/oleObject" Target="../embeddings/oleObject39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2.vml"/><Relationship Id="rId5" Type="http://schemas.openxmlformats.org/officeDocument/2006/relationships/oleObject" Target="../embeddings/oleObject42.bin"/><Relationship Id="rId4" Type="http://schemas.openxmlformats.org/officeDocument/2006/relationships/oleObject" Target="../embeddings/oleObject41.bin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3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3.vml"/><Relationship Id="rId5" Type="http://schemas.openxmlformats.org/officeDocument/2006/relationships/image" Target="../media/image60.wmf"/><Relationship Id="rId4" Type="http://schemas.openxmlformats.org/officeDocument/2006/relationships/oleObject" Target="../embeddings/oleObject44.bin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4.vml"/><Relationship Id="rId5" Type="http://schemas.openxmlformats.org/officeDocument/2006/relationships/oleObject" Target="../embeddings/oleObject46.bin"/><Relationship Id="rId4" Type="http://schemas.openxmlformats.org/officeDocument/2006/relationships/oleObject" Target="../embeddings/oleObject45.bin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5.vml"/><Relationship Id="rId5" Type="http://schemas.openxmlformats.org/officeDocument/2006/relationships/oleObject" Target="../embeddings/oleObject48.bin"/><Relationship Id="rId4" Type="http://schemas.openxmlformats.org/officeDocument/2006/relationships/oleObject" Target="../embeddings/oleObject47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6.vml"/><Relationship Id="rId5" Type="http://schemas.openxmlformats.org/officeDocument/2006/relationships/oleObject" Target="../embeddings/oleObject50.bin"/><Relationship Id="rId4" Type="http://schemas.openxmlformats.org/officeDocument/2006/relationships/oleObject" Target="../embeddings/oleObject49.bin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7.vml"/><Relationship Id="rId5" Type="http://schemas.openxmlformats.org/officeDocument/2006/relationships/oleObject" Target="../embeddings/oleObject52.bin"/><Relationship Id="rId4" Type="http://schemas.openxmlformats.org/officeDocument/2006/relationships/oleObject" Target="../embeddings/oleObject51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8.vml"/><Relationship Id="rId5" Type="http://schemas.openxmlformats.org/officeDocument/2006/relationships/oleObject" Target="../embeddings/oleObject54.bin"/><Relationship Id="rId4" Type="http://schemas.openxmlformats.org/officeDocument/2006/relationships/oleObject" Target="../embeddings/oleObject53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9.vml"/><Relationship Id="rId5" Type="http://schemas.openxmlformats.org/officeDocument/2006/relationships/oleObject" Target="../embeddings/oleObject56.bin"/><Relationship Id="rId4" Type="http://schemas.openxmlformats.org/officeDocument/2006/relationships/oleObject" Target="../embeddings/oleObject55.bin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30.vml"/><Relationship Id="rId5" Type="http://schemas.openxmlformats.org/officeDocument/2006/relationships/oleObject" Target="../embeddings/oleObject58.bin"/><Relationship Id="rId4" Type="http://schemas.openxmlformats.org/officeDocument/2006/relationships/oleObject" Target="../embeddings/oleObject57.bin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31.vml"/><Relationship Id="rId6" Type="http://schemas.openxmlformats.org/officeDocument/2006/relationships/oleObject" Target="../embeddings/oleObject61.bin"/><Relationship Id="rId5" Type="http://schemas.openxmlformats.org/officeDocument/2006/relationships/oleObject" Target="../embeddings/oleObject60.bin"/><Relationship Id="rId4" Type="http://schemas.openxmlformats.org/officeDocument/2006/relationships/oleObject" Target="../embeddings/oleObject59.bin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wmf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32.vml"/><Relationship Id="rId5" Type="http://schemas.openxmlformats.org/officeDocument/2006/relationships/oleObject" Target="../embeddings/oleObject63.bin"/><Relationship Id="rId4" Type="http://schemas.openxmlformats.org/officeDocument/2006/relationships/oleObject" Target="../embeddings/oleObject62.bin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7" Type="http://schemas.openxmlformats.org/officeDocument/2006/relationships/oleObject" Target="../embeddings/oleObject67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33.vml"/><Relationship Id="rId6" Type="http://schemas.openxmlformats.org/officeDocument/2006/relationships/oleObject" Target="../embeddings/oleObject66.bin"/><Relationship Id="rId5" Type="http://schemas.openxmlformats.org/officeDocument/2006/relationships/oleObject" Target="../embeddings/oleObject65.bin"/><Relationship Id="rId4" Type="http://schemas.openxmlformats.org/officeDocument/2006/relationships/oleObject" Target="../embeddings/oleObject64.bin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gif"/><Relationship Id="rId7" Type="http://schemas.openxmlformats.org/officeDocument/2006/relationships/oleObject" Target="../embeddings/oleObject7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34.vml"/><Relationship Id="rId6" Type="http://schemas.openxmlformats.org/officeDocument/2006/relationships/oleObject" Target="../embeddings/oleObject70.bin"/><Relationship Id="rId5" Type="http://schemas.openxmlformats.org/officeDocument/2006/relationships/oleObject" Target="../embeddings/oleObject69.bin"/><Relationship Id="rId4" Type="http://schemas.openxmlformats.org/officeDocument/2006/relationships/oleObject" Target="../embeddings/oleObject68.bin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328123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VY_32_INOVACE_11C_09_Lomený výraz – příklady k procvičení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27.11.2012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procvičení daného učiva. Na řadě příkladů, které jsou doplněny podrobným řešením, si mohou žáci ověřit míru svých znalostí. Úlohy lze využít i při sestavování písemných prací, při závěrečném opakování, k průběžnému procvičování učiva, k samostudiu ….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28662" y="357166"/>
            <a:ext cx="6143668" cy="4431983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lIns="91440" tIns="45720" rIns="91440" bIns="45720">
            <a:spAutoFit/>
            <a:scene3d>
              <a:camera prst="isometricOffAxis2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6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</a:t>
            </a:r>
          </a:p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výraz</a:t>
            </a: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5786454"/>
            <a:ext cx="6072230" cy="76944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perspectiveRelaxed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Příklady k procvičení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85720" y="357165"/>
          <a:ext cx="8501122" cy="2297601"/>
        </p:xfrm>
        <a:graphic>
          <a:graphicData uri="http://schemas.openxmlformats.org/presentationml/2006/ole">
            <p:oleObj spid="_x0000_s1026" name="Rovnice" r:id="rId3" imgW="2819160" imgH="761760" progId="Equation.3">
              <p:embed/>
            </p:oleObj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71472" y="3714752"/>
          <a:ext cx="6127776" cy="2128310"/>
        </p:xfrm>
        <a:graphic>
          <a:graphicData uri="http://schemas.openxmlformats.org/presentationml/2006/ole">
            <p:oleObj spid="_x0000_s1027" name="Rovnice" r:id="rId4" imgW="1828800" imgH="63468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85720" y="3071810"/>
            <a:ext cx="64564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2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64564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Calisto MT" pitchFamily="18" charset="0"/>
              </a:rPr>
              <a:t>3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142976" y="1643050"/>
          <a:ext cx="5072098" cy="1396665"/>
        </p:xfrm>
        <a:graphic>
          <a:graphicData uri="http://schemas.openxmlformats.org/presentationml/2006/ole">
            <p:oleObj spid="_x0000_s2050" name="Rovnice" r:id="rId3" imgW="1752480" imgH="48240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00034" y="3357562"/>
            <a:ext cx="64564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4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142976" y="4714884"/>
          <a:ext cx="4425396" cy="1571636"/>
        </p:xfrm>
        <a:graphic>
          <a:graphicData uri="http://schemas.openxmlformats.org/presentationml/2006/ole">
            <p:oleObj spid="_x0000_s2051" name="Rovnice" r:id="rId4" imgW="1358640" imgH="482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64564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5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000099" y="1643050"/>
          <a:ext cx="5630995" cy="1428760"/>
        </p:xfrm>
        <a:graphic>
          <a:graphicData uri="http://schemas.openxmlformats.org/presentationml/2006/ole">
            <p:oleObj spid="_x0000_s3074" name="Rovnice" r:id="rId3" imgW="1701720" imgH="43164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00034" y="3357562"/>
            <a:ext cx="64564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6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071538" y="4643446"/>
          <a:ext cx="5868422" cy="1357322"/>
        </p:xfrm>
        <a:graphic>
          <a:graphicData uri="http://schemas.openxmlformats.org/presentationml/2006/ole">
            <p:oleObj spid="_x0000_s3075" name="Rovnice" r:id="rId4" imgW="186660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64564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7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142976" y="1500174"/>
          <a:ext cx="4500595" cy="1406436"/>
        </p:xfrm>
        <a:graphic>
          <a:graphicData uri="http://schemas.openxmlformats.org/presentationml/2006/ole">
            <p:oleObj spid="_x0000_s4098" name="Rovnice" r:id="rId3" imgW="1422360" imgH="44424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3357562"/>
            <a:ext cx="64564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8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285852" y="4572008"/>
          <a:ext cx="4664481" cy="1428760"/>
        </p:xfrm>
        <a:graphic>
          <a:graphicData uri="http://schemas.openxmlformats.org/presentationml/2006/ole">
            <p:oleObj spid="_x0000_s4099" name="Rovnice" r:id="rId4" imgW="140940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64564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9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139825" y="1643063"/>
          <a:ext cx="5656263" cy="1357312"/>
        </p:xfrm>
        <a:graphic>
          <a:graphicData uri="http://schemas.openxmlformats.org/presentationml/2006/ole">
            <p:oleObj spid="_x0000_s5122" name="Rovnice" r:id="rId3" imgW="1904760" imgH="45720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00034" y="3429000"/>
            <a:ext cx="6666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10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285852" y="4714884"/>
          <a:ext cx="5141370" cy="1357322"/>
        </p:xfrm>
        <a:graphic>
          <a:graphicData uri="http://schemas.openxmlformats.org/presentationml/2006/ole">
            <p:oleObj spid="_x0000_s5123" name="Rovnice" r:id="rId4" imgW="158724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357166"/>
            <a:ext cx="6666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11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3643314"/>
            <a:ext cx="6666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12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285851" y="1714488"/>
          <a:ext cx="4536313" cy="1285884"/>
        </p:xfrm>
        <a:graphic>
          <a:graphicData uri="http://schemas.openxmlformats.org/presentationml/2006/ole">
            <p:oleObj spid="_x0000_s6147" name="Rovnice" r:id="rId3" imgW="1612800" imgH="4572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428728" y="4929198"/>
          <a:ext cx="4357718" cy="1357322"/>
        </p:xfrm>
        <a:graphic>
          <a:graphicData uri="http://schemas.openxmlformats.org/presentationml/2006/ole">
            <p:oleObj spid="_x0000_s6148" name="Rovnice" r:id="rId4" imgW="1549080" imgH="482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428604"/>
            <a:ext cx="6666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13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142976" y="1714488"/>
          <a:ext cx="5536445" cy="1214446"/>
        </p:xfrm>
        <a:graphic>
          <a:graphicData uri="http://schemas.openxmlformats.org/presentationml/2006/ole">
            <p:oleObj spid="_x0000_s7170" name="Rovnice" r:id="rId3" imgW="1968480" imgH="43164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00034" y="3429000"/>
            <a:ext cx="6666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14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142976" y="4643446"/>
          <a:ext cx="4857784" cy="1564372"/>
        </p:xfrm>
        <a:graphic>
          <a:graphicData uri="http://schemas.openxmlformats.org/presentationml/2006/ole">
            <p:oleObj spid="_x0000_s7171" name="Rovnice" r:id="rId4" imgW="1498320" imgH="482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85728"/>
            <a:ext cx="6666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15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071538" y="1571612"/>
          <a:ext cx="4929222" cy="1301315"/>
        </p:xfrm>
        <a:graphic>
          <a:graphicData uri="http://schemas.openxmlformats.org/presentationml/2006/ole">
            <p:oleObj spid="_x0000_s8194" name="Rovnice" r:id="rId3" imgW="1587240" imgH="41904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85720" y="3214686"/>
            <a:ext cx="6666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16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142976" y="4572008"/>
          <a:ext cx="4357718" cy="1480778"/>
        </p:xfrm>
        <a:graphic>
          <a:graphicData uri="http://schemas.openxmlformats.org/presentationml/2006/ole">
            <p:oleObj spid="_x0000_s8195" name="Rovnice" r:id="rId4" imgW="1307880" imgH="444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357166"/>
            <a:ext cx="6666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17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071538" y="1643050"/>
          <a:ext cx="5210772" cy="1428760"/>
        </p:xfrm>
        <a:graphic>
          <a:graphicData uri="http://schemas.openxmlformats.org/presentationml/2006/ole">
            <p:oleObj spid="_x0000_s9218" name="Rovnice" r:id="rId3" imgW="1574640" imgH="43164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3429000"/>
            <a:ext cx="6666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18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214414" y="4786322"/>
          <a:ext cx="4857784" cy="1285884"/>
        </p:xfrm>
        <a:graphic>
          <a:graphicData uri="http://schemas.openxmlformats.org/presentationml/2006/ole">
            <p:oleObj spid="_x0000_s9219" name="Rovnice" r:id="rId4" imgW="172692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428604"/>
            <a:ext cx="6666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sto MT" pitchFamily="18" charset="0"/>
              </a:rPr>
              <a:t>19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142976" y="1714488"/>
          <a:ext cx="4311493" cy="1285884"/>
        </p:xfrm>
        <a:graphic>
          <a:graphicData uri="http://schemas.openxmlformats.org/presentationml/2006/ole">
            <p:oleObj spid="_x0000_s10242" name="Rovnice" r:id="rId3" imgW="1447560" imgH="43164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00034" y="3429000"/>
            <a:ext cx="6666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Calisto MT" pitchFamily="18" charset="0"/>
              </a:rPr>
              <a:t>2</a:t>
            </a:r>
            <a:r>
              <a:rPr lang="cs-CZ" sz="3200" dirty="0" smtClean="0">
                <a:latin typeface="Calisto MT" pitchFamily="18" charset="0"/>
              </a:rPr>
              <a:t>0</a:t>
            </a:r>
            <a:r>
              <a:rPr lang="cs-CZ" sz="3600" dirty="0" smtClean="0">
                <a:latin typeface="Calisto MT" pitchFamily="18" charset="0"/>
              </a:rPr>
              <a:t>. Uprav výraz a urči podmínky,</a:t>
            </a:r>
          </a:p>
          <a:p>
            <a:r>
              <a:rPr lang="cs-CZ" sz="3600" dirty="0" smtClean="0">
                <a:latin typeface="Calisto MT" pitchFamily="18" charset="0"/>
              </a:rPr>
              <a:t>         za kterých má smysl:</a:t>
            </a:r>
            <a:endParaRPr lang="cs-CZ" sz="36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214414" y="4714884"/>
          <a:ext cx="6279024" cy="1428760"/>
        </p:xfrm>
        <a:graphic>
          <a:graphicData uri="http://schemas.openxmlformats.org/presentationml/2006/ole">
            <p:oleObj spid="_x0000_s10243" name="Rovnice" r:id="rId4" imgW="2120760" imgH="482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357166"/>
            <a:ext cx="878958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Calisto MT" pitchFamily="18" charset="0"/>
              </a:rPr>
              <a:t>*1. </a:t>
            </a:r>
            <a:r>
              <a:rPr lang="cs-CZ" sz="3600" dirty="0" smtClean="0">
                <a:latin typeface="Calisto MT" pitchFamily="18" charset="0"/>
              </a:rPr>
              <a:t>Zjednoduš co nejvíce daný výraz </a:t>
            </a:r>
          </a:p>
          <a:p>
            <a:r>
              <a:rPr lang="cs-CZ" sz="3600" dirty="0" smtClean="0">
                <a:latin typeface="Calisto MT" pitchFamily="18" charset="0"/>
              </a:rPr>
              <a:t>   a urči podmínky řešitelnosti.</a:t>
            </a:r>
          </a:p>
          <a:p>
            <a:r>
              <a:rPr lang="cs-CZ" sz="3600" dirty="0" smtClean="0">
                <a:latin typeface="Calisto MT" pitchFamily="18" charset="0"/>
              </a:rPr>
              <a:t>Dále urči hodnotu tohoto výrazu pro x = -2.</a:t>
            </a: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3143240" y="2143116"/>
          <a:ext cx="1785950" cy="1511188"/>
        </p:xfrm>
        <a:graphic>
          <a:graphicData uri="http://schemas.openxmlformats.org/presentationml/2006/ole">
            <p:oleObj spid="_x0000_s11266" name="Rovnice" r:id="rId3" imgW="495000" imgH="41904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7272" y="3929066"/>
            <a:ext cx="90662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Calisto MT" pitchFamily="18" charset="0"/>
              </a:rPr>
              <a:t>*2. </a:t>
            </a:r>
            <a:r>
              <a:rPr lang="cs-CZ" sz="3600" dirty="0" smtClean="0">
                <a:solidFill>
                  <a:srgbClr val="0070C0"/>
                </a:solidFill>
                <a:latin typeface="Calisto MT" pitchFamily="18" charset="0"/>
              </a:rPr>
              <a:t> </a:t>
            </a:r>
            <a:r>
              <a:rPr lang="cs-CZ" sz="3600" dirty="0" smtClean="0">
                <a:latin typeface="Calisto MT" pitchFamily="18" charset="0"/>
              </a:rPr>
              <a:t>Jaká je hodnota daného výrazu pro a=1. 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571736" y="4857760"/>
          <a:ext cx="3673954" cy="1285884"/>
        </p:xfrm>
        <a:graphic>
          <a:graphicData uri="http://schemas.openxmlformats.org/presentationml/2006/ole">
            <p:oleObj spid="_x0000_s11267" name="Rovnice" r:id="rId4" imgW="1269720" imgH="444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7272" y="357166"/>
            <a:ext cx="9114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Calisto MT" pitchFamily="18" charset="0"/>
              </a:rPr>
              <a:t>*3. </a:t>
            </a:r>
            <a:r>
              <a:rPr lang="cs-CZ" sz="3600" dirty="0" smtClean="0">
                <a:latin typeface="Calisto MT" pitchFamily="18" charset="0"/>
              </a:rPr>
              <a:t>Jaká je hodnota daného výrazu pro b=1. 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214546" y="1214422"/>
          <a:ext cx="3827036" cy="1352992"/>
        </p:xfrm>
        <a:graphic>
          <a:graphicData uri="http://schemas.openxmlformats.org/presentationml/2006/ole">
            <p:oleObj spid="_x0000_s12291" name="Rovnice" r:id="rId3" imgW="1257120" imgH="444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5" name="Picture 3" descr="C:\Documents and Settings\rachotova\Local Settings\Temporary Internet Files\Content.IE5\DGC6USFP\MC9000787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85728"/>
            <a:ext cx="8501090" cy="637710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rot="20000415">
            <a:off x="1143068" y="2058317"/>
            <a:ext cx="1741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lgerian" pitchFamily="82" charset="0"/>
              </a:rPr>
              <a:t>ŘEŠENÍ</a:t>
            </a:r>
            <a:endParaRPr lang="cs-CZ" sz="3600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:\Documents and Settings\rachotova\Local Settings\Temporary Internet Files\Content.IE5\ABZX8RPH\MC9000786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72" y="5429264"/>
            <a:ext cx="820345" cy="100512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403647" y="1628800"/>
          <a:ext cx="6017469" cy="3312368"/>
        </p:xfrm>
        <a:graphic>
          <a:graphicData uri="http://schemas.openxmlformats.org/presentationml/2006/ole">
            <p:oleObj spid="_x0000_s49153" name="Rovnice" r:id="rId4" imgW="1384200" imgH="7617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9" name="Picture 3" descr="C:\Documents and Settings\rachotova\Local Settings\Temporary Internet Files\Content.IE5\DGC6USFP\MC9003909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620688"/>
            <a:ext cx="1928826" cy="558112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85720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059831" y="836712"/>
          <a:ext cx="4624237" cy="5328592"/>
        </p:xfrm>
        <a:graphic>
          <a:graphicData uri="http://schemas.openxmlformats.org/presentationml/2006/ole">
            <p:oleObj spid="_x0000_s48129" name="Rovnice" r:id="rId4" imgW="1917360" imgH="22096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948264" y="5373216"/>
          <a:ext cx="1619672" cy="851014"/>
        </p:xfrm>
        <a:graphic>
          <a:graphicData uri="http://schemas.openxmlformats.org/presentationml/2006/ole">
            <p:oleObj spid="_x0000_s48130" name="Rovnice" r:id="rId5" imgW="7491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C:\Documents and Settings\rachotova\Local Settings\Temporary Internet Files\Content.IE5\ABZX8RPH\MC9003835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013176"/>
            <a:ext cx="2146591" cy="128176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378887" y="404664"/>
          <a:ext cx="4497369" cy="5045828"/>
        </p:xfrm>
        <a:graphic>
          <a:graphicData uri="http://schemas.openxmlformats.org/presentationml/2006/ole">
            <p:oleObj spid="_x0000_s47105" name="Rovnice" r:id="rId4" imgW="2082600" imgH="233676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868144" y="5566259"/>
          <a:ext cx="2520280" cy="428984"/>
        </p:xfrm>
        <a:graphic>
          <a:graphicData uri="http://schemas.openxmlformats.org/presentationml/2006/ole">
            <p:oleObj spid="_x0000_s47106" name="Rovnice" r:id="rId5" imgW="11937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C:\Documents and Settings\rachotova\Local Settings\Temporary Internet Files\Content.IE5\61WXIA5M\MC9003835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857628"/>
            <a:ext cx="2352497" cy="278608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7158" y="35716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195736" y="620688"/>
          <a:ext cx="4514002" cy="4248472"/>
        </p:xfrm>
        <a:graphic>
          <a:graphicData uri="http://schemas.openxmlformats.org/presentationml/2006/ole">
            <p:oleObj spid="_x0000_s46081" name="Rovnice" r:id="rId4" imgW="1511280" imgH="142236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724128" y="5445224"/>
          <a:ext cx="3087348" cy="525506"/>
        </p:xfrm>
        <a:graphic>
          <a:graphicData uri="http://schemas.openxmlformats.org/presentationml/2006/ole">
            <p:oleObj spid="_x0000_s46082" name="Rovnice" r:id="rId5" imgW="11937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C:\Documents and Settings\rachotova\Local Settings\Temporary Internet Files\Content.IE5\61WXIA5M\MC9003910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429000"/>
            <a:ext cx="1111225" cy="121444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187624" y="1196752"/>
          <a:ext cx="7494216" cy="4176464"/>
        </p:xfrm>
        <a:graphic>
          <a:graphicData uri="http://schemas.openxmlformats.org/presentationml/2006/ole">
            <p:oleObj spid="_x0000_s45057" name="Rovnice" r:id="rId4" imgW="2438280" imgH="13586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940152" y="4941168"/>
          <a:ext cx="2490083" cy="1152128"/>
        </p:xfrm>
        <a:graphic>
          <a:graphicData uri="http://schemas.openxmlformats.org/presentationml/2006/ole">
            <p:oleObj spid="_x0000_s45058" name="Rovnice" r:id="rId5" imgW="8506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C:\Documents and Settings\rachotova\Local Settings\Temporary Internet Files\Content.IE5\ABZX8RPH\MC9004042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1714488"/>
            <a:ext cx="2430213" cy="269558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1560" y="1052736"/>
          <a:ext cx="5529671" cy="3960440"/>
        </p:xfrm>
        <a:graphic>
          <a:graphicData uri="http://schemas.openxmlformats.org/presentationml/2006/ole">
            <p:oleObj spid="_x0000_s44033" name="Rovnice" r:id="rId4" imgW="1879560" imgH="1346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339752" y="5517232"/>
          <a:ext cx="2052228" cy="538289"/>
        </p:xfrm>
        <a:graphic>
          <a:graphicData uri="http://schemas.openxmlformats.org/presentationml/2006/ole">
            <p:oleObj spid="_x0000_s44034" name="Rovnice" r:id="rId5" imgW="7743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C:\Documents and Settings\rachotova\Local Settings\Temporary Internet Files\Content.IE5\DGC6USFP\MC900078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6644" y="4929198"/>
            <a:ext cx="1351163" cy="167877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971599" y="980728"/>
          <a:ext cx="6628851" cy="3888432"/>
        </p:xfrm>
        <a:graphic>
          <a:graphicData uri="http://schemas.openxmlformats.org/presentationml/2006/ole">
            <p:oleObj spid="_x0000_s43009" name="Rovnice" r:id="rId4" imgW="2273040" imgH="13334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652120" y="5373216"/>
          <a:ext cx="1701189" cy="432048"/>
        </p:xfrm>
        <a:graphic>
          <a:graphicData uri="http://schemas.openxmlformats.org/presentationml/2006/ole">
            <p:oleObj spid="_x0000_s43010" name="Rovnice" r:id="rId5" imgW="7999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C:\Documents and Settings\rachotova\Local Settings\Temporary Internet Files\Content.IE5\RWF5BG08\MC9000787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4143380"/>
            <a:ext cx="1336914" cy="251303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259632" y="908720"/>
          <a:ext cx="6589741" cy="3672408"/>
        </p:xfrm>
        <a:graphic>
          <a:graphicData uri="http://schemas.openxmlformats.org/presentationml/2006/ole">
            <p:oleObj spid="_x0000_s41985" name="Rovnice" r:id="rId4" imgW="2438280" imgH="13586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923927" y="5229200"/>
          <a:ext cx="1984721" cy="504056"/>
        </p:xfrm>
        <a:graphic>
          <a:graphicData uri="http://schemas.openxmlformats.org/presentationml/2006/ole">
            <p:oleObj spid="_x0000_s41986" name="Rovnice" r:id="rId5" imgW="7999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C:\Documents and Settings\rachotova\Local Settings\Temporary Internet Files\Content.IE5\DGC6USFP\MC9000787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22396" y="1772816"/>
            <a:ext cx="2021604" cy="22529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755576" y="980728"/>
          <a:ext cx="5988892" cy="4176464"/>
        </p:xfrm>
        <a:graphic>
          <a:graphicData uri="http://schemas.openxmlformats.org/presentationml/2006/ole">
            <p:oleObj spid="_x0000_s40961" name="Rovnice" r:id="rId4" imgW="1930320" imgH="1346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228184" y="5301208"/>
          <a:ext cx="1476164" cy="576064"/>
        </p:xfrm>
        <a:graphic>
          <a:graphicData uri="http://schemas.openxmlformats.org/presentationml/2006/ole">
            <p:oleObj spid="_x0000_s40962" name="Rovnice" r:id="rId5" imgW="5205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1" name="Picture 3" descr="C:\Documents and Settings\rachotova\Local Settings\Temporary Internet Files\Content.IE5\61WXIA5M\MC9000787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571480"/>
            <a:ext cx="2712985" cy="40026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7158" y="357166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39552" y="1124744"/>
          <a:ext cx="5612389" cy="3600400"/>
        </p:xfrm>
        <a:graphic>
          <a:graphicData uri="http://schemas.openxmlformats.org/presentationml/2006/ole">
            <p:oleObj spid="_x0000_s61441" name="Rovnice" r:id="rId4" imgW="2019240" imgH="12952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292080" y="5229200"/>
          <a:ext cx="3024336" cy="537660"/>
        </p:xfrm>
        <a:graphic>
          <a:graphicData uri="http://schemas.openxmlformats.org/presentationml/2006/ole">
            <p:oleObj spid="_x0000_s61442" name="Rovnice" r:id="rId5" imgW="114300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8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8914" name="Object 2"/>
          <p:cNvGraphicFramePr>
            <a:graphicFrameLocks noChangeAspect="1"/>
          </p:cNvGraphicFramePr>
          <p:nvPr/>
        </p:nvGraphicFramePr>
        <p:xfrm>
          <a:off x="1285852" y="714356"/>
          <a:ext cx="4716463" cy="5214938"/>
        </p:xfrm>
        <a:graphic>
          <a:graphicData uri="http://schemas.openxmlformats.org/presentationml/2006/ole">
            <p:oleObj spid="_x0000_s38914" name="Rovnice" r:id="rId3" imgW="1676160" imgH="1854000" progId="Equation.3">
              <p:embed/>
            </p:oleObj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4857752" y="5500702"/>
          <a:ext cx="2844125" cy="500066"/>
        </p:xfrm>
        <a:graphic>
          <a:graphicData uri="http://schemas.openxmlformats.org/presentationml/2006/ole">
            <p:oleObj spid="_x0000_s38915" name="Rovnice" r:id="rId4" imgW="1155600" imgH="20304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57158" y="357166"/>
            <a:ext cx="595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11.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Documents and Settings\rachotova\Local Settings\Temporary Internet Files\Content.IE5\DGC6USFP\MC9000786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72132" y="4357694"/>
            <a:ext cx="1168258" cy="10942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C:\Documents and Settings\rachotova\Local Settings\Temporary Internet Files\Content.IE5\RWF5BG08\MC9000787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2462" y="5126920"/>
            <a:ext cx="792711" cy="145056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12.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043608" y="1052736"/>
          <a:ext cx="5580620" cy="3888432"/>
        </p:xfrm>
        <a:graphic>
          <a:graphicData uri="http://schemas.openxmlformats.org/presentationml/2006/ole">
            <p:oleObj spid="_x0000_s60417" name="Rovnice" r:id="rId4" imgW="1968480" imgH="13716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772908" y="5589240"/>
          <a:ext cx="1967444" cy="847094"/>
        </p:xfrm>
        <a:graphic>
          <a:graphicData uri="http://schemas.openxmlformats.org/presentationml/2006/ole">
            <p:oleObj spid="_x0000_s60418" name="Rovnice" r:id="rId5" imgW="9144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9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C:\Documents and Settings\rachotova\Local Settings\Temporary Internet Files\Content.IE5\DGC6USFP\MC9000786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1500174"/>
            <a:ext cx="2922413" cy="273735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13.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755576" y="836712"/>
          <a:ext cx="5184576" cy="4873802"/>
        </p:xfrm>
        <a:graphic>
          <a:graphicData uri="http://schemas.openxmlformats.org/presentationml/2006/ole">
            <p:oleObj spid="_x0000_s59394" name="Rovnice" r:id="rId4" imgW="1968480" imgH="182880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228184" y="4869160"/>
          <a:ext cx="1984721" cy="504056"/>
        </p:xfrm>
        <a:graphic>
          <a:graphicData uri="http://schemas.openxmlformats.org/presentationml/2006/ole">
            <p:oleObj spid="_x0000_s59395" name="Rovnice" r:id="rId5" imgW="7999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3" name="Picture 3" descr="C:\Documents and Settings\rachotova\Local Settings\Temporary Internet Files\Content.IE5\61WXIA5M\MC9003910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5157192"/>
            <a:ext cx="1124188" cy="122861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14.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043608" y="836712"/>
          <a:ext cx="6025106" cy="3744416"/>
        </p:xfrm>
        <a:graphic>
          <a:graphicData uri="http://schemas.openxmlformats.org/presentationml/2006/ole">
            <p:oleObj spid="_x0000_s58369" name="Rovnice" r:id="rId4" imgW="2247840" imgH="13968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868144" y="5229200"/>
          <a:ext cx="1800200" cy="930103"/>
        </p:xfrm>
        <a:graphic>
          <a:graphicData uri="http://schemas.openxmlformats.org/presentationml/2006/ole">
            <p:oleObj spid="_x0000_s58370" name="Rovnice" r:id="rId5" imgW="7617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C:\Documents and Settings\rachotova\Local Settings\Temporary Internet Files\Content.IE5\61WXIA5M\MC900391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573016"/>
            <a:ext cx="1936523" cy="292895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15.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115616" y="980727"/>
          <a:ext cx="5256584" cy="4523463"/>
        </p:xfrm>
        <a:graphic>
          <a:graphicData uri="http://schemas.openxmlformats.org/presentationml/2006/ole">
            <p:oleObj spid="_x0000_s57345" name="Rovnice" r:id="rId4" imgW="2120760" imgH="17776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364088" y="5517232"/>
          <a:ext cx="1984721" cy="504056"/>
        </p:xfrm>
        <a:graphic>
          <a:graphicData uri="http://schemas.openxmlformats.org/presentationml/2006/ole">
            <p:oleObj spid="_x0000_s57346" name="Rovnice" r:id="rId5" imgW="7999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C:\Documents and Settings\rachotova\Local Settings\Temporary Internet Files\Content.IE5\61WXIA5M\MC9003910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3571876"/>
            <a:ext cx="1928826" cy="284084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16.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339752" y="548680"/>
          <a:ext cx="5941688" cy="4104456"/>
        </p:xfrm>
        <a:graphic>
          <a:graphicData uri="http://schemas.openxmlformats.org/presentationml/2006/ole">
            <p:oleObj spid="_x0000_s56322" name="Rovnice" r:id="rId4" imgW="1930320" imgH="13334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286116" y="5572140"/>
          <a:ext cx="2655887" cy="663575"/>
        </p:xfrm>
        <a:graphic>
          <a:graphicData uri="http://schemas.openxmlformats.org/presentationml/2006/ole">
            <p:oleObj spid="_x0000_s56323" name="Rovnice" r:id="rId5" imgW="8125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3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 descr="C:\Documents and Settings\rachotova\Local Settings\Temporary Internet Files\Content.IE5\RWF5BG08\MC9004114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437112"/>
            <a:ext cx="2647889" cy="216024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17.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475656" y="908720"/>
          <a:ext cx="6956599" cy="3168352"/>
        </p:xfrm>
        <a:graphic>
          <a:graphicData uri="http://schemas.openxmlformats.org/presentationml/2006/ole">
            <p:oleObj spid="_x0000_s55297" name="Rovnice" r:id="rId4" imgW="2565360" imgH="11682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499992" y="4293096"/>
          <a:ext cx="1224134" cy="489654"/>
        </p:xfrm>
        <a:graphic>
          <a:graphicData uri="http://schemas.openxmlformats.org/presentationml/2006/ole">
            <p:oleObj spid="_x0000_s55298" name="Rovnice" r:id="rId5" imgW="44424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9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1" name="Picture 3" descr="C:\Documents and Settings\rachotova\Local Settings\Temporary Internet Files\Content.IE5\61WXIA5M\MC9004114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140968"/>
            <a:ext cx="2000757" cy="221457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18.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076325" y="836613"/>
          <a:ext cx="5187950" cy="3960812"/>
        </p:xfrm>
        <a:graphic>
          <a:graphicData uri="http://schemas.openxmlformats.org/presentationml/2006/ole">
            <p:oleObj spid="_x0000_s54273" name="Rovnice" r:id="rId4" imgW="1879560" imgH="143496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444208" y="5445224"/>
          <a:ext cx="2538282" cy="432048"/>
        </p:xfrm>
        <a:graphic>
          <a:graphicData uri="http://schemas.openxmlformats.org/presentationml/2006/ole">
            <p:oleObj spid="_x0000_s54274" name="Rovnice" r:id="rId5" imgW="11937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83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83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8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 descr="C:\Documents and Settings\rachotova\Local Settings\Temporary Internet Files\Content.IE5\61WXIA5M\MC9003835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05064"/>
            <a:ext cx="2286016" cy="226854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19.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538663" y="3265488"/>
          <a:ext cx="114300" cy="215900"/>
        </p:xfrm>
        <a:graphic>
          <a:graphicData uri="http://schemas.openxmlformats.org/presentationml/2006/ole">
            <p:oleObj spid="_x0000_s53250" name="Rovnice" r:id="rId4" imgW="114120" imgH="2156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2483768" y="476672"/>
          <a:ext cx="4944743" cy="4680520"/>
        </p:xfrm>
        <a:graphic>
          <a:graphicData uri="http://schemas.openxmlformats.org/presentationml/2006/ole">
            <p:oleObj spid="_x0000_s53251" name="Rovnice" r:id="rId5" imgW="1663560" imgH="15746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2915816" y="5877272"/>
          <a:ext cx="2236749" cy="504056"/>
        </p:xfrm>
        <a:graphic>
          <a:graphicData uri="http://schemas.openxmlformats.org/presentationml/2006/ole">
            <p:oleObj spid="_x0000_s53252" name="Rovnice" r:id="rId6" imgW="90144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C:\Documents and Settings\rachotova\Local Settings\Temporary Internet Files\Content.IE5\61WXIA5M\MC9000787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3500438"/>
            <a:ext cx="1856558" cy="273913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20.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1560" y="908720"/>
          <a:ext cx="7307783" cy="5328592"/>
        </p:xfrm>
        <a:graphic>
          <a:graphicData uri="http://schemas.openxmlformats.org/presentationml/2006/ole">
            <p:oleObj spid="_x0000_s52225" name="Rovnice" r:id="rId4" imgW="3047760" imgH="22222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7668344" y="4941168"/>
          <a:ext cx="936104" cy="490514"/>
        </p:xfrm>
        <a:graphic>
          <a:graphicData uri="http://schemas.openxmlformats.org/presentationml/2006/ole">
            <p:oleObj spid="_x0000_s52226" name="Rovnice" r:id="rId5" imgW="44424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 descr="C:\Documents and Settings\rachotova\Local Settings\Temporary Internet Files\Content.IE5\ABZX8RPH\MC9003835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293096"/>
            <a:ext cx="1428760" cy="174938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57158" y="357166"/>
            <a:ext cx="9557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*1. 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619671" y="548680"/>
          <a:ext cx="3210357" cy="2160240"/>
        </p:xfrm>
        <a:graphic>
          <a:graphicData uri="http://schemas.openxmlformats.org/presentationml/2006/ole">
            <p:oleObj spid="_x0000_s51201" name="Rovnice" r:id="rId4" imgW="1358640" imgH="9144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724128" y="2132856"/>
          <a:ext cx="1008112" cy="415105"/>
        </p:xfrm>
        <a:graphic>
          <a:graphicData uri="http://schemas.openxmlformats.org/presentationml/2006/ole">
            <p:oleObj spid="_x0000_s51202" name="Rovnice" r:id="rId5" imgW="431640" imgH="1774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755576" y="3645024"/>
          <a:ext cx="1224136" cy="439433"/>
        </p:xfrm>
        <a:graphic>
          <a:graphicData uri="http://schemas.openxmlformats.org/presentationml/2006/ole">
            <p:oleObj spid="_x0000_s51203" name="Rovnice" r:id="rId6" imgW="495000" imgH="177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2483768" y="3356992"/>
          <a:ext cx="4348910" cy="1080121"/>
        </p:xfrm>
        <a:graphic>
          <a:graphicData uri="http://schemas.openxmlformats.org/presentationml/2006/ole">
            <p:oleObj spid="_x0000_s51204" name="Rovnice" r:id="rId7" imgW="1942920" imgH="482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C:\Documents and Settings\rachotova\Local Settings\Temporary Internet Files\Content.IE5\RWF5BG08\MM90035658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3429000"/>
            <a:ext cx="2214578" cy="279036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85720" y="285728"/>
            <a:ext cx="9557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*2. 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282" y="3143248"/>
            <a:ext cx="9557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*3. 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643042" y="1071546"/>
          <a:ext cx="6886623" cy="1000132"/>
        </p:xfrm>
        <a:graphic>
          <a:graphicData uri="http://schemas.openxmlformats.org/presentationml/2006/ole">
            <p:oleObj spid="_x0000_s39938" name="Rovnice" r:id="rId4" imgW="3060360" imgH="4442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357158" y="1071546"/>
          <a:ext cx="1071570" cy="500066"/>
        </p:xfrm>
        <a:graphic>
          <a:graphicData uri="http://schemas.openxmlformats.org/presentationml/2006/ole">
            <p:oleObj spid="_x0000_s39939" name="Rovnice" r:id="rId5" imgW="380880" imgH="177480" progId="Equation.3">
              <p:embed/>
            </p:oleObj>
          </a:graphicData>
        </a:graphic>
      </p:graphicFrame>
      <p:graphicFrame>
        <p:nvGraphicFramePr>
          <p:cNvPr id="39940" name="Object 4"/>
          <p:cNvGraphicFramePr>
            <a:graphicFrameLocks noChangeAspect="1"/>
          </p:cNvGraphicFramePr>
          <p:nvPr/>
        </p:nvGraphicFramePr>
        <p:xfrm>
          <a:off x="357158" y="3929066"/>
          <a:ext cx="1071562" cy="500062"/>
        </p:xfrm>
        <a:graphic>
          <a:graphicData uri="http://schemas.openxmlformats.org/presentationml/2006/ole">
            <p:oleObj spid="_x0000_s39940" name="Rovnice" r:id="rId6" imgW="380880" imgH="177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500166" y="3786190"/>
          <a:ext cx="4792300" cy="1071570"/>
        </p:xfrm>
        <a:graphic>
          <a:graphicData uri="http://schemas.openxmlformats.org/presentationml/2006/ole">
            <p:oleObj spid="_x0000_s39941" name="Rovnice" r:id="rId7" imgW="204444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156716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COUFALOVÁ, Jana a kol. </a:t>
                      </a:r>
                      <a:r>
                        <a:rPr lang="cs-CZ" sz="1100" i="1" dirty="0" smtClean="0"/>
                        <a:t>Matematika pro 9. ročník základní školy</a:t>
                      </a:r>
                      <a:r>
                        <a:rPr lang="cs-CZ" sz="1100" dirty="0" smtClean="0"/>
                        <a:t>. Praha: Fortuna, 2007, ISBN 978-80-7168-995-9.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BĚLOUN, František a kol. </a:t>
                      </a:r>
                      <a:r>
                        <a:rPr lang="cs-CZ" sz="1100" i="1" dirty="0" smtClean="0"/>
                        <a:t>Sbírka úloh z matematiky pro základní školu</a:t>
                      </a:r>
                      <a:r>
                        <a:rPr lang="cs-CZ" sz="1100" dirty="0" smtClean="0"/>
                        <a:t>. Praha: </a:t>
                      </a:r>
                      <a:r>
                        <a:rPr lang="cs-CZ" sz="1100" dirty="0" err="1" smtClean="0"/>
                        <a:t>Prometheus</a:t>
                      </a:r>
                      <a:r>
                        <a:rPr lang="cs-CZ" sz="1100" dirty="0" smtClean="0"/>
                        <a:t>, spol. s r.o., 2001, ISBN 80-7196-104-3.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alent">
  <a:themeElements>
    <a:clrScheme name="Vlastní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4B98FF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356</TotalTime>
  <Words>533</Words>
  <Application>Microsoft Office PowerPoint</Application>
  <PresentationFormat>Předvádění na obrazovce (4:3)</PresentationFormat>
  <Paragraphs>104</Paragraphs>
  <Slides>38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41" baseType="lpstr">
      <vt:lpstr>Talent</vt:lpstr>
      <vt:lpstr>Jmění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rachotova</dc:creator>
  <cp:lastModifiedBy>rachotova</cp:lastModifiedBy>
  <cp:revision>41</cp:revision>
  <dcterms:created xsi:type="dcterms:W3CDTF">2013-03-29T20:25:58Z</dcterms:created>
  <dcterms:modified xsi:type="dcterms:W3CDTF">2013-06-02T23:47:13Z</dcterms:modified>
</cp:coreProperties>
</file>