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939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594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834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128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14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796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731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610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492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184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982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C9616D-6044-46F7-B770-133EBBF2E7D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31598A-2A2A-4A89-9ECA-A314E02C9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142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5258" y="836712"/>
            <a:ext cx="46005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380" y="4465452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983" y="4459381"/>
            <a:ext cx="222885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36445" y="1969580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Jana Němcová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b="1" dirty="0" smtClean="0"/>
              <a:t>VY_32_INOVACE_10 V Geometrické tvary</a:t>
            </a:r>
          </a:p>
          <a:p>
            <a:r>
              <a:rPr lang="cs-CZ" sz="2800" dirty="0" smtClean="0"/>
              <a:t>Téma: Matematika a její aplikace</a:t>
            </a:r>
          </a:p>
          <a:p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2275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K OBRÁZKU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VYPADÁ JAKO KORNOUT OD ZMRZLINY</a:t>
            </a:r>
          </a:p>
          <a:p>
            <a:r>
              <a:rPr lang="cs-CZ" dirty="0" smtClean="0">
                <a:latin typeface="+mj-lt"/>
              </a:rPr>
              <a:t>MÁ VŠECHNY STRANY STEJNĚ DLOUHÉ</a:t>
            </a:r>
          </a:p>
          <a:p>
            <a:r>
              <a:rPr lang="cs-CZ" dirty="0" smtClean="0">
                <a:latin typeface="+mj-lt"/>
              </a:rPr>
              <a:t>MÁ TŘI VRCHOLY</a:t>
            </a:r>
          </a:p>
          <a:p>
            <a:r>
              <a:rPr lang="cs-CZ" dirty="0" smtClean="0">
                <a:latin typeface="+mj-lt"/>
              </a:rPr>
              <a:t>VYPADÁ JAKO STAN</a:t>
            </a:r>
          </a:p>
          <a:p>
            <a:r>
              <a:rPr lang="cs-CZ" dirty="0" smtClean="0">
                <a:latin typeface="+mj-lt"/>
              </a:rPr>
              <a:t>MÁ JEDEN VRCHOL</a:t>
            </a:r>
          </a:p>
          <a:p>
            <a:r>
              <a:rPr lang="cs-CZ" dirty="0" smtClean="0">
                <a:latin typeface="+mj-lt"/>
              </a:rPr>
              <a:t>MÁ ČTYŘI VRCHOLY</a:t>
            </a:r>
          </a:p>
          <a:p>
            <a:r>
              <a:rPr lang="cs-CZ" smtClean="0">
                <a:latin typeface="+mj-lt"/>
              </a:rPr>
              <a:t>MÁ DVĚ ÚHLOPŘÍČKY</a:t>
            </a:r>
            <a:endParaRPr lang="cs-CZ" dirty="0" smtClean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30" y="3284984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1325632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575" y="3023046"/>
            <a:ext cx="187642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820" y="4797152"/>
            <a:ext cx="23050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440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 smtClean="0"/>
              <a:t>http://images.google.com/imgres?imgurl=http://www.fegelein.com/images/ColoredTriangle.png&amp;imgrefurl=http://www.fegelein.com/%3Fp%3D20&amp;usg=__TsAeHOmnzmyB5n11O8sJii-BCJQ=&amp;h=400&amp;w=400&amp;sz=103&amp;hl=cs&amp;start=7&amp;sig2=IViFbfbkYw_cosOAanOWzw&amp;zoom=1&amp;tbnid=O3y7Hin4Fqu-MM:&amp;tbnh=124&amp;tbnw=124&amp;ei=eEz-TefaCofcsgbVh93zDQ&amp;prev=/images%3Fq%3Dtroj%25C3%25BAheln%25C3%25ADk%26hl%3Dcs%26biw%3D940%26bih%3D600%26tbs%3Diur:fmc%26tbm%3Disch&amp;itbs=1&amp;biw=940&amp;bih=600</a:t>
            </a:r>
          </a:p>
          <a:p>
            <a:endParaRPr lang="cs-CZ" dirty="0" smtClean="0"/>
          </a:p>
          <a:p>
            <a:r>
              <a:rPr lang="cs-CZ" dirty="0" smtClean="0"/>
              <a:t>http://images.google.com/imgres?imgurl=http://www.twfoam.co.uk/images/squareShape.jpg&amp;imgrefurl=http://www.twfoam.co.uk/&amp;usg=__UpwDTpWscFSc1epP5svCrY70xDA=&amp;h=313&amp;w=340&amp;sz=26&amp;hl=cs&amp;start=2&amp;sig2=z6a6tT9k2ubuNRM0wqtE5g&amp;zoom=1&amp;tbnid=ZXUTd7Uz3vocyM:&amp;tbnh=110&amp;tbnw=119&amp;ei=20z-TfP7AsaOswaA_PHxDQ&amp;prev=/images%3Fq%3D%25C4%258CTVEREC%26hl%3Dcs%26sa%3DG%26biw%3D940%26bih%3D600%26tbs%3Diur:fmc%26tbm%3Disch&amp;itbs=1&amp;biw=940&amp;bih=600</a:t>
            </a:r>
          </a:p>
          <a:p>
            <a:r>
              <a:rPr lang="cs-CZ" dirty="0" smtClean="0"/>
              <a:t>http://images.google.com/imgres?imgurl=http://www.indstate.edu/cirt/ittrain/resources/tutorials/instructional/hotpotatoes/shape-square.gif&amp;imgrefurl=http://www.indstate.edu/cirt/ittrain/resources/tutorials/instructional/hotpotatoes/shapes.htm&amp;usg=__OcPl-DycrpiD5TK0ruBs6zau0Yg=&amp;h=300&amp;w=300&amp;sz=3&amp;hl=cs&amp;start=0&amp;sig2=yiGdq1D72GbM-tb4xNU1Uw&amp;zoom=1&amp;tbnid=sHyADPOGF2jVnM:&amp;tbnh=119&amp;tbnw=147&amp;ei=20z-TfP7AsaOswaA_PHxDQ&amp;prev=/images%3Fq%3D%25C4%258CTVEREC%26hl%3Dcs%26sa%3DG%26biw%3D940%26bih%3D600%26tbs%3Diur:fmc%26tbm%3Disch&amp;itbs=1&amp;iact=rc&amp;dur=439&amp;page=1&amp;ndsp=15&amp;ved=1t:429,r:2,s:0&amp;tx=61&amp;ty=57&amp;biw=940&amp;bih=600</a:t>
            </a:r>
          </a:p>
          <a:p>
            <a:r>
              <a:rPr lang="cs-CZ" dirty="0" smtClean="0"/>
              <a:t>http://images.google.com/imgres?imgurl=http://ed101.bu.edu/StudentDoc/current/ED101fa10/sjtoback/Images/rectangle.png&amp;imgrefurl=http://ed101.bu.edu/StudentDoc/current/ED101fa10/sjtoback/Content3.html&amp;usg=__o0TgQ2HQSo5F0X6wiyYEL9tg-KI=&amp;h=250&amp;w=250&amp;sz=1&amp;hl=cs&amp;start=0&amp;sig2=QP0ci4CROzSUTjIYQ7zwlg&amp;zoom=1&amp;tbnid=bpkSi3bldSZ-0M:&amp;tbnh=124&amp;tbnw=131&amp;ei=f03-TdTSA8aKswaJ4t3uDQ&amp;prev=/images%3Fq%3DOBD%25C3%2589LN%25C3%258DK%26hl%3Dcs%26biw%3D940%26bih%3D600%26tbs%3Diur:fmc%26tbm%3Disch&amp;itbs=1&amp;iact=rc&amp;dur=319&amp;page=1&amp;ndsp=15&amp;ved=1t:429,r:4,s:0&amp;tx=99&amp;ty=67&amp;biw=940&amp;bih=600</a:t>
            </a:r>
          </a:p>
          <a:p>
            <a:r>
              <a:rPr lang="cs-CZ" dirty="0" smtClean="0"/>
              <a:t>http://images.google.com/imgres?imgurl=http://upload.wikimedia.org/wikipedia/commons/archive/7/74/20110210024155!Animated_construction_of_Sierpinski_Triangle.gif&amp;imgrefurl=http://en.wikipedia.org/wiki/File:Animated_construction_of_Sierpinski_Triangle.gif&amp;usg=__NKATUFqBIrg3N_1fcNLhHg15TpU=&amp;h=1200&amp;w=1200&amp;sz=337&amp;hl=cs&amp;start=0&amp;sig2=65MrMuicWRwWUOrJLk9wHg&amp;zoom=1&amp;tbnid=Dc4M_iDU1Xf1kM:&amp;tbnh=119&amp;tbnw=139&amp;ei=zk3-TfPbBcTrsgbtid3yDQ&amp;prev=/images%3Fq%3DTROJ%25C3%259AHELN%25C3%258DK%26hl%3Dcs%26sa%3DG%26biw%3D940%26bih%3D600%26tbs%3Diur:fmc%26tbm%3Disch&amp;itbs=1&amp;iact=rc&amp;dur=330&amp;page=1&amp;ndsp=15&amp;ved=1t:429,r:1,s:0&amp;tx=56&amp;ty=58&amp;biw=940&amp;bih=600</a:t>
            </a:r>
          </a:p>
          <a:p>
            <a:r>
              <a:rPr lang="cs-CZ" dirty="0" smtClean="0"/>
              <a:t>http://images.google.com/imgres?imgurl=http://etc.usf.edu/clipart/41600/41699/FC_Cone_41699_lg.gif&amp;imgrefurl=http://etc.usf.edu/clipart/41600/41699/fc_cone_41699.htm&amp;usg=__mo2L_8yId_6jCNZ-fWX7wNrY1hs=&amp;h=700&amp;w=541&amp;sz=6&amp;hl=cs&amp;start=0&amp;sig2=AYamkwpwXaM0Ul_GVyU7fA&amp;zoom=1&amp;tbnid=DSrPpSQUxjUhrM:&amp;tbnh=122&amp;tbnw=96&amp;ei=8k3-TYb4IYOWswajjon0DQ&amp;prev=/images%3Fq%3DKU%25C5%25BDEL%26hl%3Dcs%26sa%3DG%26biw%3D940%26bih%3D600%26tbs%3Diur:fmc%26tbm%3Disch&amp;itbs=1&amp;iact=rc&amp;dur=555&amp;page=1&amp;ndsp=18&amp;ved=1t:429,r:11,s:0&amp;tx=67&amp;ty=86&amp;biw=940&amp;bih=600</a:t>
            </a:r>
          </a:p>
          <a:p>
            <a:r>
              <a:rPr lang="cs-CZ" dirty="0" smtClean="0"/>
              <a:t>http://images.google.com/imgres?imgurl=http://jolanta.brzuzy.edu.oeiizk.waw.pl/PIRAMIDA1.gif&amp;imgrefurl=http://jolanta.brzuzy.edu.oeiizk.waw.pl/&amp;usg=__COZ-PlvecZDFcfNQfyEBcSGlJPQ=&amp;h=228&amp;w=303&amp;sz=12&amp;hl=cs&amp;start=16&amp;sig2=lSfCAam9jfzaqRIxEAigvA&amp;zoom=1&amp;tbnid=n924ax7fsKaIzM:&amp;tbnh=126&amp;tbnw=198&amp;ei=M07-TfaYBsf1sgbb5KHOBA&amp;prev=/search%3Fq%3DJEHLAN%26hl%3Dcs%26sa%3DG%26biw%3D940%26bih%3D600%26tbs%3Diur:fmc%26tbm%3Disch&amp;itbs=1&amp;iact=rc&amp;dur=340&amp;page=2&amp;ndsp=15&amp;ved=1t:429,r:5,s:16&amp;tx=105&amp;ty=74&amp;biw=940&amp;bih=600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24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149</Words>
  <Application>Microsoft Office PowerPoint</Application>
  <PresentationFormat>Předvádění na obrazovce (4:3)</PresentationFormat>
  <Paragraphs>20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VYBER K OBRÁZKU SPRÁVNOU ODPOVĚĎ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>prez3</dc:creator>
  <cp:lastModifiedBy>Heli</cp:lastModifiedBy>
  <cp:revision>3</cp:revision>
  <dcterms:created xsi:type="dcterms:W3CDTF">2011-06-19T19:19:48Z</dcterms:created>
  <dcterms:modified xsi:type="dcterms:W3CDTF">2011-09-11T18:28:45Z</dcterms:modified>
</cp:coreProperties>
</file>