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3EF2A-80D5-413E-B19D-11D8E732C07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C4D69-3E13-44EC-8CE9-61BF9B4A28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03000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3EF2A-80D5-413E-B19D-11D8E732C07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C4D69-3E13-44EC-8CE9-61BF9B4A28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93382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3EF2A-80D5-413E-B19D-11D8E732C07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C4D69-3E13-44EC-8CE9-61BF9B4A28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9416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3EF2A-80D5-413E-B19D-11D8E732C07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C4D69-3E13-44EC-8CE9-61BF9B4A28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0297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3EF2A-80D5-413E-B19D-11D8E732C07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C4D69-3E13-44EC-8CE9-61BF9B4A28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4034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3EF2A-80D5-413E-B19D-11D8E732C07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C4D69-3E13-44EC-8CE9-61BF9B4A28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97453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3EF2A-80D5-413E-B19D-11D8E732C07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C4D69-3E13-44EC-8CE9-61BF9B4A28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75924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3EF2A-80D5-413E-B19D-11D8E732C07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C4D69-3E13-44EC-8CE9-61BF9B4A28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7303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3EF2A-80D5-413E-B19D-11D8E732C07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C4D69-3E13-44EC-8CE9-61BF9B4A28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01129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3EF2A-80D5-413E-B19D-11D8E732C07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C4D69-3E13-44EC-8CE9-61BF9B4A28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9219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3EF2A-80D5-413E-B19D-11D8E732C07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C4D69-3E13-44EC-8CE9-61BF9B4A28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0619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23EF2A-80D5-413E-B19D-11D8E732C072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2C4D69-3E13-44EC-8CE9-61BF9B4A28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486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t2.gstatic.com/images?q=tbn:ANd9GcS6yF2FX5H0iBB2j5mNu22TtH9GeYLCT0-qMPJGPYqjt06mWiLT" TargetMode="External"/><Relationship Id="rId2" Type="http://schemas.openxmlformats.org/officeDocument/2006/relationships/hyperlink" Target="http://t3.gstatic.com/images?q=tbn:ANd9GcRO_g7kB5S-hIkWl3jEFxbcqwnejGkbudhk_fK73QeMW12CPlI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t3.gstatic.com/images?q=tbn:ANd9GcRmINYj4KZAOp9kpAPNnbRQxSiDT0lgXn9ujFFpifPg_psiDZaqw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ez3\Desktop\loga_patick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1584" y="836712"/>
            <a:ext cx="4600575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437112"/>
            <a:ext cx="2295525" cy="186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221088"/>
            <a:ext cx="1924050" cy="237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Nadpis 1"/>
          <p:cNvSpPr txBox="1">
            <a:spLocks/>
          </p:cNvSpPr>
          <p:nvPr/>
        </p:nvSpPr>
        <p:spPr>
          <a:xfrm>
            <a:off x="440060" y="1916832"/>
            <a:ext cx="8458200" cy="25202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800" dirty="0" smtClean="0"/>
              <a:t>Název školy: </a:t>
            </a:r>
            <a:r>
              <a:rPr lang="cs-CZ" sz="2800" dirty="0"/>
              <a:t>Z</a:t>
            </a:r>
            <a:r>
              <a:rPr lang="cs-CZ" sz="2800" dirty="0" smtClean="0"/>
              <a:t>Š a M</a:t>
            </a:r>
            <a:r>
              <a:rPr lang="cs-CZ" sz="2800" dirty="0"/>
              <a:t>Š</a:t>
            </a:r>
            <a:r>
              <a:rPr lang="cs-CZ" sz="2800" dirty="0" smtClean="0"/>
              <a:t> </a:t>
            </a:r>
            <a:r>
              <a:rPr lang="cs-CZ" sz="2800" dirty="0"/>
              <a:t>Z</a:t>
            </a:r>
            <a:r>
              <a:rPr lang="cs-CZ" sz="2800" dirty="0" smtClean="0"/>
              <a:t>vole</a:t>
            </a:r>
            <a:br>
              <a:rPr lang="cs-CZ" sz="2800" dirty="0" smtClean="0"/>
            </a:br>
            <a:r>
              <a:rPr lang="cs-CZ" sz="2800" dirty="0" smtClean="0"/>
              <a:t>Autor: Mgr. Jana Němcová</a:t>
            </a:r>
          </a:p>
          <a:p>
            <a:r>
              <a:rPr lang="cs-CZ" sz="2800" dirty="0" smtClean="0"/>
              <a:t>Název: </a:t>
            </a:r>
            <a:r>
              <a:rPr lang="cs-CZ" sz="2800" b="1" dirty="0" smtClean="0"/>
              <a:t>VY_32_INOVACE_11 V Tvary a předměty</a:t>
            </a:r>
          </a:p>
          <a:p>
            <a:r>
              <a:rPr lang="cs-CZ" sz="2800" dirty="0" smtClean="0"/>
              <a:t>Téma: Matematika a její aplikace</a:t>
            </a:r>
          </a:p>
          <a:p>
            <a:r>
              <a:rPr lang="cs-CZ" sz="2800" dirty="0" smtClean="0"/>
              <a:t>Číslo projektu: CZ.1.07/1.4.00/21.0305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463103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JAKÝ GEOMETRICKÝ TVAR PŘEDMĚTY PŘIPOMÍNAJÍ?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916832"/>
            <a:ext cx="1543050" cy="172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431893"/>
            <a:ext cx="2343150" cy="195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2909" y="2132856"/>
            <a:ext cx="2152650" cy="212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771526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256931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1194" y="3789040"/>
            <a:ext cx="2028825" cy="225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8562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cs-CZ" dirty="0" smtClean="0"/>
              <a:t>http://images.google.com/imgres?imgurl=http://2.bp.blogspot.com/_Nw4pZg3f-xs/TPqOw8reAmI/AAAAAAAAEJI/T63J5vUseRY/s400/triangle-6-inch-quality.jpg&amp;imgrefurl=http://twogoodears.blogspot.com/2010/12/bermuda-triangle-exit.html&amp;usg=__dJ1IdGXZjkfA3O3iiLvMHa-sUEI=&amp;h=245&amp;w=302&amp;sz=15&amp;hl=cs&amp;start=0&amp;sig2=Iw_RoCXNH5gdPjx-IN1jXg&amp;zoom=1&amp;tbnid=LPhp1VlScoZv-M:&amp;tbnh=119&amp;tbnw=155&amp;ei=ulj-Tc_7CIWSswaU5MzwDQ&amp;prev=/images%3Fq%3Dtroj%25C3%25BAheln%25C3%25ADk%26hl%3Dcs%26biw%3D940%26bih%3D600%26tbs%3Diur:fmc%26tbm%3Disch&amp;itbs=1&amp;iact=rc&amp;dur=143&amp;page=1&amp;ndsp=15&amp;ved=1t:429,r:3,s:0&amp;tx=90&amp;ty=67&amp;biw=940&amp;bih=600</a:t>
            </a:r>
          </a:p>
          <a:p>
            <a:endParaRPr lang="cs-CZ" dirty="0" smtClean="0"/>
          </a:p>
          <a:p>
            <a:r>
              <a:rPr lang="cs-CZ" dirty="0" smtClean="0">
                <a:hlinkClick r:id="rId2"/>
              </a:rPr>
              <a:t>http://t3.gstatic.com/images?q=tbn:ANd9GcRO_g7kB5S-hIkWl3jEFxbcqwnejGkbudhk_fK73QeMW12CPlI1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>
                <a:hlinkClick r:id="rId3"/>
              </a:rPr>
              <a:t>http://t2.gstatic.com/images?q=tbn:ANd9GcS6yF2FX5H0iBB2j5mNu22TtH9GeYLCT0-qMPJGPYqjt06mWiLT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http://images.google.com/imgres?imgurl=http://www.savvysassymoms.com/blog/wp-content/uploads/2010/04/Icecreamscoop.gif&amp;imgrefurl=http://www.savvysassymoms.com/child-hunger-ends-here-ice-cream-social/&amp;usg=__V8p5L_ODPsNokH1GLnUzAaWY300=&amp;h=738&amp;w=750&amp;sz=48&amp;hl=cs&amp;start=0&amp;sig2=37bMVXP3fz2KbBcNjrYhyQ&amp;zoom=1&amp;tbnid=yQcvNh2McVmL5M:&amp;tbnh=126&amp;tbnw=128&amp;ei=8Vv-Te7xIcnNswbOguDyDQ&amp;prev=/images%3Fq%3DZMRZLINA%26hl%3Dcs%26sa%3DG%26biw%3D940%26bih%3D600%26tbs%3Diur:fmc%26tbm%3Disch&amp;itbs=1&amp;iact=rc&amp;dur=277&amp;page=1&amp;ndsp=18&amp;ved=1t:429,r:12,s:0&amp;tx=51&amp;ty=97&amp;biw=940&amp;bih=600</a:t>
            </a:r>
          </a:p>
          <a:p>
            <a:r>
              <a:rPr lang="cs-CZ" dirty="0" smtClean="0"/>
              <a:t>http://images.google.com/imgres?imgurl=http://farm1.static.flickr.com/126/352490914_49dbd5dfa3.jpg&amp;imgrefurl=http://www.flickr.com/photos/lenore-m/352490914/&amp;usg=__ThFaW8Q3to9B94Lw0Bk_PQ17au8=&amp;h=375&amp;w=500&amp;sz=166&amp;hl=cs&amp;start=14&amp;sig2=hBTPLTRgBbRmhROLw3n6Vg&amp;zoom=1&amp;tbnid=SncfOIc5pyd0UM:&amp;tbnh=98&amp;tbnw=130&amp;ei=NVz-Tb2CCMzIsgbwzqTuDQ&amp;prev=/images%3Fq%3DPIZZA%26hl%3Dcs%26sa%3DG%26biw%3D940%26bih%3D600%26tbs%3Diur:fmc%26tbm%3Disch&amp;itbs=1&amp;biw=940&amp;bih=600</a:t>
            </a:r>
          </a:p>
          <a:p>
            <a:r>
              <a:rPr lang="cs-CZ" dirty="0" smtClean="0"/>
              <a:t>http://images.google.com/imgres?imgurl=http://earth911.com/wp-content/uploads/2008/11/single-brick.jpg&amp;imgrefurl=http://earth911.com/recycling/construction/brick/&amp;usg=__2hUcyKyARa9NKEm1WjTR60WrhF0=&amp;h=300&amp;w=300&amp;sz=13&amp;hl=cs&amp;start=0&amp;sig2=gC8halBYf3Ha-xphfrXZjg&amp;zoom=1&amp;tbnid=yjKD2Sr4VwU1FM:&amp;tbnh=98&amp;tbnw=98&amp;ei=Zlz-TYuhOITKtAbGwYXvDQ&amp;prev=/images%3Fq%3DCIHLA%26hl%3Dcs%26sa%3DG%26biw%3D940%26bih%3D600%26tbs%3Diur:fmc%26tbm%3Disch&amp;itbs=1&amp;iact=rc&amp;dur=155&amp;page=1&amp;ndsp=14&amp;ved=1t:429,r:0,s:0&amp;tx=78&amp;ty=53&amp;biw=940&amp;bih=600</a:t>
            </a:r>
          </a:p>
          <a:p>
            <a:r>
              <a:rPr lang="cs-CZ" dirty="0" smtClean="0">
                <a:hlinkClick r:id="rId4"/>
              </a:rPr>
              <a:t>http://t3.gstatic.com/images?q=tbn:ANd9GcRmINYj4KZAOp9kpAPNnbRQxSiDT0lgXn9ujFFpifPg_psiDZaqwg</a:t>
            </a:r>
            <a:endParaRPr lang="cs-CZ" dirty="0" smtClean="0"/>
          </a:p>
          <a:p>
            <a:r>
              <a:rPr lang="cs-CZ" smtClean="0"/>
              <a:t>http://images.google.com/imgres?imgurl=http://www.guschal-bauelemente.de/data/bilder/10_inhalt/leistungen_gross_fenster_07.jpg&amp;imgrefurl=http://www.guschal-bauelemente.de/leistungen_gross.php%3Fid%3D100&amp;usg=__Rj_K8rb6_2d6BJni_0rkhG2l9e4=&amp;h=395&amp;w=320&amp;sz=32&amp;hl=cs&amp;start=49&amp;sig2=T63E-p6jT_AkydKpeKfPMw&amp;zoom=1&amp;tbnid=0D7FACuWJsQZbM:&amp;tbnh=134&amp;tbnw=117&amp;ei=mFz-TfWMLM7IsgbkuJzyDQ&amp;prev=/search%3Fq%3DOKNO%26hl%3Dcs%26sa%3DG%26biw%3D940%26bih%3D600%26tbs%3Diur:fmc%26tbm%3Disch&amp;itbs=1&amp;iact=rc&amp;dur=255&amp;page=4&amp;ndsp=15&amp;ved=1t:429,r:5,s:49&amp;tx=41&amp;ty=92&amp;biw=940&amp;bih=600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0628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106</Words>
  <Application>Microsoft Office PowerPoint</Application>
  <PresentationFormat>Předvádění na obrazovce (4:3)</PresentationFormat>
  <Paragraphs>17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Motiv systému Office</vt:lpstr>
      <vt:lpstr>Prezentace aplikace PowerPoint</vt:lpstr>
      <vt:lpstr>JAKÝ GEOMETRICKÝ TVAR PŘEDMĚTY PŘIPOMÍNAJÍ?</vt:lpstr>
      <vt:lpstr>ODKAZY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nový</dc:title>
  <dc:creator>prez3</dc:creator>
  <cp:lastModifiedBy>Heli</cp:lastModifiedBy>
  <cp:revision>6</cp:revision>
  <dcterms:created xsi:type="dcterms:W3CDTF">2011-06-19T20:06:01Z</dcterms:created>
  <dcterms:modified xsi:type="dcterms:W3CDTF">2011-09-11T18:31:02Z</dcterms:modified>
</cp:coreProperties>
</file>