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57" r:id="rId4"/>
    <p:sldId id="267" r:id="rId5"/>
    <p:sldId id="258" r:id="rId6"/>
    <p:sldId id="268" r:id="rId7"/>
    <p:sldId id="259" r:id="rId8"/>
    <p:sldId id="260" r:id="rId9"/>
    <p:sldId id="269" r:id="rId10"/>
    <p:sldId id="261" r:id="rId11"/>
    <p:sldId id="270" r:id="rId12"/>
    <p:sldId id="262" r:id="rId13"/>
    <p:sldId id="272" r:id="rId14"/>
    <p:sldId id="271" r:id="rId15"/>
    <p:sldId id="26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F02A-A5F3-4D08-A2B5-14470A4D5F0E}" type="datetimeFigureOut">
              <a:rPr lang="cs-CZ" smtClean="0"/>
              <a:t>21.10.2011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DCEBD-5C2F-4189-9C57-6CCF5F25105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F02A-A5F3-4D08-A2B5-14470A4D5F0E}" type="datetimeFigureOut">
              <a:rPr lang="cs-CZ" smtClean="0"/>
              <a:t>21.10.2011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DCEBD-5C2F-4189-9C57-6CCF5F25105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F02A-A5F3-4D08-A2B5-14470A4D5F0E}" type="datetimeFigureOut">
              <a:rPr lang="cs-CZ" smtClean="0"/>
              <a:t>21.10.2011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DCEBD-5C2F-4189-9C57-6CCF5F2510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F02A-A5F3-4D08-A2B5-14470A4D5F0E}" type="datetimeFigureOut">
              <a:rPr lang="cs-CZ" smtClean="0"/>
              <a:t>21.10.2011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DCEBD-5C2F-4189-9C57-6CCF5F25105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F02A-A5F3-4D08-A2B5-14470A4D5F0E}" type="datetimeFigureOut">
              <a:rPr lang="cs-CZ" smtClean="0"/>
              <a:t>21.10.2011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DCEBD-5C2F-4189-9C57-6CCF5F25105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F02A-A5F3-4D08-A2B5-14470A4D5F0E}" type="datetimeFigureOut">
              <a:rPr lang="cs-CZ" smtClean="0"/>
              <a:t>21.10.2011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DCEBD-5C2F-4189-9C57-6CCF5F2510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F02A-A5F3-4D08-A2B5-14470A4D5F0E}" type="datetimeFigureOut">
              <a:rPr lang="cs-CZ" smtClean="0"/>
              <a:t>21.10.2011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DCEBD-5C2F-4189-9C57-6CCF5F2510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F02A-A5F3-4D08-A2B5-14470A4D5F0E}" type="datetimeFigureOut">
              <a:rPr lang="cs-CZ" smtClean="0"/>
              <a:t>21.10.2011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DCEBD-5C2F-4189-9C57-6CCF5F2510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F02A-A5F3-4D08-A2B5-14470A4D5F0E}" type="datetimeFigureOut">
              <a:rPr lang="cs-CZ" smtClean="0"/>
              <a:t>21.10.2011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DCEBD-5C2F-4189-9C57-6CCF5F251059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F02A-A5F3-4D08-A2B5-14470A4D5F0E}" type="datetimeFigureOut">
              <a:rPr lang="cs-CZ" smtClean="0"/>
              <a:t>21.10.2011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DCEBD-5C2F-4189-9C57-6CCF5F2510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CCF02A-A5F3-4D08-A2B5-14470A4D5F0E}" type="datetimeFigureOut">
              <a:rPr lang="cs-CZ" smtClean="0"/>
              <a:t>21.10.2011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DCEBD-5C2F-4189-9C57-6CCF5F25105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6CCF02A-A5F3-4D08-A2B5-14470A4D5F0E}" type="datetimeFigureOut">
              <a:rPr lang="cs-CZ" smtClean="0"/>
              <a:t>21.10.2011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25DCEBD-5C2F-4189-9C57-6CCF5F251059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ngema.net/in2001/clanek.php?id=1154" TargetMode="External"/><Relationship Id="rId3" Type="http://schemas.openxmlformats.org/officeDocument/2006/relationships/hyperlink" Target="http://www.poznavat.cz/cestovani/petrohrad" TargetMode="External"/><Relationship Id="rId7" Type="http://schemas.openxmlformats.org/officeDocument/2006/relationships/hyperlink" Target="http://news.bbc.co.uk/2/hi/europe/6690755.stm" TargetMode="External"/><Relationship Id="rId2" Type="http://schemas.openxmlformats.org/officeDocument/2006/relationships/hyperlink" Target="http://cestovani.idnes.cz/nejlevnejsi-podzimni-dovolena-v-egypte-fcl-/igsvet.aspx?c=A060925_114524_igsvet_t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rchiweb.cz/news.php?action=show&amp;id=4349&amp;type=2" TargetMode="External"/><Relationship Id="rId5" Type="http://schemas.openxmlformats.org/officeDocument/2006/relationships/hyperlink" Target="http://azvirata.blog.cz/" TargetMode="External"/><Relationship Id="rId4" Type="http://schemas.openxmlformats.org/officeDocument/2006/relationships/hyperlink" Target="http://ohar.webpark.cz/?p=11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53495" y="3140968"/>
            <a:ext cx="5637010" cy="882119"/>
          </a:xfrm>
        </p:spPr>
        <p:txBody>
          <a:bodyPr/>
          <a:lstStyle/>
          <a:p>
            <a:r>
              <a:rPr lang="cs-CZ" smtClean="0"/>
              <a:t>VY_32_INOVACE_17_31_Texty </a:t>
            </a:r>
            <a:r>
              <a:rPr lang="cs-CZ" dirty="0" smtClean="0"/>
              <a:t>k překladu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836712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Šablona 32</a:t>
            </a:r>
            <a:endParaRPr lang="cs-CZ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30800"/>
            <a:ext cx="914400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043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Texty k překladu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755576" y="1484784"/>
            <a:ext cx="7588424" cy="4968552"/>
          </a:xfrm>
        </p:spPr>
        <p:txBody>
          <a:bodyPr>
            <a:normAutofit lnSpcReduction="10000"/>
          </a:bodyPr>
          <a:lstStyle/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Anotace:</a:t>
            </a:r>
            <a:r>
              <a:rPr lang="cs-CZ" dirty="0"/>
              <a:t> Prezentace může sloužit </a:t>
            </a:r>
            <a:r>
              <a:rPr lang="cs-CZ" smtClean="0"/>
              <a:t>k nácviku čtení</a:t>
            </a:r>
          </a:p>
          <a:p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Autor</a:t>
            </a:r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: </a:t>
            </a:r>
            <a:r>
              <a:rPr lang="cs-CZ" dirty="0"/>
              <a:t>Mgr. Lenka </a:t>
            </a:r>
            <a:r>
              <a:rPr lang="cs-CZ" dirty="0" err="1"/>
              <a:t>Kajabová</a:t>
            </a:r>
            <a:endParaRPr lang="cs-CZ" dirty="0"/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Jazyk: </a:t>
            </a:r>
            <a:r>
              <a:rPr lang="cs-CZ" dirty="0"/>
              <a:t>Ruština</a:t>
            </a:r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Očekávaný výstup: </a:t>
            </a:r>
            <a:r>
              <a:rPr lang="cs-CZ" dirty="0"/>
              <a:t>obohacení a rozšíření učiva</a:t>
            </a:r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Speciální vzdělávací potřeby: </a:t>
            </a:r>
            <a:r>
              <a:rPr lang="cs-CZ" dirty="0"/>
              <a:t>dataprojektor, interaktivní tabule</a:t>
            </a:r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Klíčová slova: </a:t>
            </a:r>
            <a:r>
              <a:rPr lang="cs-CZ" dirty="0" smtClean="0">
                <a:solidFill>
                  <a:schemeClr val="tx1"/>
                </a:solidFill>
              </a:rPr>
              <a:t>Ruské texty, reálie</a:t>
            </a:r>
          </a:p>
          <a:p>
            <a:r>
              <a:rPr lang="cs-CZ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Druh </a:t>
            </a:r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učebního materiálu: </a:t>
            </a:r>
            <a:r>
              <a:rPr lang="cs-CZ" dirty="0"/>
              <a:t>prezentace</a:t>
            </a:r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Cílová skupina: </a:t>
            </a:r>
            <a:r>
              <a:rPr lang="cs-CZ" dirty="0"/>
              <a:t>žák</a:t>
            </a:r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Stupeň a typ vzdělávání: </a:t>
            </a:r>
            <a:r>
              <a:rPr lang="cs-CZ" dirty="0"/>
              <a:t>základní vzdělávání – druhý stupeň</a:t>
            </a:r>
          </a:p>
          <a:p>
            <a:r>
              <a:rPr lang="cs-CZ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Typická věková skupina: </a:t>
            </a:r>
            <a:r>
              <a:rPr lang="cs-CZ" dirty="0"/>
              <a:t>12 – 15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5612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04664"/>
            <a:ext cx="7982272" cy="1143000"/>
          </a:xfrm>
        </p:spPr>
        <p:txBody>
          <a:bodyPr/>
          <a:lstStyle/>
          <a:p>
            <a:pPr marL="0" indent="0" algn="ctr">
              <a:buNone/>
            </a:pPr>
            <a:r>
              <a:rPr lang="az-Cyrl-AZ" dirty="0"/>
              <a:t>Пляжи Шарм-эль-Шейх</a:t>
            </a:r>
            <a:br>
              <a:rPr lang="az-Cyrl-A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1772816"/>
            <a:ext cx="8236496" cy="4752528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Для того чтобы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наблюдать</a:t>
            </a:r>
            <a:r>
              <a:rPr lang="cs-CZ" sz="3200" b="1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smtClean="0">
                <a:latin typeface="Arial" pitchFamily="34" charset="0"/>
                <a:cs typeface="Arial" pitchFamily="34" charset="0"/>
              </a:rPr>
              <a:t>подводную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жизнь, в Шарм-эль-Шейхе дáже не обязательно быть дайвером - красивыми рифами здесь может похвастаться пляж любого отеля. Только вот в воду нужно заходить в специальной обуви, иначе есть риск порезать ноги о кораллы.</a:t>
            </a:r>
          </a:p>
          <a:p>
            <a:pPr marL="45720" indent="0" algn="ctr">
              <a:buNone/>
            </a:pPr>
            <a:endParaRPr lang="ru-RU" dirty="0"/>
          </a:p>
          <a:p>
            <a:pPr marL="4572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4573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" y="44656"/>
            <a:ext cx="5480508" cy="385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490" y="3638000"/>
            <a:ext cx="5159057" cy="32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6397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az-Cyrl-AZ" dirty="0"/>
              <a:t>Санкт-Петербург</a:t>
            </a:r>
            <a:br>
              <a:rPr lang="az-Cyrl-A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1844824"/>
            <a:ext cx="8712968" cy="462684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Дворцовая площадь - одна из красивейших площадей мира, свидетельница пышных императорских парадов и драматических революционных событий. В центре её возвышается Александровская колонна высотой 47,5м, воздвигнутая в честь победы в войне 1812 года. 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8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764704"/>
            <a:ext cx="7440000" cy="55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7936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az-Cyrl-AZ" dirty="0"/>
              <a:t>Белый чай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1700808"/>
            <a:ext cx="7912968" cy="469885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Белый сорт чая обладает нежным вкусом и легким ароматом. Он по сравнению с зелёным чаем имеет более яркий привкус сладости. Белым сортам чая присущи цветочные, фруктовые и травяные оттенки вкуса и бодящие свойства солнечного утра.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06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54868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az-Cyrl-AZ" dirty="0"/>
              <a:t>Шоколад по рецепту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11560" y="1844824"/>
            <a:ext cx="7912968" cy="4626848"/>
          </a:xfrm>
        </p:spPr>
        <p:txBody>
          <a:bodyPr>
            <a:normAutofit lnSpcReduction="10000"/>
          </a:bodyPr>
          <a:lstStyle/>
          <a:p>
            <a:pPr marL="45720" indent="0" algn="ctr">
              <a:buNone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Лекарством от стресса способен стать шоколад. В исследовательском центре компании "Нестле" проводился эксперимент, в котором приняли участие 30 человек, находившихся в стрессовом состоянии. В течение двух недель они ежедневно употребляли по 40 г темного шоколада. В результате в организме каждого из них существенно снизился уровень содержания стрессовых гормонов.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650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44159"/>
            <a:ext cx="4634640" cy="590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4056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476672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az-Cyrl-AZ" dirty="0"/>
              <a:t>В шкуре хомяка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79512" y="1628800"/>
            <a:ext cx="8712968" cy="5040560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2400" b="1" dirty="0">
                <a:latin typeface="Arial" pitchFamily="34" charset="0"/>
                <a:cs typeface="Arial" pitchFamily="34" charset="0"/>
              </a:rPr>
              <a:t>Один из самых эксцентричных отелей открылся во французском Нанте. Архитекторы Фредерик Табари и Ян Фалкеро построили гостиницу в виде домика для хомяка. Создатели необычного отеля считают, что хомяк - это непременный атрибут детства, в которое многие люди хотели бы вернуться. Желающим впасть в детство предлагается за умеренную плату побыть хомяком - поспать на постели из сена, попить из поилки и поесть зерна из кормушки. В каждом "хомячьем" номере предусмотрено и колесо для пробежек. А при заселении гость обязательно получает маску хомяка.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819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36712"/>
            <a:ext cx="8362553" cy="54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109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54868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az-Cyrl-AZ" dirty="0"/>
              <a:t>Останкино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115616" y="1628800"/>
            <a:ext cx="7264896" cy="4698856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В конце 18 века граф Н. Шереметев выстроил в своём имении чудесный дворец-театр. В этих парадных покоях устраивали фантастические театральные представления, маскарады и балы. Сегодня здесь ежегодно проводится "Шереметевский фестиваль".</a:t>
            </a:r>
          </a:p>
          <a:p>
            <a:pPr marL="45720" indent="0">
              <a:buNone/>
            </a:pPr>
            <a:endParaRPr lang="ru-RU" dirty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44442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544" y="0"/>
            <a:ext cx="972608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86535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" y="0"/>
            <a:ext cx="1494777" cy="687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475" y="72455"/>
            <a:ext cx="4448175" cy="334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112009"/>
            <a:ext cx="2533440" cy="374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648528"/>
            <a:ext cx="2958858" cy="446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3298917" y="332656"/>
            <a:ext cx="54264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sz="2400" b="1" dirty="0"/>
              <a:t>Останкинская телебашня в Москве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703776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54868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/>
              <a:t>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107504" y="1484784"/>
            <a:ext cx="8928992" cy="4896544"/>
          </a:xfrm>
        </p:spPr>
        <p:txBody>
          <a:bodyPr>
            <a:normAutofit fontScale="70000" lnSpcReduction="20000"/>
          </a:bodyPr>
          <a:lstStyle/>
          <a:p>
            <a:pPr marL="45720" indent="0" algn="ctr">
              <a:buNone/>
            </a:pPr>
            <a:r>
              <a:rPr lang="az-Cyrl-AZ" sz="2400" dirty="0"/>
              <a:t>Журнал Аэрофлот, январь </a:t>
            </a:r>
            <a:r>
              <a:rPr lang="az-Cyrl-AZ" sz="2400" dirty="0" smtClean="0"/>
              <a:t>2010</a:t>
            </a:r>
            <a:endParaRPr lang="cs-CZ" sz="2400" dirty="0" smtClean="0"/>
          </a:p>
          <a:p>
            <a:pPr marL="45720" indent="0" algn="ctr">
              <a:buNone/>
            </a:pPr>
            <a:r>
              <a:rPr lang="cs-CZ" sz="2400" i="1" dirty="0"/>
              <a:t>Http://www.translit.ru/</a:t>
            </a:r>
            <a:r>
              <a:rPr lang="cs-CZ" sz="2400" dirty="0"/>
              <a:t> [online]. 2002 [cit. 2011-05-09]. </a:t>
            </a:r>
            <a:r>
              <a:rPr lang="az-Cyrl-AZ" sz="2400" dirty="0"/>
              <a:t>транслитерация - переводчик с транслита. </a:t>
            </a:r>
            <a:r>
              <a:rPr lang="cs-CZ" sz="2400" dirty="0"/>
              <a:t>Dostupné z WWW: &lt;translit.ru</a:t>
            </a:r>
            <a:r>
              <a:rPr lang="cs-CZ" sz="2400" dirty="0" smtClean="0"/>
              <a:t>&gt;.</a:t>
            </a:r>
          </a:p>
          <a:p>
            <a:pPr marL="45720" indent="0" algn="ctr">
              <a:buNone/>
            </a:pPr>
            <a:r>
              <a:rPr lang="cs-CZ" sz="2400" dirty="0">
                <a:hlinkClick r:id="rId2"/>
              </a:rPr>
              <a:t>http://cestovani.idnes.cz/nejlevnejsi-podzimni-dovolena-v-egypte-fcl-/</a:t>
            </a:r>
            <a:r>
              <a:rPr lang="cs-CZ" sz="2400" dirty="0" smtClean="0">
                <a:hlinkClick r:id="rId2"/>
              </a:rPr>
              <a:t>igsvet.aspx?c=A060925_114524_igsvet_tom</a:t>
            </a:r>
            <a:endParaRPr lang="cs-CZ" sz="2400" dirty="0" smtClean="0"/>
          </a:p>
          <a:p>
            <a:pPr marL="45720" indent="0" algn="ctr">
              <a:buNone/>
            </a:pPr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www.poznavat.cz/cestovani/petrohrad</a:t>
            </a:r>
            <a:endParaRPr lang="cs-CZ" sz="2400" dirty="0" smtClean="0"/>
          </a:p>
          <a:p>
            <a:pPr marL="45720" indent="0" algn="ctr">
              <a:buNone/>
            </a:pPr>
            <a:r>
              <a:rPr lang="cs-CZ" sz="2400" dirty="0"/>
              <a:t>http://www.google.cz/imgres?q=%C4%8Dokol%C3%A1da&amp;num=10&amp;um=1&amp;hl=cs&amp;client=firefox-a&amp;rls=org.mozilla:cs:official&amp;channel=s&amp;biw=1366&amp;bih=573&amp;tbm=isch&amp;tbnid=NsJe5r8yamO8dM:&amp;imgrefurl=http://zajimavost.webnode.cz/news/ucinky-cokolady-na-lidsky-organismus/&amp;</a:t>
            </a:r>
            <a:r>
              <a:rPr lang="cs-CZ" sz="2400" dirty="0" smtClean="0"/>
              <a:t>docid=AICYRx_1CRmPKM&amp;w=270&amp;h=270&amp;ei=H4SDTpjwFc3MtAan7ZS1Dg&amp;zoom=1&amp;iact=hc&amp;vpx=644&amp;vpy=140&amp;dur=643&amp;hovh=161&amp;hovw=181&amp;tx=93&amp;ty=92&amp;sqi=2&amp;page=1&amp;tbnh=161&amp;tbnw=181&amp;start=0&amp;ndsp=11&amp;ved=1t:429,r:2,s:0</a:t>
            </a:r>
          </a:p>
          <a:p>
            <a:pPr marL="45720" indent="0" algn="ctr">
              <a:buNone/>
            </a:pPr>
            <a:r>
              <a:rPr lang="cs-CZ" sz="2400" dirty="0">
                <a:hlinkClick r:id="rId4"/>
              </a:rPr>
              <a:t>http://ohar.webpark.cz/?</a:t>
            </a:r>
            <a:r>
              <a:rPr lang="cs-CZ" sz="2400" dirty="0" smtClean="0">
                <a:hlinkClick r:id="rId4"/>
              </a:rPr>
              <a:t>p=113</a:t>
            </a:r>
            <a:endParaRPr lang="cs-CZ" sz="2400" dirty="0" smtClean="0"/>
          </a:p>
          <a:p>
            <a:pPr marL="45720" indent="0" algn="ctr">
              <a:buNone/>
            </a:pPr>
            <a:r>
              <a:rPr lang="cs-CZ" sz="2400" dirty="0">
                <a:hlinkClick r:id="rId5"/>
              </a:rPr>
              <a:t>http://azvirata.blog.cz</a:t>
            </a:r>
            <a:r>
              <a:rPr lang="cs-CZ" sz="2400" dirty="0" smtClean="0">
                <a:hlinkClick r:id="rId5"/>
              </a:rPr>
              <a:t>/</a:t>
            </a:r>
            <a:endParaRPr lang="cs-CZ" sz="2400" dirty="0" smtClean="0"/>
          </a:p>
          <a:p>
            <a:pPr marL="45720" indent="0" algn="ctr">
              <a:buNone/>
            </a:pPr>
            <a:r>
              <a:rPr lang="cs-CZ" sz="2400" dirty="0">
                <a:hlinkClick r:id="rId6"/>
              </a:rPr>
              <a:t>http://</a:t>
            </a:r>
            <a:r>
              <a:rPr lang="cs-CZ" sz="2400" dirty="0" smtClean="0">
                <a:hlinkClick r:id="rId6"/>
              </a:rPr>
              <a:t>www.archiweb.cz/news.php?action=show&amp;id=4349&amp;type=2</a:t>
            </a:r>
            <a:endParaRPr lang="cs-CZ" sz="2400" dirty="0" smtClean="0"/>
          </a:p>
          <a:p>
            <a:pPr marL="45720" indent="0" algn="ctr">
              <a:buNone/>
            </a:pPr>
            <a:r>
              <a:rPr lang="cs-CZ" sz="2400" dirty="0">
                <a:hlinkClick r:id="rId7"/>
              </a:rPr>
              <a:t>http://</a:t>
            </a:r>
            <a:r>
              <a:rPr lang="cs-CZ" sz="2400" dirty="0" smtClean="0">
                <a:hlinkClick r:id="rId7"/>
              </a:rPr>
              <a:t>news.bbc.co.uk/2/hi/europe/6690755.stm</a:t>
            </a:r>
            <a:endParaRPr lang="cs-CZ" sz="2400" dirty="0" smtClean="0"/>
          </a:p>
          <a:p>
            <a:pPr marL="45720" indent="0" algn="ctr">
              <a:buNone/>
            </a:pPr>
            <a:r>
              <a:rPr lang="cs-CZ" sz="2400" dirty="0">
                <a:hlinkClick r:id="rId8"/>
              </a:rPr>
              <a:t>http://</a:t>
            </a:r>
            <a:r>
              <a:rPr lang="cs-CZ" sz="2400" dirty="0" smtClean="0">
                <a:hlinkClick r:id="rId8"/>
              </a:rPr>
              <a:t>www.ingema.net/in2001/clanek.php?id=1154</a:t>
            </a:r>
            <a:endParaRPr lang="cs-CZ" sz="2400" dirty="0" smtClean="0"/>
          </a:p>
          <a:p>
            <a:pPr marL="45720" indent="0" algn="ctr">
              <a:buNone/>
            </a:pPr>
            <a:endParaRPr lang="cs-CZ" sz="2400" dirty="0" smtClean="0"/>
          </a:p>
          <a:p>
            <a:pPr marL="45720" indent="0" algn="ctr">
              <a:buNone/>
            </a:pPr>
            <a:endParaRPr lang="cs-CZ" sz="2400" dirty="0" smtClean="0"/>
          </a:p>
          <a:p>
            <a:pPr marL="45720" indent="0" algn="ctr">
              <a:buNone/>
            </a:pPr>
            <a:endParaRPr lang="cs-CZ" sz="2400" dirty="0"/>
          </a:p>
          <a:p>
            <a:pPr algn="ctr"/>
            <a:endParaRPr lang="cs-CZ" dirty="0"/>
          </a:p>
          <a:p>
            <a:pPr marL="4572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136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134</TotalTime>
  <Words>461</Words>
  <Application>Microsoft Office PowerPoint</Application>
  <PresentationFormat>Předvádění na obrazovce (4:3)</PresentationFormat>
  <Paragraphs>40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Šablona 32</vt:lpstr>
      <vt:lpstr>Texty k překladu</vt:lpstr>
      <vt:lpstr>Пляжи Шарм-эль-Шейх </vt:lpstr>
      <vt:lpstr>Prezentace aplikace PowerPoint</vt:lpstr>
      <vt:lpstr>Санкт-Петербург </vt:lpstr>
      <vt:lpstr>Prezentace aplikace PowerPoint</vt:lpstr>
      <vt:lpstr>Белый чай</vt:lpstr>
      <vt:lpstr>Шоколад по рецепту</vt:lpstr>
      <vt:lpstr>Prezentace aplikace PowerPoint</vt:lpstr>
      <vt:lpstr>В шкуре хомяка</vt:lpstr>
      <vt:lpstr>Prezentace aplikace PowerPoint</vt:lpstr>
      <vt:lpstr>Останкино</vt:lpstr>
      <vt:lpstr>Prezentace aplikace PowerPoint</vt:lpstr>
      <vt:lpstr>Prezentace aplikace PowerPoint</vt:lpstr>
      <vt:lpstr>Zdroje: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32</dc:title>
  <dc:creator>Admin</dc:creator>
  <cp:lastModifiedBy>Admin</cp:lastModifiedBy>
  <cp:revision>30</cp:revision>
  <dcterms:created xsi:type="dcterms:W3CDTF">2011-09-27T20:52:34Z</dcterms:created>
  <dcterms:modified xsi:type="dcterms:W3CDTF">2011-10-21T16:53:18Z</dcterms:modified>
</cp:coreProperties>
</file>