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579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31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242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03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689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470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75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120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09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252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22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8D7B6-1ADC-4EF8-A0F4-6E696837EB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A32BA-CFE8-40D1-BC32-CD55FC1B1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620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37112"/>
            <a:ext cx="6205781" cy="127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23528" y="1412776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Jana Němcová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 smtClean="0"/>
              <a:t>VY_32_INOVACE_12 </a:t>
            </a:r>
            <a:r>
              <a:rPr lang="cs-CZ" sz="2800" b="1" smtClean="0"/>
              <a:t>V Násobíme 2, 3,4</a:t>
            </a:r>
          </a:p>
          <a:p>
            <a:r>
              <a:rPr lang="cs-CZ" sz="2800" smtClean="0"/>
              <a:t>Téma</a:t>
            </a:r>
            <a:r>
              <a:rPr lang="cs-CZ" sz="2800" dirty="0" smtClean="0"/>
              <a:t>: Matematika a její aplikace</a:t>
            </a:r>
          </a:p>
          <a:p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342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3 . 8 =                             12</a:t>
            </a:r>
          </a:p>
          <a:p>
            <a:pPr marL="0" indent="0">
              <a:buNone/>
            </a:pPr>
            <a:r>
              <a:rPr lang="cs-CZ" dirty="0" smtClean="0"/>
              <a:t>5 . 4 =                              27</a:t>
            </a:r>
          </a:p>
          <a:p>
            <a:pPr marL="0" indent="0">
              <a:buNone/>
            </a:pPr>
            <a:r>
              <a:rPr lang="cs-CZ" dirty="0" smtClean="0"/>
              <a:t>2 . 0 =                             15</a:t>
            </a:r>
          </a:p>
          <a:p>
            <a:pPr marL="0" indent="0">
              <a:buNone/>
            </a:pPr>
            <a:r>
              <a:rPr lang="cs-CZ" dirty="0" smtClean="0"/>
              <a:t>3 . 5 =                               0</a:t>
            </a:r>
          </a:p>
          <a:p>
            <a:pPr marL="0" indent="0">
              <a:buNone/>
            </a:pPr>
            <a:r>
              <a:rPr lang="cs-CZ" dirty="0" smtClean="0"/>
              <a:t>4 . 9 =                               20</a:t>
            </a:r>
          </a:p>
          <a:p>
            <a:pPr marL="0" indent="0">
              <a:buNone/>
            </a:pPr>
            <a:r>
              <a:rPr lang="cs-CZ" dirty="0" smtClean="0"/>
              <a:t>6 . 2 =                             24</a:t>
            </a:r>
          </a:p>
          <a:p>
            <a:pPr marL="0" indent="0">
              <a:buNone/>
            </a:pPr>
            <a:r>
              <a:rPr lang="cs-CZ" dirty="0" smtClean="0"/>
              <a:t>3 . 9 =                             36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83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 . 8 = 24</a:t>
            </a:r>
          </a:p>
          <a:p>
            <a:pPr marL="0" indent="0">
              <a:buNone/>
            </a:pPr>
            <a:r>
              <a:rPr lang="cs-CZ" dirty="0" smtClean="0"/>
              <a:t>5 . 4 = 20</a:t>
            </a:r>
          </a:p>
          <a:p>
            <a:pPr marL="0" indent="0">
              <a:buNone/>
            </a:pPr>
            <a:r>
              <a:rPr lang="cs-CZ" dirty="0" smtClean="0"/>
              <a:t>2 . 0 = 0</a:t>
            </a:r>
          </a:p>
          <a:p>
            <a:pPr marL="0" indent="0">
              <a:buNone/>
            </a:pPr>
            <a:r>
              <a:rPr lang="cs-CZ" dirty="0" smtClean="0"/>
              <a:t>3 . 5 = 15</a:t>
            </a:r>
          </a:p>
          <a:p>
            <a:pPr marL="0" indent="0">
              <a:buNone/>
            </a:pPr>
            <a:r>
              <a:rPr lang="cs-CZ" dirty="0" smtClean="0"/>
              <a:t>4 . 9 = 36</a:t>
            </a:r>
          </a:p>
          <a:p>
            <a:pPr marL="0" indent="0">
              <a:buNone/>
            </a:pPr>
            <a:r>
              <a:rPr lang="cs-CZ" dirty="0" smtClean="0"/>
              <a:t>6 . 2 = 12</a:t>
            </a:r>
          </a:p>
          <a:p>
            <a:pPr marL="0" indent="0">
              <a:buNone/>
            </a:pPr>
            <a:r>
              <a:rPr lang="cs-CZ" dirty="0" smtClean="0"/>
              <a:t>3 . </a:t>
            </a:r>
            <a:r>
              <a:rPr lang="cs-CZ" smtClean="0"/>
              <a:t>9 = 27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86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83</Words>
  <Application>Microsoft Office PowerPoint</Application>
  <PresentationFormat>Předvádění na obrazovce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Spoj příklad se správným výsledkem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Heli</cp:lastModifiedBy>
  <cp:revision>4</cp:revision>
  <dcterms:created xsi:type="dcterms:W3CDTF">2011-06-03T17:07:17Z</dcterms:created>
  <dcterms:modified xsi:type="dcterms:W3CDTF">2011-09-11T18:33:16Z</dcterms:modified>
</cp:coreProperties>
</file>