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FFFCB2-F333-4C1C-AB1F-58385BA26180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2C7671-1189-40C1-86FD-D20A94A276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9060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03C511-3DBA-45CB-A6B2-4D353AEE148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0A1364-7458-445D-94AD-33A40BCC70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dyksoft.cz/kbev/Images/dd2006/original/dd2006_1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0/05/Viperaberus1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ldafrica.cz/images/animals/th/103_krokodyl.jpg" TargetMode="External"/><Relationship Id="rId3" Type="http://schemas.openxmlformats.org/officeDocument/2006/relationships/hyperlink" Target="http://www.priroda.cz/clanky/foto/zmije_obecna2.jpg" TargetMode="External"/><Relationship Id="rId7" Type="http://schemas.openxmlformats.org/officeDocument/2006/relationships/hyperlink" Target="http://www.nppodyji.cz/uploads/2012/19_uzovka_podplamata.JPG" TargetMode="External"/><Relationship Id="rId2" Type="http://schemas.openxmlformats.org/officeDocument/2006/relationships/hyperlink" Target="http://www.letovice.eu/data/Image/Foto/slepys_kreh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etizeme.cz/doupov/zvirata/uzovka1.jpg" TargetMode="External"/><Relationship Id="rId5" Type="http://schemas.openxmlformats.org/officeDocument/2006/relationships/hyperlink" Target="http://www.dyksoft.cz/kbev/Images/dd2006/original/dd2006_18.jpg" TargetMode="External"/><Relationship Id="rId10" Type="http://schemas.openxmlformats.org/officeDocument/2006/relationships/hyperlink" Target="http://cs.wikipedia.org/wiki/Soubor:Viperaberus1.jpg" TargetMode="External"/><Relationship Id="rId4" Type="http://schemas.openxmlformats.org/officeDocument/2006/relationships/hyperlink" Target="http://teraristika.chovzvirat.com/img/druhy/zelva-nadherna.jpg" TargetMode="External"/><Relationship Id="rId9" Type="http://schemas.openxmlformats.org/officeDocument/2006/relationships/hyperlink" Target="http://www.nppodyji.cz/uploads/2012/19_uzovka_stromo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115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68531662"/>
              </p:ext>
            </p:extLst>
          </p:nvPr>
        </p:nvGraphicFramePr>
        <p:xfrm>
          <a:off x="1763713" y="1773238"/>
          <a:ext cx="5761037" cy="2625092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0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VY_32_INOVACE_5/20_ČLOVĚK A PŘÍRODA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Přírodopis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Plazi - výklad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Buchtová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2061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199" y="1412776"/>
            <a:ext cx="8458200" cy="3024336"/>
          </a:xfrm>
        </p:spPr>
        <p:txBody>
          <a:bodyPr>
            <a:normAutofit/>
          </a:bodyPr>
          <a:lstStyle/>
          <a:p>
            <a:pPr algn="ctr"/>
            <a:r>
              <a:rPr lang="cs-CZ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Plazi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3625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Dělení plazů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Hadi</a:t>
            </a:r>
          </a:p>
          <a:p>
            <a:endParaRPr lang="cs-CZ" dirty="0" smtClean="0"/>
          </a:p>
          <a:p>
            <a:r>
              <a:rPr lang="cs-CZ" dirty="0" smtClean="0"/>
              <a:t>Ještěrky</a:t>
            </a:r>
          </a:p>
          <a:p>
            <a:endParaRPr lang="cs-CZ" dirty="0" smtClean="0"/>
          </a:p>
          <a:p>
            <a:r>
              <a:rPr lang="cs-CZ" dirty="0" smtClean="0"/>
              <a:t>Krokodýli</a:t>
            </a:r>
          </a:p>
          <a:p>
            <a:endParaRPr lang="cs-CZ" dirty="0" smtClean="0"/>
          </a:p>
          <a:p>
            <a:r>
              <a:rPr lang="cs-CZ" dirty="0" smtClean="0"/>
              <a:t>Želvy</a:t>
            </a:r>
            <a:endParaRPr lang="cs-CZ" dirty="0"/>
          </a:p>
        </p:txBody>
      </p:sp>
      <p:pic>
        <p:nvPicPr>
          <p:cNvPr id="1028" name="Picture 4" descr="http://t3.gstatic.com/images?q=tbn:ANd9GcRW40DqtTUjglV3sj0htjsm5jWArHm3YWf9eewNIq8SQSwNa2QB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44881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t3.gstatic.com/images?q=tbn:ANd9GcQmJYk5gvdB7R56PhdN57Otq6fIpJE3GoV2QQziE9pQbSXysw-Ak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33" r="4992"/>
          <a:stretch/>
        </p:blipFill>
        <p:spPr bwMode="auto">
          <a:xfrm>
            <a:off x="6012160" y="4613564"/>
            <a:ext cx="2425258" cy="168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www.nppodyji.cz/uploads/2012/19_uzovka_podplamat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3463" y="1340768"/>
            <a:ext cx="2378697" cy="178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Krokodýl nilský 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665826"/>
            <a:ext cx="2876550" cy="189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08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Mají válcovité tělo bez končetin.</a:t>
            </a:r>
          </a:p>
          <a:p>
            <a:r>
              <a:rPr lang="cs-CZ" dirty="0" smtClean="0"/>
              <a:t>Dýchají plícemi.</a:t>
            </a:r>
          </a:p>
          <a:p>
            <a:r>
              <a:rPr lang="cs-CZ" dirty="0" smtClean="0"/>
              <a:t>Rozmnožují se pohlavně - vnitřní oplození.</a:t>
            </a:r>
          </a:p>
          <a:p>
            <a:r>
              <a:rPr lang="cs-CZ" dirty="0" smtClean="0"/>
              <a:t>Jsou vejcorodí i živorodí.</a:t>
            </a:r>
          </a:p>
          <a:p>
            <a:r>
              <a:rPr lang="cs-CZ" dirty="0" smtClean="0"/>
              <a:t>Mají centrální nervovou soustavu.</a:t>
            </a:r>
          </a:p>
          <a:p>
            <a:r>
              <a:rPr lang="cs-CZ" dirty="0" smtClean="0"/>
              <a:t>Jsou to predátoři.</a:t>
            </a:r>
          </a:p>
          <a:p>
            <a:r>
              <a:rPr lang="cs-CZ" dirty="0" smtClean="0"/>
              <a:t>Jsou to chránění živočichové.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1850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u nás žijících hadů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Zmije obecná</a:t>
            </a:r>
          </a:p>
          <a:p>
            <a:r>
              <a:rPr lang="cs-CZ" dirty="0" smtClean="0"/>
              <a:t>Užovka obojková</a:t>
            </a:r>
          </a:p>
          <a:p>
            <a:r>
              <a:rPr lang="cs-CZ" dirty="0" smtClean="0"/>
              <a:t>Užovka </a:t>
            </a:r>
            <a:r>
              <a:rPr lang="cs-CZ" dirty="0" err="1" smtClean="0"/>
              <a:t>podtlamatá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81800"/>
            <a:ext cx="2639838" cy="2382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7145" y="3881800"/>
            <a:ext cx="3176755" cy="238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oubor:Viperaberus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0689" y="1340768"/>
            <a:ext cx="2866662" cy="214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8835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u nás žijících ještěrek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Ještěrka obecná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Slepýš křehký</a:t>
            </a:r>
            <a:endParaRPr lang="cs-CZ" dirty="0"/>
          </a:p>
        </p:txBody>
      </p:sp>
      <p:pic>
        <p:nvPicPr>
          <p:cNvPr id="2050" name="Picture 2" descr="http://t3.gstatic.com/images?q=tbn:ANd9GcRW40DqtTUjglV3sj0htjsm5jWArHm3YWf9eewNIq8SQSwNa2Q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12776"/>
            <a:ext cx="2952328" cy="221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2.gstatic.com/images?q=tbn:ANd9GcR-tLl05jb56LOOua4CIyWQb3HX-LctIKG3XmSDFrhT6KOUFfG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1900" y="4141186"/>
            <a:ext cx="3312367" cy="2135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8123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Význam plazů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součástí ekosystému.</a:t>
            </a:r>
          </a:p>
          <a:p>
            <a:r>
              <a:rPr lang="cs-CZ" dirty="0" smtClean="0"/>
              <a:t>Jsou součástí potravních řetězců.</a:t>
            </a:r>
          </a:p>
          <a:p>
            <a:r>
              <a:rPr lang="cs-CZ" dirty="0" smtClean="0"/>
              <a:t>Jejich potravou jsou často přirození konkurenti člověka.</a:t>
            </a:r>
          </a:p>
          <a:p>
            <a:r>
              <a:rPr lang="cs-CZ" dirty="0" smtClean="0"/>
              <a:t>Doplňují druhovou pestrost živočichů </a:t>
            </a:r>
            <a:r>
              <a:rPr lang="cs-CZ" dirty="0" smtClean="0"/>
              <a:t>                     v </a:t>
            </a:r>
            <a:r>
              <a:rPr lang="cs-CZ" dirty="0" smtClean="0"/>
              <a:t>přírodě.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574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Kontrolní  otázky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Kteří plazi u nás žijí ve volné přírodě?</a:t>
            </a:r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Hadi, ještěrky</a:t>
            </a:r>
          </a:p>
          <a:p>
            <a:r>
              <a:rPr lang="cs-CZ" sz="2800" dirty="0" smtClean="0"/>
              <a:t>Který náš jediný plaz je jedovatý?</a:t>
            </a:r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Zmije obecná</a:t>
            </a:r>
          </a:p>
          <a:p>
            <a:r>
              <a:rPr lang="cs-CZ" sz="2800" dirty="0" smtClean="0"/>
              <a:t>Který plaz se vyskytuje v blízkosti vodního prostředí?</a:t>
            </a:r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Užovka obojková</a:t>
            </a:r>
          </a:p>
          <a:p>
            <a:r>
              <a:rPr lang="cs-CZ" sz="2800" dirty="0" smtClean="0"/>
              <a:t>Kam zařadíš slepýše křehkého – mezi hady a nebo ještěrky?</a:t>
            </a:r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Mezi ještěrky</a:t>
            </a:r>
          </a:p>
        </p:txBody>
      </p:sp>
    </p:spTree>
    <p:extLst>
      <p:ext uri="{BB962C8B-B14F-4D97-AF65-F5344CB8AC3E}">
        <p14:creationId xmlns:p14="http://schemas.microsoft.com/office/powerpoint/2010/main" xmlns="" val="247844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www.letovice.eu/data/Image/Foto/slepys_krehky.jpg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www.priroda.cz/clanky/foto/zmije_obecna2.jpg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teraristika.chovzvirat.com/img/druhy/zelva-nadherna.jpg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www.dyksoft.cz/kbev/Images/dd2006/original/dd2006_18.jpg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www.detizeme.cz/doupov/zvirata/uzovka1.jpg</a:t>
            </a:r>
            <a:endParaRPr lang="cs-CZ" sz="2000" dirty="0" smtClean="0"/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www.letovice.eu/data/Image/Foto/slepys_krehky.jpg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www.nppodyji.cz/uploads/2012/19_uzovka_podplamata.JPG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www.wildafrica.cz/images/animals/th/103_krokodyl.jpg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</a:t>
            </a:r>
            <a:r>
              <a:rPr lang="cs-CZ" sz="2000" dirty="0">
                <a:hlinkClick r:id="rId9"/>
              </a:rPr>
              <a:t>://</a:t>
            </a:r>
            <a:r>
              <a:rPr lang="cs-CZ" sz="2000" dirty="0" smtClean="0">
                <a:hlinkClick r:id="rId9"/>
              </a:rPr>
              <a:t>www.nppodyji.cz/uploads/2012/19_uzovka_stromova.jpg</a:t>
            </a:r>
            <a:endParaRPr lang="cs-CZ" sz="2000" dirty="0" smtClean="0"/>
          </a:p>
          <a:p>
            <a:r>
              <a:rPr lang="cs-CZ" sz="2000" dirty="0">
                <a:hlinkClick r:id="rId10"/>
              </a:rPr>
              <a:t>http</a:t>
            </a:r>
            <a:r>
              <a:rPr lang="cs-CZ" sz="2000">
                <a:hlinkClick r:id="rId10"/>
              </a:rPr>
              <a:t>://</a:t>
            </a:r>
            <a:r>
              <a:rPr lang="cs-CZ" sz="2000" smtClean="0">
                <a:hlinkClick r:id="rId10"/>
              </a:rPr>
              <a:t>cs.wikipedia.org/wiki/Soubor:Viperaberus1.jpg</a:t>
            </a:r>
            <a:endParaRPr lang="cs-CZ" sz="2000" smtClean="0"/>
          </a:p>
          <a:p>
            <a:pPr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4398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124</TotalTime>
  <Words>153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Dělení plazů</vt:lpstr>
      <vt:lpstr>HADI</vt:lpstr>
      <vt:lpstr>Příklady u nás žijících hadů</vt:lpstr>
      <vt:lpstr>Příklady u nás žijících ještěrek</vt:lpstr>
      <vt:lpstr>Význam plazů </vt:lpstr>
      <vt:lpstr>Kontrolní  otázky </vt:lpstr>
      <vt:lpstr>Zdroje:</vt:lpstr>
    </vt:vector>
  </TitlesOfParts>
  <Company>ZŠ Chrást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root</dc:creator>
  <cp:lastModifiedBy>Dum</cp:lastModifiedBy>
  <cp:revision>44</cp:revision>
  <dcterms:created xsi:type="dcterms:W3CDTF">2011-03-29T07:04:08Z</dcterms:created>
  <dcterms:modified xsi:type="dcterms:W3CDTF">2013-06-03T09:52:59Z</dcterms:modified>
</cp:coreProperties>
</file>