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16"/>
  </p:handoutMasterIdLst>
  <p:sldIdLst>
    <p:sldId id="275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6" r:id="rId14"/>
    <p:sldId id="274" r:id="rId15"/>
  </p:sldIdLst>
  <p:sldSz cx="9144000" cy="6858000" type="screen4x3"/>
  <p:notesSz cx="6815138" cy="99425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8" autoAdjust="0"/>
    <p:restoredTop sz="94660"/>
  </p:normalViewPr>
  <p:slideViewPr>
    <p:cSldViewPr>
      <p:cViewPr>
        <p:scale>
          <a:sx n="77" d="100"/>
          <a:sy n="77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60335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77F98-3183-44E8-8265-D1C5335383FB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60335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FF8FA-E428-42AD-9321-72509FF702D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801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 txBox="1">
            <a:spLocks/>
          </p:cNvSpPr>
          <p:nvPr/>
        </p:nvSpPr>
        <p:spPr>
          <a:xfrm>
            <a:off x="611560" y="213285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Měřítka map a plánů</a:t>
            </a:r>
            <a:endParaRPr lang="cs-CZ" sz="2800" dirty="0" smtClean="0"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Autor:  Mgr. Ludmila Pecháčková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VY_32_INOVACE_</a:t>
            </a:r>
            <a:r>
              <a:rPr lang="cs-CZ" sz="2800" smtClean="0">
                <a:latin typeface="Calibri"/>
              </a:rPr>
              <a:t>49</a:t>
            </a: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sz="2800" dirty="0" err="1" smtClean="0">
                <a:latin typeface="Calibri"/>
              </a:rPr>
              <a:t>Meritka</a:t>
            </a:r>
            <a:r>
              <a:rPr lang="cs-CZ" sz="2800" dirty="0" smtClean="0">
                <a:latin typeface="Calibri"/>
              </a:rPr>
              <a:t>_map_a_planu_1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80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19872" y="44722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Každá mapa nebo plán je zakreslena v měřítku.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61055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76450" y="5839919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95 000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7632534" y="816552"/>
            <a:ext cx="0" cy="48446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77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5765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Měřítka map jsou různá.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753" y="980728"/>
            <a:ext cx="4913169" cy="469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28753" y="602128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12 000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40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332656"/>
            <a:ext cx="5200650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71675" y="602128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47 000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392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332656"/>
            <a:ext cx="45339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05050" y="6093296"/>
            <a:ext cx="2482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380 000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99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Přímá spojnice se šipkou 9"/>
          <p:cNvCxnSpPr/>
          <p:nvPr/>
        </p:nvCxnSpPr>
        <p:spPr>
          <a:xfrm flipH="1">
            <a:off x="4644008" y="2708920"/>
            <a:ext cx="864096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6336196" y="2708920"/>
            <a:ext cx="252028" cy="13681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3931295" cy="375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4677586"/>
            <a:ext cx="168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12 000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836712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Měřítko mapy nebo plánu nám říká, že: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2093321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 : 12 000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5976" y="3501008"/>
            <a:ext cx="4788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centimetr na mapě je ve skutečnosti 12 000 centimetrů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22839" y="5224325"/>
            <a:ext cx="477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12 000 cm = 120 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3257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04" y="404664"/>
            <a:ext cx="3316788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35789" y="3789040"/>
            <a:ext cx="168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: 12 000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840715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Urči skutečnou vzdálenost dvou míst, která jsou na mapě od sebe vzdálena 1 cm. Měřítko mapy je 1 : 12 000.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180902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cm na mapě je 12 000 cm ve skutečnosti, tedy 120 m.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2853547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Urči skutečnou vzdálenost dvou míst, která jsou na mapě od sebe vzdálena 2 cm. Měřítko mapy je 1 : 12 000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03671" y="3984126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Když jeden centimetr na mapě je </a:t>
            </a:r>
          </a:p>
          <a:p>
            <a:r>
              <a:rPr lang="cs-CZ" dirty="0" smtClean="0"/>
              <a:t>12 000 cm ve skutečnosti, pak 2 cm na mapě budou 2x tolik, tedy: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400938" y="5109835"/>
                <a:ext cx="398218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𝟏𝟐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𝟎𝟎𝟎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𝟐𝟒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3200" b="1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𝟎𝟎𝟎</m:t>
                      </m:r>
                    </m:oMath>
                  </m:oMathPara>
                </a14:m>
                <a:endParaRPr lang="cs-CZ" sz="32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938" y="5109835"/>
                <a:ext cx="3982180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936059" y="5833683"/>
            <a:ext cx="7740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cm na mapě je ve skutečnosti 24 000 cm, a to je 240 m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5913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vzdálenost dvou míst, která jsou od sebe na mapě vzdálena: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 cm</a:t>
            </a:r>
          </a:p>
          <a:p>
            <a:endParaRPr lang="cs-CZ" dirty="0"/>
          </a:p>
          <a:p>
            <a:r>
              <a:rPr lang="cs-CZ" dirty="0" smtClean="0"/>
              <a:t>4 cm</a:t>
            </a:r>
          </a:p>
          <a:p>
            <a:endParaRPr lang="cs-CZ" dirty="0"/>
          </a:p>
          <a:p>
            <a:r>
              <a:rPr lang="cs-CZ" dirty="0" smtClean="0"/>
              <a:t>6 cm</a:t>
            </a:r>
          </a:p>
          <a:p>
            <a:endParaRPr lang="cs-CZ" dirty="0"/>
          </a:p>
          <a:p>
            <a:r>
              <a:rPr lang="cs-CZ" dirty="0" smtClean="0"/>
              <a:t>9 cm</a:t>
            </a:r>
          </a:p>
          <a:p>
            <a:endParaRPr lang="cs-CZ" dirty="0"/>
          </a:p>
          <a:p>
            <a:r>
              <a:rPr lang="cs-CZ" dirty="0" smtClean="0"/>
              <a:t>12 cm</a:t>
            </a:r>
          </a:p>
          <a:p>
            <a:endParaRPr lang="cs-CZ" dirty="0"/>
          </a:p>
          <a:p>
            <a:r>
              <a:rPr lang="cs-CZ" dirty="0" smtClean="0"/>
              <a:t>15 cm</a:t>
            </a:r>
          </a:p>
          <a:p>
            <a:endParaRPr lang="cs-CZ" dirty="0"/>
          </a:p>
          <a:p>
            <a:r>
              <a:rPr lang="cs-CZ" dirty="0" smtClean="0"/>
              <a:t>25 cm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548680"/>
            <a:ext cx="2697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Měřítko mapy je 1 : 12 000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99592" y="587097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Výsledky uveď v metrech.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54708" y="1623662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360 m</a:t>
            </a:r>
          </a:p>
          <a:p>
            <a:endParaRPr lang="cs-CZ" dirty="0"/>
          </a:p>
          <a:p>
            <a:r>
              <a:rPr lang="cs-CZ" dirty="0" smtClean="0"/>
              <a:t>480 m</a:t>
            </a:r>
          </a:p>
          <a:p>
            <a:endParaRPr lang="cs-CZ" dirty="0"/>
          </a:p>
          <a:p>
            <a:r>
              <a:rPr lang="cs-CZ" dirty="0" smtClean="0"/>
              <a:t>720 m</a:t>
            </a:r>
          </a:p>
          <a:p>
            <a:endParaRPr lang="cs-CZ" dirty="0"/>
          </a:p>
          <a:p>
            <a:r>
              <a:rPr lang="cs-CZ" dirty="0" smtClean="0"/>
              <a:t>1080 m</a:t>
            </a:r>
          </a:p>
          <a:p>
            <a:endParaRPr lang="cs-CZ" dirty="0"/>
          </a:p>
          <a:p>
            <a:r>
              <a:rPr lang="cs-CZ" dirty="0" smtClean="0"/>
              <a:t>1440 m</a:t>
            </a:r>
          </a:p>
          <a:p>
            <a:endParaRPr lang="cs-CZ" dirty="0"/>
          </a:p>
          <a:p>
            <a:r>
              <a:rPr lang="cs-CZ" dirty="0" smtClean="0"/>
              <a:t>1800 m</a:t>
            </a:r>
          </a:p>
          <a:p>
            <a:endParaRPr lang="cs-CZ" dirty="0"/>
          </a:p>
          <a:p>
            <a:r>
              <a:rPr lang="cs-CZ" dirty="0" smtClean="0"/>
              <a:t>3000 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54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vzdálenost dvou míst, která jsou od sebe na mapě vzdálena: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587097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Výsledky uveď v metrech.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548680"/>
            <a:ext cx="24103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Měřítko mapy je 1 : </a:t>
            </a:r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2,5 cm</a:t>
            </a:r>
          </a:p>
          <a:p>
            <a:endParaRPr lang="cs-CZ" dirty="0"/>
          </a:p>
          <a:p>
            <a:r>
              <a:rPr lang="cs-CZ" dirty="0" smtClean="0"/>
              <a:t>4,8 cm</a:t>
            </a:r>
          </a:p>
          <a:p>
            <a:endParaRPr lang="cs-CZ" dirty="0"/>
          </a:p>
          <a:p>
            <a:r>
              <a:rPr lang="cs-CZ" dirty="0" smtClean="0"/>
              <a:t>6,23 cm</a:t>
            </a:r>
          </a:p>
          <a:p>
            <a:endParaRPr lang="cs-CZ" dirty="0"/>
          </a:p>
          <a:p>
            <a:r>
              <a:rPr lang="cs-CZ" dirty="0" smtClean="0"/>
              <a:t>9,8 cm</a:t>
            </a:r>
          </a:p>
          <a:p>
            <a:endParaRPr lang="cs-CZ" dirty="0"/>
          </a:p>
          <a:p>
            <a:r>
              <a:rPr lang="cs-CZ" dirty="0" smtClean="0"/>
              <a:t>12 dm</a:t>
            </a:r>
          </a:p>
          <a:p>
            <a:endParaRPr lang="cs-CZ" dirty="0"/>
          </a:p>
          <a:p>
            <a:r>
              <a:rPr lang="cs-CZ" dirty="0" smtClean="0"/>
              <a:t>15 dm</a:t>
            </a:r>
          </a:p>
          <a:p>
            <a:endParaRPr lang="cs-CZ" dirty="0"/>
          </a:p>
          <a:p>
            <a:r>
              <a:rPr lang="cs-CZ" dirty="0" smtClean="0"/>
              <a:t>25,6 dm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2,5 m</a:t>
            </a:r>
          </a:p>
          <a:p>
            <a:endParaRPr lang="cs-CZ" dirty="0"/>
          </a:p>
          <a:p>
            <a:r>
              <a:rPr lang="cs-CZ" dirty="0" smtClean="0"/>
              <a:t>4,8 m</a:t>
            </a:r>
          </a:p>
          <a:p>
            <a:endParaRPr lang="cs-CZ" dirty="0"/>
          </a:p>
          <a:p>
            <a:r>
              <a:rPr lang="cs-CZ" dirty="0" smtClean="0"/>
              <a:t>6,23 m</a:t>
            </a:r>
          </a:p>
          <a:p>
            <a:endParaRPr lang="cs-CZ" dirty="0"/>
          </a:p>
          <a:p>
            <a:r>
              <a:rPr lang="cs-CZ" dirty="0" smtClean="0"/>
              <a:t>9,8 m</a:t>
            </a:r>
          </a:p>
          <a:p>
            <a:endParaRPr lang="cs-CZ" dirty="0"/>
          </a:p>
          <a:p>
            <a:r>
              <a:rPr lang="cs-CZ" dirty="0" smtClean="0"/>
              <a:t>120 m</a:t>
            </a:r>
          </a:p>
          <a:p>
            <a:endParaRPr lang="cs-CZ" dirty="0"/>
          </a:p>
          <a:p>
            <a:r>
              <a:rPr lang="cs-CZ" dirty="0" smtClean="0"/>
              <a:t>150 m</a:t>
            </a:r>
          </a:p>
          <a:p>
            <a:endParaRPr lang="cs-CZ" dirty="0"/>
          </a:p>
          <a:p>
            <a:r>
              <a:rPr lang="cs-CZ" dirty="0" smtClean="0"/>
              <a:t>256 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42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vzdálenost dvou míst, která jsou od sebe na mapě vzdálena: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587097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Výsledky uveď v kilometrech.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548680"/>
            <a:ext cx="2697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Měřítko mapy je 1 : </a:t>
            </a:r>
            <a:r>
              <a:rPr lang="cs-CZ" dirty="0" smtClean="0"/>
              <a:t>45 000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2,5 cm</a:t>
            </a:r>
          </a:p>
          <a:p>
            <a:endParaRPr lang="cs-CZ" dirty="0"/>
          </a:p>
          <a:p>
            <a:r>
              <a:rPr lang="cs-CZ" dirty="0" smtClean="0"/>
              <a:t>4,8 cm</a:t>
            </a:r>
          </a:p>
          <a:p>
            <a:endParaRPr lang="cs-CZ" dirty="0"/>
          </a:p>
          <a:p>
            <a:r>
              <a:rPr lang="cs-CZ" dirty="0" smtClean="0"/>
              <a:t>6,23 cm</a:t>
            </a:r>
          </a:p>
          <a:p>
            <a:endParaRPr lang="cs-CZ" dirty="0"/>
          </a:p>
          <a:p>
            <a:r>
              <a:rPr lang="cs-CZ" dirty="0" smtClean="0"/>
              <a:t>9,8 cm</a:t>
            </a:r>
          </a:p>
          <a:p>
            <a:endParaRPr lang="cs-CZ" dirty="0"/>
          </a:p>
          <a:p>
            <a:r>
              <a:rPr lang="cs-CZ" dirty="0" smtClean="0"/>
              <a:t>12 cm</a:t>
            </a:r>
          </a:p>
          <a:p>
            <a:endParaRPr lang="cs-CZ" dirty="0"/>
          </a:p>
          <a:p>
            <a:r>
              <a:rPr lang="cs-CZ" dirty="0" smtClean="0"/>
              <a:t>15 cm</a:t>
            </a:r>
          </a:p>
          <a:p>
            <a:endParaRPr lang="cs-CZ" dirty="0"/>
          </a:p>
          <a:p>
            <a:r>
              <a:rPr lang="cs-CZ" dirty="0" smtClean="0"/>
              <a:t>25,6 dm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41210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1,125 km</a:t>
            </a:r>
          </a:p>
          <a:p>
            <a:endParaRPr lang="cs-CZ" dirty="0"/>
          </a:p>
          <a:p>
            <a:r>
              <a:rPr lang="cs-CZ" dirty="0" smtClean="0"/>
              <a:t>2,16 km</a:t>
            </a:r>
          </a:p>
          <a:p>
            <a:endParaRPr lang="cs-CZ" dirty="0"/>
          </a:p>
          <a:p>
            <a:r>
              <a:rPr lang="cs-CZ" dirty="0" smtClean="0"/>
              <a:t>2,8035 km</a:t>
            </a:r>
          </a:p>
          <a:p>
            <a:endParaRPr lang="cs-CZ" dirty="0"/>
          </a:p>
          <a:p>
            <a:r>
              <a:rPr lang="cs-CZ" dirty="0" smtClean="0"/>
              <a:t>4,41 km</a:t>
            </a:r>
          </a:p>
          <a:p>
            <a:endParaRPr lang="cs-CZ" dirty="0"/>
          </a:p>
          <a:p>
            <a:r>
              <a:rPr lang="cs-CZ" dirty="0" smtClean="0"/>
              <a:t>5,4 km</a:t>
            </a:r>
          </a:p>
          <a:p>
            <a:endParaRPr lang="cs-CZ" dirty="0"/>
          </a:p>
          <a:p>
            <a:r>
              <a:rPr lang="cs-CZ" dirty="0" smtClean="0"/>
              <a:t>6,75 km</a:t>
            </a:r>
          </a:p>
          <a:p>
            <a:endParaRPr lang="cs-CZ" dirty="0"/>
          </a:p>
          <a:p>
            <a:r>
              <a:rPr lang="cs-CZ" dirty="0" smtClean="0"/>
              <a:t>11,52 km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90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vzdálenost dvou míst, která jsou od sebe na mapě vzdálena: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587097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Výsledky uveď v kilometrech.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548680"/>
            <a:ext cx="2697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Měřítko mapy je 1 : </a:t>
            </a:r>
            <a:r>
              <a:rPr lang="cs-CZ" dirty="0" smtClean="0"/>
              <a:t>80 000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2,5 cm</a:t>
            </a:r>
          </a:p>
          <a:p>
            <a:endParaRPr lang="cs-CZ" dirty="0"/>
          </a:p>
          <a:p>
            <a:r>
              <a:rPr lang="cs-CZ" dirty="0" smtClean="0"/>
              <a:t>3,1 cm</a:t>
            </a:r>
          </a:p>
          <a:p>
            <a:endParaRPr lang="cs-CZ" dirty="0"/>
          </a:p>
          <a:p>
            <a:r>
              <a:rPr lang="cs-CZ" dirty="0" smtClean="0"/>
              <a:t>5,3 cm</a:t>
            </a:r>
          </a:p>
          <a:p>
            <a:endParaRPr lang="cs-CZ" dirty="0"/>
          </a:p>
          <a:p>
            <a:r>
              <a:rPr lang="cs-CZ" dirty="0" smtClean="0"/>
              <a:t>10 dm</a:t>
            </a:r>
          </a:p>
          <a:p>
            <a:endParaRPr lang="cs-CZ" dirty="0"/>
          </a:p>
          <a:p>
            <a:r>
              <a:rPr lang="cs-CZ" dirty="0" smtClean="0"/>
              <a:t>12,6 cm</a:t>
            </a:r>
          </a:p>
          <a:p>
            <a:endParaRPr lang="cs-CZ" dirty="0"/>
          </a:p>
          <a:p>
            <a:r>
              <a:rPr lang="cs-CZ" dirty="0" smtClean="0"/>
              <a:t>10,5 cm</a:t>
            </a:r>
          </a:p>
          <a:p>
            <a:endParaRPr lang="cs-CZ" dirty="0"/>
          </a:p>
          <a:p>
            <a:r>
              <a:rPr lang="cs-CZ" dirty="0" smtClean="0"/>
              <a:t>21,6 dm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32506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km</a:t>
            </a:r>
          </a:p>
          <a:p>
            <a:endParaRPr lang="cs-CZ" dirty="0"/>
          </a:p>
          <a:p>
            <a:r>
              <a:rPr lang="cs-CZ" dirty="0" smtClean="0"/>
              <a:t>2,48 km</a:t>
            </a:r>
          </a:p>
          <a:p>
            <a:endParaRPr lang="cs-CZ" dirty="0"/>
          </a:p>
          <a:p>
            <a:r>
              <a:rPr lang="cs-CZ" dirty="0" smtClean="0"/>
              <a:t>4,24 km</a:t>
            </a:r>
          </a:p>
          <a:p>
            <a:endParaRPr lang="cs-CZ" dirty="0"/>
          </a:p>
          <a:p>
            <a:r>
              <a:rPr lang="cs-CZ" dirty="0" smtClean="0"/>
              <a:t>80 km</a:t>
            </a:r>
          </a:p>
          <a:p>
            <a:endParaRPr lang="cs-CZ" dirty="0"/>
          </a:p>
          <a:p>
            <a:r>
              <a:rPr lang="cs-CZ" dirty="0" smtClean="0"/>
              <a:t>10,08 km</a:t>
            </a:r>
          </a:p>
          <a:p>
            <a:endParaRPr lang="cs-CZ" dirty="0"/>
          </a:p>
          <a:p>
            <a:r>
              <a:rPr lang="cs-CZ" dirty="0" smtClean="0"/>
              <a:t>8,4 km</a:t>
            </a:r>
          </a:p>
          <a:p>
            <a:endParaRPr lang="cs-CZ" dirty="0"/>
          </a:p>
          <a:p>
            <a:r>
              <a:rPr lang="cs-CZ" dirty="0" smtClean="0"/>
              <a:t>172,8 km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889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vzdálenost dvou míst, která jsou od sebe na mapě vzdálena: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587097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Výsledky uveď v kilometrech.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548680"/>
            <a:ext cx="2984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Měřítko mapy je 1 : </a:t>
            </a:r>
            <a:r>
              <a:rPr lang="cs-CZ" dirty="0" smtClean="0"/>
              <a:t>3 000 000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2,5 cm</a:t>
            </a:r>
          </a:p>
          <a:p>
            <a:endParaRPr lang="cs-CZ" dirty="0"/>
          </a:p>
          <a:p>
            <a:r>
              <a:rPr lang="cs-CZ" dirty="0" smtClean="0"/>
              <a:t>4,8 cm</a:t>
            </a:r>
          </a:p>
          <a:p>
            <a:endParaRPr lang="cs-CZ" dirty="0"/>
          </a:p>
          <a:p>
            <a:r>
              <a:rPr lang="cs-CZ" dirty="0" smtClean="0"/>
              <a:t>6,23 cm</a:t>
            </a:r>
          </a:p>
          <a:p>
            <a:endParaRPr lang="cs-CZ" dirty="0"/>
          </a:p>
          <a:p>
            <a:r>
              <a:rPr lang="cs-CZ" dirty="0" smtClean="0"/>
              <a:t>7 cm</a:t>
            </a:r>
          </a:p>
          <a:p>
            <a:endParaRPr lang="cs-CZ" dirty="0"/>
          </a:p>
          <a:p>
            <a:r>
              <a:rPr lang="cs-CZ" dirty="0" smtClean="0"/>
              <a:t>8,1 cm</a:t>
            </a:r>
          </a:p>
          <a:p>
            <a:endParaRPr lang="cs-CZ" dirty="0"/>
          </a:p>
          <a:p>
            <a:r>
              <a:rPr lang="cs-CZ" dirty="0" smtClean="0"/>
              <a:t>10 cm</a:t>
            </a:r>
          </a:p>
          <a:p>
            <a:endParaRPr lang="cs-CZ" dirty="0"/>
          </a:p>
          <a:p>
            <a:r>
              <a:rPr lang="cs-CZ" dirty="0" smtClean="0"/>
              <a:t>15,6 dm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1628800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75 km</a:t>
            </a:r>
          </a:p>
          <a:p>
            <a:endParaRPr lang="cs-CZ" dirty="0"/>
          </a:p>
          <a:p>
            <a:r>
              <a:rPr lang="cs-CZ" dirty="0" smtClean="0"/>
              <a:t>144 km</a:t>
            </a:r>
          </a:p>
          <a:p>
            <a:endParaRPr lang="cs-CZ" dirty="0"/>
          </a:p>
          <a:p>
            <a:r>
              <a:rPr lang="cs-CZ" dirty="0" smtClean="0"/>
              <a:t>186,9 km</a:t>
            </a:r>
          </a:p>
          <a:p>
            <a:endParaRPr lang="cs-CZ" dirty="0"/>
          </a:p>
          <a:p>
            <a:r>
              <a:rPr lang="cs-CZ" dirty="0" smtClean="0"/>
              <a:t>210 km</a:t>
            </a:r>
          </a:p>
          <a:p>
            <a:endParaRPr lang="cs-CZ" dirty="0"/>
          </a:p>
          <a:p>
            <a:r>
              <a:rPr lang="cs-CZ" dirty="0" smtClean="0"/>
              <a:t>243 km</a:t>
            </a:r>
          </a:p>
          <a:p>
            <a:endParaRPr lang="cs-CZ" dirty="0"/>
          </a:p>
          <a:p>
            <a:r>
              <a:rPr lang="cs-CZ" dirty="0" smtClean="0"/>
              <a:t>300 km</a:t>
            </a:r>
          </a:p>
          <a:p>
            <a:endParaRPr lang="cs-CZ" dirty="0"/>
          </a:p>
          <a:p>
            <a:r>
              <a:rPr lang="cs-CZ" dirty="0" smtClean="0"/>
              <a:t>4680 km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893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548680"/>
            <a:ext cx="561662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endParaRPr lang="cs-CZ" dirty="0" smtClean="0"/>
          </a:p>
          <a:p>
            <a:r>
              <a:rPr lang="cs-CZ" sz="3200" dirty="0"/>
              <a:t>http://www.mapy.cz/</a:t>
            </a:r>
            <a:endParaRPr lang="cs-CZ" sz="3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491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Základní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škole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lang="cs-CZ" sz="2000" dirty="0" smtClean="0">
                <a:latin typeface="Constantia"/>
              </a:rPr>
              <a:t>a </a:t>
            </a:r>
            <a:r>
              <a:rPr lang="cs-CZ" sz="2000" smtClean="0">
                <a:latin typeface="Constantia"/>
              </a:rPr>
              <a:t>Mateřské škole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Mladá Boleslav, 17. listopadu 1325, příspěvková organizace pro sedmý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doplnění učiva „Měřítka map a plánů“.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 II.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364</TotalTime>
  <Words>539</Words>
  <Application>Microsoft Office PowerPoint</Application>
  <PresentationFormat>Předvádění na obrazovce (4:3)</PresentationFormat>
  <Paragraphs>187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Měřítka map a plánů</dc:title>
  <dc:creator>vlastnik</dc:creator>
  <cp:lastModifiedBy>vlastnik</cp:lastModifiedBy>
  <cp:revision>43</cp:revision>
  <cp:lastPrinted>2013-03-18T09:04:32Z</cp:lastPrinted>
  <dcterms:modified xsi:type="dcterms:W3CDTF">2013-06-02T18:56:53Z</dcterms:modified>
</cp:coreProperties>
</file>