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9" r:id="rId2"/>
    <p:sldId id="268" r:id="rId3"/>
    <p:sldId id="257" r:id="rId4"/>
    <p:sldId id="258" r:id="rId5"/>
    <p:sldId id="259" r:id="rId6"/>
    <p:sldId id="260" r:id="rId7"/>
    <p:sldId id="261" r:id="rId8"/>
    <p:sldId id="264" r:id="rId9"/>
    <p:sldId id="272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2843808" y="2636912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sz="8000" dirty="0" smtClean="0"/>
              <a:t>Poměr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61156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Poměr – základní pojmy</a:t>
            </a:r>
            <a:endParaRPr lang="cs-CZ" dirty="0" smtClean="0"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dirty="0" smtClean="0">
                <a:latin typeface="Calibri"/>
              </a:rPr>
              <a:t>51_Pomer_zakladni_pojmy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4047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Documents and Settings\pechackova\Local Settings\Temporary Internet Files\Content.IE5\OD2Z81U3\MP9004236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15606" y="908720"/>
            <a:ext cx="2267548" cy="243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35596" y="53938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POMĚREM</a:t>
            </a:r>
            <a:r>
              <a:rPr lang="cs-CZ" sz="2800" dirty="0" smtClean="0"/>
              <a:t> porovnáváme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07804" y="1400742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délky, obsahy, objemy, hmotnosti, počty lidí, peníze</a:t>
            </a:r>
            <a:endParaRPr lang="cs-CZ" dirty="0"/>
          </a:p>
        </p:txBody>
      </p:sp>
      <p:pic>
        <p:nvPicPr>
          <p:cNvPr id="1032" name="Picture 8" descr="C:\Documents and Settings\pechackova\Local Settings\Temporary Internet Files\Content.IE5\0HUJOXI3\MP9004230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275" y="2924944"/>
            <a:ext cx="3550210" cy="299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pechackova\Local Settings\Temporary Internet Files\Content.IE5\OD2Z81U3\MP9004424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27821"/>
            <a:ext cx="3816424" cy="3537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pechackova\Local Settings\Temporary Internet Files\Content.IE5\0HYRKDYF\MP9004004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4485" y="4077072"/>
            <a:ext cx="1658059" cy="216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pechackova\Local Settings\Temporary Internet Files\Content.IE5\0HUJOXI3\MC90043384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3154" y="191683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977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1052736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Poměr 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2079694"/>
            <a:ext cx="20882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a : b</a:t>
            </a: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556" y="3350852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první člen poměru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3350852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druhý člen poměru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6696" y="4149233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čteme  á ku bé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3578" y="5446261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a, b je vždy kladné číslo</a:t>
            </a:r>
            <a:endParaRPr lang="cs-CZ" sz="24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3347864" y="2924944"/>
            <a:ext cx="540060" cy="4259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220072" y="2780928"/>
            <a:ext cx="648072" cy="5699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5836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43312" y="90872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Zapiš poměr: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3312" y="2276872"/>
            <a:ext cx="38884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tři ku pěti</a:t>
            </a:r>
          </a:p>
          <a:p>
            <a:r>
              <a:rPr lang="cs-CZ" sz="3200" dirty="0" smtClean="0"/>
              <a:t>osm ku deseti</a:t>
            </a:r>
          </a:p>
          <a:p>
            <a:r>
              <a:rPr lang="cs-CZ" sz="3200" dirty="0" smtClean="0"/>
              <a:t>dvanáct ku padesáti</a:t>
            </a:r>
          </a:p>
          <a:p>
            <a:r>
              <a:rPr lang="cs-CZ" sz="3200" dirty="0" smtClean="0"/>
              <a:t>sedm ku deseti</a:t>
            </a:r>
          </a:p>
          <a:p>
            <a:r>
              <a:rPr lang="cs-CZ" sz="3200" dirty="0" smtClean="0"/>
              <a:t>pět  ku dvěma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2276872"/>
            <a:ext cx="23762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 : 5</a:t>
            </a:r>
          </a:p>
          <a:p>
            <a:r>
              <a:rPr lang="cs-CZ" sz="3200" dirty="0" smtClean="0"/>
              <a:t>8 : 10</a:t>
            </a:r>
          </a:p>
          <a:p>
            <a:r>
              <a:rPr lang="cs-CZ" sz="3200" dirty="0" smtClean="0"/>
              <a:t>12 : 50</a:t>
            </a:r>
          </a:p>
          <a:p>
            <a:r>
              <a:rPr lang="cs-CZ" sz="3200" dirty="0" smtClean="0"/>
              <a:t>7 : 10</a:t>
            </a:r>
          </a:p>
          <a:p>
            <a:r>
              <a:rPr lang="cs-CZ" sz="3200" dirty="0" smtClean="0"/>
              <a:t>5 : 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43390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4192" y="441651"/>
            <a:ext cx="6900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Zapiš poměr srdíček 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a 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koleček: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Srdce 5"/>
          <p:cNvSpPr/>
          <p:nvPr/>
        </p:nvSpPr>
        <p:spPr>
          <a:xfrm>
            <a:off x="2413867" y="1744261"/>
            <a:ext cx="1008112" cy="792088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120723" y="1744261"/>
            <a:ext cx="1008112" cy="792088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1120723" y="2663662"/>
            <a:ext cx="1008112" cy="792088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1120723" y="3694425"/>
            <a:ext cx="1008112" cy="792088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2894429" y="5387628"/>
            <a:ext cx="1008112" cy="792088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2413867" y="3715242"/>
            <a:ext cx="1008112" cy="792088"/>
          </a:xfrm>
          <a:prstGeom prst="hear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4188614" y="5387628"/>
            <a:ext cx="1008112" cy="792088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5475695" y="5387628"/>
            <a:ext cx="1008112" cy="792088"/>
          </a:xfrm>
          <a:prstGeom prst="hear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6830317" y="3705852"/>
            <a:ext cx="1008112" cy="792088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5431747" y="3705852"/>
            <a:ext cx="1008112" cy="792088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5431747" y="1814003"/>
            <a:ext cx="1008112" cy="792088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6799899" y="1814003"/>
            <a:ext cx="1008112" cy="792088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803287" y="5452820"/>
            <a:ext cx="792088" cy="67289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7816163" y="5447227"/>
            <a:ext cx="792088" cy="67289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667898" y="5447227"/>
            <a:ext cx="792088" cy="67289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260427" y="2794287"/>
            <a:ext cx="792088" cy="67289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70555" y="5447227"/>
            <a:ext cx="792088" cy="67289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660068" y="3748669"/>
            <a:ext cx="792088" cy="67289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498385" y="2794287"/>
            <a:ext cx="792088" cy="67289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660068" y="1744261"/>
            <a:ext cx="792088" cy="67289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053013" y="4653136"/>
            <a:ext cx="2076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5: 3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32704" y="6194962"/>
            <a:ext cx="2076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3 : 4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38951" y="4653136"/>
            <a:ext cx="2076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4 : 1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050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7632848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Nakresli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obrázek,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ve kterém budeš mít daný poměr koleček a trojúhelníků: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1433" y="1988840"/>
            <a:ext cx="2844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: 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1433" y="4109974"/>
            <a:ext cx="2844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: 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77255" y="5311781"/>
            <a:ext cx="2844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: 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77255" y="2906360"/>
            <a:ext cx="2844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: 3</a:t>
            </a:r>
          </a:p>
        </p:txBody>
      </p:sp>
      <p:sp>
        <p:nvSpPr>
          <p:cNvPr id="10" name="Ovál 9"/>
          <p:cNvSpPr/>
          <p:nvPr/>
        </p:nvSpPr>
        <p:spPr>
          <a:xfrm>
            <a:off x="3229000" y="1882824"/>
            <a:ext cx="648072" cy="489248"/>
          </a:xfrm>
          <a:prstGeom prst="ellips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299288" y="2935605"/>
            <a:ext cx="648072" cy="489248"/>
          </a:xfrm>
          <a:prstGeom prst="ellips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190528" y="2906360"/>
            <a:ext cx="648072" cy="489248"/>
          </a:xfrm>
          <a:prstGeom prst="ellips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087915" y="2935605"/>
            <a:ext cx="648072" cy="489248"/>
          </a:xfrm>
          <a:prstGeom prst="ellips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76128" y="1882824"/>
            <a:ext cx="648072" cy="489248"/>
          </a:xfrm>
          <a:prstGeom prst="ellips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226330" y="4082391"/>
            <a:ext cx="648072" cy="489248"/>
          </a:xfrm>
          <a:prstGeom prst="ellips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299288" y="4082391"/>
            <a:ext cx="648072" cy="489248"/>
          </a:xfrm>
          <a:prstGeom prst="ellips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580112" y="5327345"/>
            <a:ext cx="648072" cy="489248"/>
          </a:xfrm>
          <a:prstGeom prst="ellips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761730" y="5327345"/>
            <a:ext cx="648072" cy="489248"/>
          </a:xfrm>
          <a:prstGeom prst="ellips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018172" y="5327345"/>
            <a:ext cx="648072" cy="489248"/>
          </a:xfrm>
          <a:prstGeom prst="ellips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190528" y="5327345"/>
            <a:ext cx="648072" cy="489248"/>
          </a:xfrm>
          <a:prstGeom prst="ellips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394861" y="5311781"/>
            <a:ext cx="648072" cy="489248"/>
          </a:xfrm>
          <a:prstGeom prst="ellips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5662105" y="2906360"/>
            <a:ext cx="484085" cy="489248"/>
          </a:xfrm>
          <a:prstGeom prst="triangl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4959674" y="2906360"/>
            <a:ext cx="484085" cy="489248"/>
          </a:xfrm>
          <a:prstGeom prst="triangl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6851131" y="4057393"/>
            <a:ext cx="484085" cy="489248"/>
          </a:xfrm>
          <a:prstGeom prst="triangl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6207287" y="4074643"/>
            <a:ext cx="484085" cy="489248"/>
          </a:xfrm>
          <a:prstGeom prst="triangl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5524872" y="4082391"/>
            <a:ext cx="484085" cy="489248"/>
          </a:xfrm>
          <a:prstGeom prst="triangl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4818079" y="4074643"/>
            <a:ext cx="484085" cy="489248"/>
          </a:xfrm>
          <a:prstGeom prst="triangl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4182159" y="4082391"/>
            <a:ext cx="484085" cy="489248"/>
          </a:xfrm>
          <a:prstGeom prst="triangl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7092280" y="5284198"/>
            <a:ext cx="484085" cy="489248"/>
          </a:xfrm>
          <a:prstGeom prst="triangl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6449330" y="5297989"/>
            <a:ext cx="484085" cy="489248"/>
          </a:xfrm>
          <a:prstGeom prst="triangl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6321347" y="2906360"/>
            <a:ext cx="484085" cy="489248"/>
          </a:xfrm>
          <a:prstGeom prst="triangle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5420063" y="1882824"/>
            <a:ext cx="484085" cy="489248"/>
          </a:xfrm>
          <a:prstGeom prst="triangl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4806276" y="1882824"/>
            <a:ext cx="484085" cy="489248"/>
          </a:xfrm>
          <a:prstGeom prst="triangl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Rovnoramenný trojúhelník 35"/>
          <p:cNvSpPr/>
          <p:nvPr/>
        </p:nvSpPr>
        <p:spPr>
          <a:xfrm>
            <a:off x="4087915" y="1882824"/>
            <a:ext cx="484085" cy="489248"/>
          </a:xfrm>
          <a:prstGeom prst="triangle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33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79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Zapiš poměr, ve kterém: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4492" y="1331555"/>
            <a:ext cx="85339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první člen poměru je 8 a druhý člen poměru je 2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7418" y="2219819"/>
            <a:ext cx="9013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první člen poměru je 5 a druhý člen je o 3 větší než první člen</a:t>
            </a:r>
          </a:p>
          <a:p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3400" y="3241126"/>
            <a:ext cx="8791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První člen poměru je 36 a druhý člen poměru je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o 17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menší než první člen poměru</a:t>
            </a:r>
          </a:p>
          <a:p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73400" y="4245957"/>
            <a:ext cx="85030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První člen poměru je 7 a druhý člen poměru je třikrát větší než první člen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3400" y="5364003"/>
            <a:ext cx="87499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Druhý člen poměru je 36 a první člen poměru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je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devětkrát menší než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druhý člen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0212" y="259655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5 : 8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32512" y="168549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8 : 2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80212" y="363033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36 : 19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40602" y="470580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7 : 21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80212" y="5842699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4 : 36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505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20688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0097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lang="cs-CZ" sz="2000" noProof="0" dirty="0" smtClean="0">
                <a:latin typeface="Constantia"/>
              </a:rPr>
              <a:t>a Mateřské škole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Mladá Boleslav, 17. listopadu 1325, příspěvková organizace pro sedmý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„Poměr“.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 II.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531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159</TotalTime>
  <Words>296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Poměr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vlastnik</dc:creator>
  <cp:lastModifiedBy>Dum</cp:lastModifiedBy>
  <cp:revision>27</cp:revision>
  <dcterms:modified xsi:type="dcterms:W3CDTF">2013-06-03T10:53:26Z</dcterms:modified>
</cp:coreProperties>
</file>