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5" r:id="rId3"/>
    <p:sldId id="261" r:id="rId4"/>
    <p:sldId id="257" r:id="rId5"/>
    <p:sldId id="258" r:id="rId6"/>
    <p:sldId id="259" r:id="rId7"/>
    <p:sldId id="262" r:id="rId8"/>
    <p:sldId id="260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83462284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VY_32_INOVACE_13_C_01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Ekonomika dopravy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Základní ekonomické pojmy 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a 2. ročník studijního oboru PROVOZ A EKONOMIKA DOPRAVY, předmětu EKONOMIKA DOPRAVY,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výuky,                            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40261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Základní </a:t>
            </a:r>
            <a:r>
              <a:rPr lang="cs-CZ" sz="4000" b="1" dirty="0"/>
              <a:t>ekonomické pojmy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Předmětem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ekonomie je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jak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společnost využívá své omezené zdroje k výrobě užitečných statků a služeb </a:t>
            </a:r>
          </a:p>
          <a:p>
            <a:pPr marL="457200" indent="-4572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jak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tyto produkty rozdělovány mezi různé skupiny svých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členů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Dělíme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ji na:</a:t>
            </a:r>
          </a:p>
          <a:p>
            <a:pPr marL="457200" indent="-4572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makroekonomii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zkoumá ekonomiku státu jako celek </a:t>
            </a:r>
          </a:p>
          <a:p>
            <a:pPr marL="457200" indent="-4572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mikroekonomii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zkoumá chování jednotlivých ekonomických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subjektů</a:t>
            </a: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ClrTx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Řeší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tři základní společenské problémy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CO?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kolik vyrábět </a:t>
            </a:r>
          </a:p>
          <a:p>
            <a:pPr marL="457200" indent="-457200">
              <a:buClrTx/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JAK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?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Jak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vyrábět, s použitím jakých zdrojů a technologií</a:t>
            </a:r>
          </a:p>
          <a:p>
            <a:pPr marL="457200" indent="-4572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 KOHO?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Jak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rozdělit vyrobené produkty ke spotřebě</a:t>
            </a:r>
          </a:p>
          <a:p>
            <a:pPr marL="457200" indent="-4572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058248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Základní </a:t>
            </a:r>
            <a:r>
              <a:rPr lang="cs-CZ" sz="4000" b="1" dirty="0"/>
              <a:t>ekonomické pojmy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Potřeby: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 požadavky, které si člověk uvědomuje a pociťuje jako nedostatek, který se snaží uspokojit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hnací silou rozvoje lidstva, jsou v podstatě neomezené a nekonečné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vyvíjejí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 v čase i věkem, jsou závislé na úrovni společnosti, povolání, místě a času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lze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dělit podle celé řady hledisek – např. na: </a:t>
            </a:r>
          </a:p>
          <a:p>
            <a:pPr marL="800100" lvl="1" indent="-342900" algn="l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hmotné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nehmotné</a:t>
            </a:r>
          </a:p>
          <a:p>
            <a:pPr marL="800100" lvl="1" indent="-342900" algn="l">
              <a:buClrTx/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zbytné a nezbytné</a:t>
            </a:r>
          </a:p>
          <a:p>
            <a:pPr marL="800100" lvl="1" indent="-342900" algn="l">
              <a:buClrTx/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biologické a kulturní</a:t>
            </a:r>
          </a:p>
          <a:p>
            <a:pPr marL="800100" lvl="1" indent="-342900" algn="l">
              <a:buClrTx/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současné a budoucí</a:t>
            </a:r>
          </a:p>
          <a:p>
            <a:pPr marL="800100" lvl="1" indent="-342900" algn="l">
              <a:buClrTx/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individuální a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společenské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665476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Základní </a:t>
            </a:r>
            <a:r>
              <a:rPr lang="cs-CZ" sz="4000" b="1" dirty="0"/>
              <a:t>ekonomické pojmy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sz="25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Maslowova</a:t>
            </a:r>
            <a:r>
              <a:rPr lang="cs-CZ" sz="25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pyramida potřeb: rozdělení potřeb podle váhy, kterou pro člověka </a:t>
            </a:r>
            <a:r>
              <a:rPr lang="cs-CZ" sz="25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mají</a:t>
            </a:r>
            <a:endParaRPr lang="cs-CZ" sz="25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5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5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5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5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5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5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Stupně </a:t>
            </a:r>
            <a:r>
              <a:rPr lang="cs-CZ" sz="25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pyramidy stoupají od nižších potřeb k vyšším.</a:t>
            </a:r>
          </a:p>
          <a:p>
            <a:pPr>
              <a:buClrTx/>
            </a:pPr>
            <a:r>
              <a:rPr lang="cs-CZ" sz="25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po uspokojení potřeby nižšího stupně, </a:t>
            </a:r>
            <a:r>
              <a:rPr lang="cs-CZ" sz="25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usiluje   </a:t>
            </a:r>
            <a:r>
              <a:rPr lang="cs-CZ" sz="25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 uspokojení potřeb vyššího stupně. </a:t>
            </a: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24544" y="2060848"/>
            <a:ext cx="9940184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1742196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Základní </a:t>
            </a:r>
            <a:r>
              <a:rPr lang="cs-CZ" sz="4000" b="1" dirty="0"/>
              <a:t>ekonomické pojmy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Spotřeba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uspokojování potřeby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aby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mohl žít, musí uspokojovat své potřeby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prostředkem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uspokojování potřeb jsou věci a činnosti lidí – statky a služby.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Výrobní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spotřeba: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 výrobu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nových statků, nebo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poskytování služeb. Spotřebované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statky = výrobní statky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Nevýrobní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spotřeba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(konečná): dochází při ní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k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přímému uspokojování potřeb lidí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individuální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(osobní) spotřeba - jídlo, oděv apod.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společenská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spotřeba - uspokojování potřeb společnosti (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školství, zdravotnictví, veřejné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osvětlení, dopravní infrastruktura atd.).</a:t>
            </a: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527124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Základní </a:t>
            </a:r>
            <a:r>
              <a:rPr lang="cs-CZ" sz="4000" b="1" dirty="0"/>
              <a:t>ekonomické pojmy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Statky: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prostředky, které uspokojují potřeby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lidí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poskytuje je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příroda bez lidského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přispění (voda, vzduch) 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ekonomické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statky jsou výsledkem výroby 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Členíme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podle celé řady hledisek – např. na: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hmotné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(materiální): věci, kterými lze uspokojit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 	lidskou  potřebu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(jídlo, auto, dům)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nehmotné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(nemateriální): duševní výtvory lidí –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znalosti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dovednosti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vlastnost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spotřební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slouží přímo ke konečné spotřebě lidí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výrobní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zdroje (vstupy) výroby, slouží k další výrobě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konzumační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vypiji čaj, sním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rohlík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konzumní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pět let jezdím autem Škoda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5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5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buClrTx/>
            </a:pPr>
            <a:r>
              <a:rPr lang="cs-CZ" sz="2500" dirty="0" smtClean="0">
                <a:solidFill>
                  <a:schemeClr val="tx1"/>
                </a:solidFill>
              </a:rPr>
              <a:t> </a:t>
            </a:r>
            <a:endParaRPr lang="cs-CZ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665911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Základní ekonomické pojmy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Služby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činnosti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které pro nás vykonávají jiné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osoby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uspokojují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svým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průběhem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Členíme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z celé řady hledisek – např. na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osobní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činnosti týkající se člověka (stříhání vlasů,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ošetření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 lékaře,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školky, vzdělávání ve školách)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věcné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činnosti týkající se věcí, majetku (oprava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auta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praní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prádla,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MHD)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společenské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zcela nebo zčásti jsou financovány ze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státního 	rozpočtu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(školky, nemocnice, policie…)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individuální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si je platí sám (taxi, kadeřnictví,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oprava 	auta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….) </a:t>
            </a:r>
          </a:p>
        </p:txBody>
      </p:sp>
    </p:spTree>
    <p:extLst>
      <p:ext uri="{BB962C8B-B14F-4D97-AF65-F5344CB8AC3E}">
        <p14:creationId xmlns:p14="http://schemas.microsoft.com/office/powerpoint/2010/main" xmlns="" val="333011113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 smtClean="0"/>
              <a:t>Základní ekonomické pojmy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Životní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úroveň:</a:t>
            </a:r>
          </a:p>
          <a:p>
            <a:pPr marL="114300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úroveň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na které jsou uspokojovány lidské potřeby 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souhrn  životních  podmínek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za nichž jsou tyto potřeby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uspokojovány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souhrn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celé řady hmotných a nehmotných složek (osobní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spotřeba obyvatelstva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 společenská spotřeba, úroveň bydlení,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volný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čas, sociální jistoty, pracovní podmínky, životní prostředí)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nelze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ji posuzovat podle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jednotlivostí, např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prodeje automobilů, televizorů,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praček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5177027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Základní ekonomické pojmy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1430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Životní úroveň</a:t>
            </a: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Přímé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hodnotové vyjádření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životní úrovně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je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prakticky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nemožné,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což je dáno jednak tím, že životní úroveň vyjadřuje souhrn uspokojených lidských potřeb, které jsou však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      u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každého člověka rozdílné, jednak tím, že se lidské potřeby mění s časem a místem.</a:t>
            </a:r>
          </a:p>
          <a:p>
            <a:pPr marL="11430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Nepřímými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ukazateli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ŽU jsou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výkonnost národního hospodářství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(hrubý domácí produkt) a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reálná mzda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(kupní síla peněz) pracovníka. </a:t>
            </a:r>
          </a:p>
          <a:p>
            <a:pPr marL="11430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Dílčím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ukazatelem pak potřebná doba práce ke koupi určitého statku.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657300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757580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164</TotalTime>
  <Words>631</Words>
  <Application>Microsoft Office PowerPoint</Application>
  <PresentationFormat>Předvádění na obrazovce (4:3)</PresentationFormat>
  <Paragraphs>110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Sousedství</vt:lpstr>
      <vt:lpstr>Snímek 1</vt:lpstr>
      <vt:lpstr>Snímek 2</vt:lpstr>
      <vt:lpstr>Základní ekonomické pojmy</vt:lpstr>
      <vt:lpstr>Základní ekonomické pojmy</vt:lpstr>
      <vt:lpstr>Základní ekonomické pojmy</vt:lpstr>
      <vt:lpstr>Základní ekonomické pojmy</vt:lpstr>
      <vt:lpstr>Základní ekonomické pojmy</vt:lpstr>
      <vt:lpstr>Základní ekonomické pojmy</vt:lpstr>
      <vt:lpstr>Základní ekonomické pojmy</vt:lpstr>
      <vt:lpstr>Základní ekonomické pojmy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Dum</cp:lastModifiedBy>
  <cp:revision>42</cp:revision>
  <dcterms:created xsi:type="dcterms:W3CDTF">2013-04-15T08:11:55Z</dcterms:created>
  <dcterms:modified xsi:type="dcterms:W3CDTF">2013-06-03T11:06:10Z</dcterms:modified>
</cp:coreProperties>
</file>