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7" r:id="rId3"/>
    <p:sldId id="266" r:id="rId4"/>
    <p:sldId id="257" r:id="rId5"/>
    <p:sldId id="259" r:id="rId6"/>
    <p:sldId id="262" r:id="rId7"/>
    <p:sldId id="26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pPr/>
              <a:t>3.6.2013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304404812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VY_32_INOVACE_13_C_02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Ekonomika dopravy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Základní ekonomické pojmy 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a 2. ročník studijního oboru PROVOZ A EKONOMIKA DOPRAVY, předmětu EKONOMIKA DOPRAVY,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výuky,                    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384914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Základní ekonomické pojmy 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lnSpc>
                <a:spcPct val="150000"/>
              </a:lnSpc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Výrobní faktory</a:t>
            </a:r>
          </a:p>
          <a:p>
            <a:pPr marL="114300" indent="0"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K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výrobě statků nebo poskytování služeb je nutné mít k dispozici potřebné výrobní činitele. Těmi jsou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práce, přírodní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zdroje                                     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a kapitál.</a:t>
            </a:r>
          </a:p>
          <a:p>
            <a:pPr marL="114300" indent="0">
              <a:lnSpc>
                <a:spcPct val="170000"/>
              </a:lnSpc>
              <a:buNone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Práce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vynaložení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fyzické a duševní energie člověka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cílevědomou lidskou činností, která vytváří statky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                         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poskytuje služby k uspokojování lidských potřeb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cenou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za práci je mzda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nositelem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práce je člověk, jeho schopnost pracovat se nazývá pracovní síla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000" dirty="0"/>
          </a:p>
          <a:p>
            <a:pPr marL="114300" indent="0">
              <a:buNone/>
            </a:pPr>
            <a:r>
              <a:rPr lang="cs-CZ" sz="2000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xmlns="" val="121281605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Přírodní zdroje</a:t>
            </a:r>
          </a:p>
          <a:p>
            <a:pPr>
              <a:buClrTx/>
            </a:pPr>
            <a:endParaRPr lang="cs-CZ" sz="24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řírodní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jako výrobní faktor zahrnují půdu, přírodní bohatství a přírodní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síly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produktem přírody, ale nejsou volným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statkem 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množství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přírodních zdrojů je omezené, nelze je do nekonečna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rozšiřovat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některé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zdroje jsou vyčerpatelné a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neobnovitelné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6654760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sz="2400" dirty="0" smtClean="0">
              <a:solidFill>
                <a:schemeClr val="tx1"/>
              </a:solidFill>
            </a:endParaRPr>
          </a:p>
          <a:p>
            <a:pPr>
              <a:buClrTx/>
            </a:pPr>
            <a:endParaRPr lang="cs-CZ" sz="2400" dirty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Kapitál </a:t>
            </a: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prostředky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získané z předchozí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výroby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slouží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 další hospodářské činnosti. </a:t>
            </a: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hodnoty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, které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přináší,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jsou zpravidla vyšší než ty, co byly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do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hospodářské činnosti vloženy</a:t>
            </a: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cenou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za pronájem kapitálu je úrok</a:t>
            </a: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výnosem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zisk</a:t>
            </a: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8527124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</a:t>
            </a:r>
            <a:r>
              <a:rPr lang="cs-CZ" sz="4000" b="1" dirty="0"/>
              <a:t>ekonomické pojmy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908720"/>
            <a:ext cx="7848872" cy="5688632"/>
          </a:xfrm>
        </p:spPr>
        <p:txBody>
          <a:bodyPr>
            <a:noAutofit/>
          </a:bodyPr>
          <a:lstStyle/>
          <a:p>
            <a:pPr marL="342900" indent="-342900">
              <a:buClrTx/>
              <a:buFont typeface="Arial" pitchFamily="34" charset="0"/>
              <a:buChar char="•"/>
            </a:pPr>
            <a:endParaRPr lang="cs-CZ" sz="25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sz="25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Hospodářský </a:t>
            </a:r>
            <a:r>
              <a:rPr lang="cs-CZ" sz="25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proces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jde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 nepřetržitě se opakující hospodářské činnosti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nepřetržitý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sled výroby, oběhu a spotřeby, jehož konečným cílem je co nejlepší uspokojování lidských potřeb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endParaRPr lang="cs-CZ" b="1" dirty="0" smtClean="0">
              <a:solidFill>
                <a:schemeClr val="tx1"/>
              </a:solidFill>
            </a:endParaRP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Výroba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lidská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činnost, při které člověk přetváří přírodu, její předměty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a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síly v užitečné věci.</a:t>
            </a: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Oběh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všechny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činnosti, které se uskuteční po skončení výroby až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                     do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předání výrobků spotřebiteli (rozdělování a směna) </a:t>
            </a:r>
          </a:p>
          <a:p>
            <a:pPr>
              <a:buClrTx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Spotřeba 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vlastní užití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výrobků k uspokojování lidských potřeb</a:t>
            </a: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  <a:p>
            <a:pPr>
              <a:buClrTx/>
            </a:pPr>
            <a:endParaRPr lang="cs-CZ" sz="25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0665911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8864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Základní ekonomické pojmy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980728"/>
            <a:ext cx="7848872" cy="5688632"/>
          </a:xfrm>
        </p:spPr>
        <p:txBody>
          <a:bodyPr>
            <a:noAutofit/>
          </a:bodyPr>
          <a:lstStyle/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Reprodukce </a:t>
            </a: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neustálé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opakování hospodářských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procesů</a:t>
            </a:r>
          </a:p>
          <a:p>
            <a:pPr marL="342900" indent="-342900">
              <a:buClrTx/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 nutná pro existenci a rozvoj každé společnosti</a:t>
            </a:r>
          </a:p>
          <a:p>
            <a:pPr>
              <a:buClrTx/>
            </a:pPr>
            <a:endParaRPr lang="cs-CZ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ClrTx/>
            </a:pP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Podle objemu vyráběných a spotřebovávaných statků a služeb můžeme tuto reprodukci dělit na:</a:t>
            </a: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prostou: 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výroba se opakuje ve stejném rozsahu </a:t>
            </a:r>
            <a:r>
              <a:rPr lang="cs-CZ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stagnace)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rozšířenou: 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výroba se opakuje ve větším objemu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(hospodářský růst)</a:t>
            </a:r>
          </a:p>
          <a:p>
            <a:pPr marL="342900" indent="-342900">
              <a:lnSpc>
                <a:spcPct val="150000"/>
              </a:lnSpc>
              <a:buClrTx/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zúženou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objem </a:t>
            </a: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výroby se </a:t>
            </a:r>
            <a:r>
              <a:rPr lang="cs-CZ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snižuje </a:t>
            </a:r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(hospodářský úpadek)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buClrTx/>
              <a:buFont typeface="Courier New" pitchFamily="49" charset="0"/>
              <a:buChar char="o"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r>
              <a:rPr lang="cs-CZ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>
              <a:buClrTx/>
            </a:pPr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011113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Aft>
                <a:spcPts val="1200"/>
              </a:spcAft>
            </a:pPr>
            <a:r>
              <a:rPr lang="cs-CZ" sz="2000" b="1" dirty="0"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277359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211</TotalTime>
  <Words>402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Snímek 1</vt:lpstr>
      <vt:lpstr>Snímek 2</vt:lpstr>
      <vt:lpstr>Základní ekonomické pojmy </vt:lpstr>
      <vt:lpstr>Základní ekonomické pojmy</vt:lpstr>
      <vt:lpstr>Základní ekonomické pojmy</vt:lpstr>
      <vt:lpstr>Základní ekonomické pojmy</vt:lpstr>
      <vt:lpstr>Základní ekonomické pojmy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Dum</cp:lastModifiedBy>
  <cp:revision>53</cp:revision>
  <dcterms:created xsi:type="dcterms:W3CDTF">2013-04-15T08:11:55Z</dcterms:created>
  <dcterms:modified xsi:type="dcterms:W3CDTF">2013-06-03T11:17:41Z</dcterms:modified>
</cp:coreProperties>
</file>