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7" r:id="rId3"/>
    <p:sldId id="266" r:id="rId4"/>
    <p:sldId id="257" r:id="rId5"/>
    <p:sldId id="259" r:id="rId6"/>
    <p:sldId id="26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99102737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VY_32_INOVACE_13_C_03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Tržní</a:t>
                      </a:r>
                      <a:r>
                        <a:rPr lang="cs-CZ" sz="1600" baseline="0" smtClean="0">
                          <a:latin typeface="Arial" pitchFamily="34" charset="0"/>
                          <a:cs typeface="Times New Roman" pitchFamily="18" charset="0"/>
                        </a:rPr>
                        <a:t> ekonomika 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970466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Tržní ekonomika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lnSpc>
                <a:spcPct val="150000"/>
              </a:lnSpc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Jde o ekonomiku založenou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fungování principu tržního mechanismu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14300" indent="0">
              <a:lnSpc>
                <a:spcPct val="150000"/>
              </a:lnSpc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Tržní mechanismus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umožňuje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výměnu zboží na trhu prostřednictvím jeho směny za peníze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založen na procesu vzájemného působení a ovlivňování poptávky, nabídky a ceny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reguluje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množství vyráběného a tím i spotřebovaného množství zboží v celém hospodářství. </a:t>
            </a:r>
          </a:p>
          <a:p>
            <a:pPr>
              <a:lnSpc>
                <a:spcPct val="150000"/>
              </a:lnSpc>
            </a:pPr>
            <a:endParaRPr lang="cs-CZ" sz="2000" dirty="0"/>
          </a:p>
          <a:p>
            <a:pPr marL="11430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21281605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Výhody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působení tržní ekonomiky: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uvádí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 souladu nabídku a poptávku (plní základní funkci trhu)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umožňuje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rozvinutí efektivních výrob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umožňuje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maximální uspokojení potřeb společnosti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vytváří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tlak na zvyšování produktivity práce a efektivnosti výroby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Nevýhody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působení tržní ekonomiky: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diferenciace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výrobců (neefektivní v konkurenci neobstojí, efektivní naopak mohou rozšiřovat výrobu)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sociální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diferenciace mezi obyvatelstvem (nezaměstnanost, boj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o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pracovní místa)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nezabezpečení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rovnoměrného rozvoje všech oblastí výroby, útlum některých odvětví</a:t>
            </a: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Tržní subjekty:</a:t>
            </a:r>
          </a:p>
          <a:p>
            <a:pPr>
              <a:buClrTx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domácnosti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vystupují jako kupující výrobků a služeb i jako prodávající, neboť jsou vlastníky výrobních faktorů (práce, půda, kapitál)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firmy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vystupují jako prodávající výrobků a služeb i jako nakupující výrobních faktorů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stát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trh vstupuje jako specifický subjekt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trhu,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aby ho ovlivnil. Vystupuje jako prodávající prostřednictvím státních firem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institucí (výrobky a služby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),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 jako kupující prostřednictvím státních zakázek. Trh je schopen dále ovlivnit prostřednictvím státních institucí a zákonodárstvím.</a:t>
            </a: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Druhy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trhů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trh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zboží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trh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výrobních faktorů </a:t>
            </a: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Zboží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statek nebo služba, které jsou určeny pro směnu na trhu. Aby byla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možná jeho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směna na trhu, musí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mít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určité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vlastnosti. Ty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 projevují v: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užitné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hodnotě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(užitnosti): spočívá v jeho schopnosti uspokojovat lidské potřeby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hodnotě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zboží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vyjadřuje množství výrobních faktorů, které jsou ve zboží obsaženy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směnné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hodnotě zboží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udává poměr, ve kterém se směňuje jedno zboží za druhé. Směnná hodnota vyjádřená v penězích představuje cenu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zboží.</a:t>
            </a:r>
          </a:p>
          <a:p>
            <a:pPr>
              <a:buClrTx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Trh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výrobních faktorů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představuje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trhy práce, půdy a kapitálu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Zvláštní místo má trh, který se zabývá prodejem a koupí peněžních prostředků, který se nazývá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finančním trhem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011113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58136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240</TotalTime>
  <Words>361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Snímek 1</vt:lpstr>
      <vt:lpstr>Snímek 2</vt:lpstr>
      <vt:lpstr>Tržní ekonomika </vt:lpstr>
      <vt:lpstr>Tržní ekonomika</vt:lpstr>
      <vt:lpstr>Tržní ekonomika</vt:lpstr>
      <vt:lpstr>Tržní ekonomika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65</cp:revision>
  <dcterms:created xsi:type="dcterms:W3CDTF">2013-04-15T08:11:55Z</dcterms:created>
  <dcterms:modified xsi:type="dcterms:W3CDTF">2013-06-03T11:20:50Z</dcterms:modified>
</cp:coreProperties>
</file>