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7" r:id="rId3"/>
    <p:sldId id="266" r:id="rId4"/>
    <p:sldId id="257" r:id="rId5"/>
    <p:sldId id="259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30.5.2013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6454535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VY_32_INOVACE_13_C_05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Ekonomika dopravy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Tržní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ekonomika 3 (tržní rovnováha)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a 2.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 studijního oboru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PROVOZ A EKONOMIKA DOPRAVY,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předmětu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EKONOMIKA DOPRAVY,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inovuje výuku použitím multimediálních pomůcek – prezentace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doplněné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23981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Tržní ekonomika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7620000" cy="4800600"/>
          </a:xfrm>
        </p:spPr>
        <p:txBody>
          <a:bodyPr>
            <a:noAutofit/>
          </a:bodyPr>
          <a:lstStyle/>
          <a:p>
            <a:pPr marL="114300" indent="0">
              <a:buNone/>
            </a:pPr>
            <a:endParaRPr lang="cs-CZ" sz="2000" dirty="0"/>
          </a:p>
          <a:p>
            <a:pPr marL="11430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Tržní rovnováha</a:t>
            </a:r>
          </a:p>
          <a:p>
            <a:pPr marL="11430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Kupující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a prodávající mají protichůdné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zájmy:</a:t>
            </a:r>
          </a:p>
          <a:p>
            <a:pPr marL="11430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Kupující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se snaží koupit pokud možno co nejvíce za co nejnižší ceny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11430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>
                <a:latin typeface="Arial" pitchFamily="34" charset="0"/>
                <a:cs typeface="Arial" pitchFamily="34" charset="0"/>
              </a:rPr>
              <a:t>Prodávající se snaží prodat  co nejvíce za co nejvyšší cenu.</a:t>
            </a:r>
          </a:p>
          <a:p>
            <a:pPr marL="11430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Poptávané a nabízené množství zboží je závislé na jeho ceně, současně ale platí, že cena je funkčně závislá na poptávce a nabídce zboží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11430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1281605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Tržní ekonomika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Mezi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cenou nabízeného a poptávaného množství na trhu existuje vzájemná funkční závislost. 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Znázorníme </a:t>
            </a:r>
            <a:r>
              <a:rPr lang="cs-CZ" dirty="0">
                <a:latin typeface="Arial" pitchFamily="34" charset="0"/>
                <a:cs typeface="Arial" pitchFamily="34" charset="0"/>
              </a:rPr>
              <a:t>ji tak, že do společného grafu zobrazíme křivku nabídky a poptávky:</a:t>
            </a:r>
          </a:p>
          <a:p>
            <a:endParaRPr lang="cs-CZ" dirty="0"/>
          </a:p>
          <a:p>
            <a:r>
              <a:rPr lang="cs-CZ" dirty="0" smtClean="0"/>
              <a:t>       cena						nabídka</a:t>
            </a:r>
            <a:endParaRPr lang="cs-CZ" dirty="0"/>
          </a:p>
          <a:p>
            <a:r>
              <a:rPr lang="cs-CZ" b="1" dirty="0"/>
              <a:t> </a:t>
            </a:r>
            <a:endParaRPr lang="cs-CZ" dirty="0"/>
          </a:p>
          <a:p>
            <a:r>
              <a:rPr lang="cs-CZ" b="1" dirty="0"/>
              <a:t>								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		</a:t>
            </a:r>
            <a:r>
              <a:rPr lang="cs-CZ" sz="1800" dirty="0" smtClean="0">
                <a:solidFill>
                  <a:schemeClr val="tx1"/>
                </a:solidFill>
                <a:cs typeface="Arial" pitchFamily="34" charset="0"/>
              </a:rPr>
              <a:t>poptávka</a:t>
            </a:r>
          </a:p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			</a:t>
            </a:r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množství</a:t>
            </a: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Průsečík nabídky a poptávky udává </a:t>
            </a:r>
            <a:r>
              <a:rPr lang="cs-CZ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bod tržní rovnováhy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ClrTx/>
            </a:pP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 tomto bodě je dosahována </a:t>
            </a:r>
            <a:r>
              <a:rPr lang="cs-CZ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rovnovážná cena </a:t>
            </a:r>
            <a:r>
              <a:rPr lang="cs-CZ" sz="18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1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rovnovážné množství.</a:t>
            </a: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				</a:t>
            </a:r>
            <a:endParaRPr lang="cs-CZ" dirty="0">
              <a:solidFill>
                <a:schemeClr val="tx1"/>
              </a:solidFill>
              <a:cs typeface="Arial" pitchFamily="34" charset="0"/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1691680" y="3356992"/>
            <a:ext cx="0" cy="24482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899592" y="5581244"/>
            <a:ext cx="51125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2051720" y="3573016"/>
            <a:ext cx="3816424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051720" y="3573016"/>
            <a:ext cx="3816424" cy="16561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66547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Tržní ekonomika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Při 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nedostatku zboží na trhu </a:t>
            </a: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Kupující jsou ochotni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zaplatit i vyšší cenu, což vede ze strany prodejců ke zvýšení ceny a následně ke zvýšení nabízeného množství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Kupující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reagují na zvýšení ceny sníženou poptávkou. Rozdíl mezi nabídkou a poptávkou zboží se zmenšuje.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Při přebytku zboží na trhu </a:t>
            </a: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Odbyt vázne.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Aby výrobci prodali své zboží musí snižovat ceny. S poklesem cen klesá vyrobené, nabízené množství. </a:t>
            </a: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Kupující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při snížení ceny zvyšují poptávku, tím dochází k tomu,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že je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nadbytečné zboží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doprodáno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27124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500474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325</TotalTime>
  <Words>293</Words>
  <Application>Microsoft Office PowerPoint</Application>
  <PresentationFormat>Předvádění na obrazovce (4:3)</PresentationFormat>
  <Paragraphs>65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Sousedství</vt:lpstr>
      <vt:lpstr>Prezentace aplikace PowerPoint</vt:lpstr>
      <vt:lpstr>Prezentace aplikace PowerPoint</vt:lpstr>
      <vt:lpstr>Tržní ekonomika </vt:lpstr>
      <vt:lpstr>Tržní ekonomika</vt:lpstr>
      <vt:lpstr>Tržní ekonomika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Ing. Lukáš Nepokoj</cp:lastModifiedBy>
  <cp:revision>81</cp:revision>
  <dcterms:created xsi:type="dcterms:W3CDTF">2013-04-15T08:11:55Z</dcterms:created>
  <dcterms:modified xsi:type="dcterms:W3CDTF">2013-05-30T10:14:15Z</dcterms:modified>
</cp:coreProperties>
</file>