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8" r:id="rId3"/>
    <p:sldId id="266" r:id="rId4"/>
    <p:sldId id="257" r:id="rId5"/>
    <p:sldId id="259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2244201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Podnikání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814795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Podnikání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Podnikání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soustavné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plnění určitých cílů výrobního, obchodního nebo jiného charakteru, prováděné samostatně vlastním jménem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vlastní odpovědnost  za účelem dosažení zisku. 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ymezuje ho živnostenský zákon a obchodní zákoník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podmínkou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podnikání je existence výrobních faktorů – práce, přírodních zdrojů a kapitálu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spojeno s konkrétním podnikatelským subjektem a trhem, na kterém budou výrobky nebo služby prodávány.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subjektům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kteří se zabývají podnikáním, říkáme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podnikatelé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114300" indent="0">
              <a:lnSpc>
                <a:spcPct val="150000"/>
              </a:lnSpc>
              <a:buNone/>
            </a:pPr>
            <a:endParaRPr lang="cs-CZ" sz="2000" dirty="0"/>
          </a:p>
          <a:p>
            <a:pPr marL="114300" indent="0">
              <a:buNone/>
            </a:pPr>
            <a:endParaRPr lang="cs-CZ" sz="2000" dirty="0"/>
          </a:p>
          <a:p>
            <a:pPr marL="114300" indent="0">
              <a:buNone/>
            </a:pPr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Podnikatel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právně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samostatný, vlastnicky oddělený právní subjekt, který vyvíjí svou činnost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svým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jménem, na svůj účet s cílem dosáhnout zisk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mohou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jím být jak jednotlivé osoby (fyzické osoby), nebo skupiny lidí (právnické osoby)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své podnikání vytváří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podnik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Podnik: 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organizovanou hospodářskou jednotkou, ve které se využívají výrobní činitelé k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podnikání.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charakterizován: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právní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samostatností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(právní subjektivitou): jde o právo podniku jednat svým jménem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hospodářskou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samostatností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ze svých výnosů hradí náklady a dociluje zisku, samostatně rozhoduje o předmětu podnikání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 použití svých zdrojů, samostatně rozhoduje o vnitřním organizačním uspořádání, způsobu řízení a na trhu vystupuje jako samostatný subjekt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Právní formy podnikání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Podnikatel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může podnikat v určité právní formě, kterou si sám zvolí.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Hlavními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kritérii pro volbu právní formy podnikání jsou způsob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rozsah ručení, počet zakladatelů, nároky na počáteční kapitál, náročnost založení podniku, účast na zisku popř. ztrátě, finanční možnosti či daňové zatížení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Může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volit z těchto právních forem podnikání: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ivnosti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(podnikání podle živnostenského zákona)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bchodní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společnosti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(podnikání podle obchodního zákoníku)</a:t>
            </a:r>
          </a:p>
          <a:p>
            <a:pPr>
              <a:buClrTx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osobní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 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veřejná obchodní společnost</a:t>
            </a:r>
          </a:p>
          <a:p>
            <a:pPr>
              <a:buClrTx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- komanditní společnost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kapitálové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	- společnost s ručením omezeným</a:t>
            </a:r>
          </a:p>
          <a:p>
            <a:pPr>
              <a:buClrTx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- akciová společnost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ružstva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tátní </a:t>
            </a:r>
            <a:r>
              <a:rPr lang="cs-CZ" sz="2400" b="1" dirty="0">
                <a:solidFill>
                  <a:schemeClr val="tx1"/>
                </a:solidFill>
              </a:rPr>
              <a:t>podniky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495680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236</TotalTime>
  <Words>375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Snímek 1</vt:lpstr>
      <vt:lpstr>Snímek 2</vt:lpstr>
      <vt:lpstr>Podnikání </vt:lpstr>
      <vt:lpstr>Podnikání</vt:lpstr>
      <vt:lpstr>Podnikání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65</cp:revision>
  <dcterms:created xsi:type="dcterms:W3CDTF">2013-04-15T08:11:55Z</dcterms:created>
  <dcterms:modified xsi:type="dcterms:W3CDTF">2013-06-03T11:29:28Z</dcterms:modified>
</cp:coreProperties>
</file>