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69" r:id="rId3"/>
    <p:sldId id="266" r:id="rId4"/>
    <p:sldId id="257" r:id="rId5"/>
    <p:sldId id="259" r:id="rId6"/>
    <p:sldId id="267" r:id="rId7"/>
    <p:sldId id="268" r:id="rId8"/>
    <p:sldId id="27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848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wipe dir="r"/>
  </p:transition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61578507"/>
              </p:ext>
            </p:extLst>
          </p:nvPr>
        </p:nvGraphicFramePr>
        <p:xfrm>
          <a:off x="899592" y="2780928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VY_32_INOVACE_13_C_08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Ekonomika dopravy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Podnikání –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obchodní společnosti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Miroslav Vávra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100042477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1916832"/>
            <a:ext cx="7571184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a 2. ročník studijního oboru PROVOZ A EKONOMIKA DOPRAVY, předmětu EKONOMIKA DOPRAVY, inovuje výuku použitím multimediálních pomůcek – prezentace doplněné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Metodický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používá učitel při výkladu – pro větší názornost a atraktivnost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výuky,                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a zároveň jej mohou využívat žáci pro domácí přípravu na výuku.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0425342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Podnikání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114300" indent="0">
              <a:buNone/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Obchodní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společnosti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Jsou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upraveny obchodním a občanským zákoníkem.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Jde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o právnické osoby založené za účelem podnikání.  Zakládají je společníci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114300" indent="0"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Společník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je fyzická nebo právnická osoba, která má podíl ve společnosti. Z tohoto podílu, který představuje určitou majetkovou hodnotu, vyplývají určitá práva. Jde 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majetková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práva: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tj. právo podílet se na zisku, který byl dosažen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podnikáním,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právo na vypořádací podíl z majetku společnosti při jejím zániku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právo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rozhodovat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ve věcech společnosti, případně se podílet na obchodním vedení.</a:t>
            </a:r>
          </a:p>
        </p:txBody>
      </p:sp>
    </p:spTree>
    <p:extLst>
      <p:ext uri="{BB962C8B-B14F-4D97-AF65-F5344CB8AC3E}">
        <p14:creationId xmlns:p14="http://schemas.microsoft.com/office/powerpoint/2010/main" xmlns="" val="121281605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4000" b="1" dirty="0" smtClean="0"/>
              <a:t>Podnikání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908720"/>
            <a:ext cx="7848872" cy="5688632"/>
          </a:xfrm>
        </p:spPr>
        <p:txBody>
          <a:bodyPr>
            <a:noAutofit/>
          </a:bodyPr>
          <a:lstStyle/>
          <a:p>
            <a:pPr>
              <a:buClrTx/>
            </a:pP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Založení společnosti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Provádí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 </a:t>
            </a: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sepsáním </a:t>
            </a:r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společenské </a:t>
            </a: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smlouvy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nebo </a:t>
            </a:r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zakladatelské listiny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v případě, že společnost zakládá jedna osoba. </a:t>
            </a: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Tato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smlouva musí mít vždy </a:t>
            </a:r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písemnou formu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 musí obsahovat minimálně náležitosti uvedené v obchodním zákoníku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Podpisy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společníků musí být úředně ověřeny.</a:t>
            </a:r>
          </a:p>
          <a:p>
            <a:pPr>
              <a:buClrTx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Vznik </a:t>
            </a: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společnosti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Společnost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vzniká </a:t>
            </a:r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dnem zápisu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do obchodního rejstříku. </a:t>
            </a: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Návrh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 zápis podává zakladatel nebo společníci. Do vzniku společnosti jednají jménem společnosti její zakladatelé společně.</a:t>
            </a:r>
          </a:p>
          <a:p>
            <a:pPr>
              <a:buClrTx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Obchodní </a:t>
            </a:r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rejstřík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zvláštní veřejnou listinou, do které se zapisují podnikatelské subjekty – konkrétně údaje, které stanoví zákon.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Při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zápisu je vzniklému podniku přiděleno identifikační číslo organizace (IČO). Vedou je tzv. rejstříkové soudy. </a:t>
            </a:r>
          </a:p>
          <a:p>
            <a:pPr>
              <a:buClrTx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665476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4000" b="1" dirty="0" smtClean="0"/>
              <a:t>Podnikání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980728"/>
            <a:ext cx="7848872" cy="5688632"/>
          </a:xfrm>
        </p:spPr>
        <p:txBody>
          <a:bodyPr>
            <a:noAutofit/>
          </a:bodyPr>
          <a:lstStyle/>
          <a:p>
            <a:pPr>
              <a:buClrTx/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Zánik společnosti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Společnost zaniká ke dni výmazu z obchodního rejstříku. Tomuto výmazu musí předcházet zrušení společnosti.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Zrušení společnosti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 likvidací: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majetek společnosti je rozprodán, jsou uhrazeny závazky společnosti, zbývající prostředky jsou rozděleny mezi společníky a společnost je vymazána z obchodního rejstříku.</a:t>
            </a:r>
            <a:endParaRPr lang="cs-CZ" sz="2400" dirty="0" smtClean="0">
              <a:solidFill>
                <a:schemeClr val="tx1"/>
              </a:solidFill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bez </a:t>
            </a:r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likvidace: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celé jmění včetně všech závazků společnosti přechází na právního nástupce. Výmaz společnosti a zápis nástupce do obchodního rejstříku proběhne v jeden den.</a:t>
            </a:r>
          </a:p>
          <a:p>
            <a:pPr>
              <a:buClrTx/>
            </a:pP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Důvodem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zrušení může být uplynutí doby, nebo splnění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účelu,                   k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němuž byly založeny, rozhodnutí společníků nebo příslušného orgánu společnosti, rozhodnutí soudu z důvodů uvedených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  v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zákoně, nebo prohlášení konkurzu na majetek společnosti. </a:t>
            </a: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  <a:buClrTx/>
            </a:pPr>
            <a:endParaRPr lang="cs-CZ" sz="2500" dirty="0" smtClean="0">
              <a:solidFill>
                <a:schemeClr val="tx1"/>
              </a:solidFill>
            </a:endParaRPr>
          </a:p>
          <a:p>
            <a:pPr>
              <a:buClrTx/>
            </a:pPr>
            <a:endParaRPr lang="cs-CZ" sz="2500" dirty="0" smtClean="0">
              <a:solidFill>
                <a:schemeClr val="tx1"/>
              </a:solidFill>
            </a:endParaRPr>
          </a:p>
          <a:p>
            <a:pPr>
              <a:buClrTx/>
            </a:pPr>
            <a:endParaRPr lang="cs-CZ" sz="2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8527124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4000" b="1" dirty="0" smtClean="0"/>
              <a:t>Podnikání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980728"/>
            <a:ext cx="7848872" cy="5688632"/>
          </a:xfrm>
        </p:spPr>
        <p:txBody>
          <a:bodyPr>
            <a:noAutofit/>
          </a:bodyPr>
          <a:lstStyle/>
          <a:p>
            <a:pPr>
              <a:buClrTx/>
            </a:pP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Konkurz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ClrTx/>
            </a:pP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Jde o soudní řízení, při kterém se rozhodne zda, jakým způsobem a v jakém pořadí budou z majetku společnosti uhrazeny závazky společnosti.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Návrh na konkurz mohou podat jak společníci, tak věřitelé. Návrhu musí předcházet úpadek společnosti – společnost je insolventní, tzn., že není schopna hradit svoje závazky.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Likvidaci společnosti provádí likvidátor – toho jmenuje příslušný orgán společnosti nebo soud. 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Účelem likvidace je zpeněžit majetek společnosti, uhradit její závazky a případný zůstatek rozdělit mezi společníky.</a:t>
            </a:r>
          </a:p>
          <a:p>
            <a:pPr>
              <a:buClrTx/>
            </a:pP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buClrTx/>
            </a:pPr>
            <a:r>
              <a:rPr lang="cs-CZ" sz="2400" dirty="0">
                <a:solidFill>
                  <a:schemeClr val="tx1"/>
                </a:solidFill>
              </a:rPr>
              <a:t>	</a:t>
            </a: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400" dirty="0" smtClean="0">
              <a:solidFill>
                <a:schemeClr val="tx1"/>
              </a:solidFill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  <a:buClrTx/>
            </a:pPr>
            <a:endParaRPr lang="cs-CZ" sz="25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5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30860634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4000" b="1" dirty="0" smtClean="0"/>
              <a:t>Podnikání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980728"/>
            <a:ext cx="7848872" cy="5688632"/>
          </a:xfrm>
        </p:spPr>
        <p:txBody>
          <a:bodyPr>
            <a:noAutofit/>
          </a:bodyPr>
          <a:lstStyle/>
          <a:p>
            <a:pPr>
              <a:buClrTx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Obchodní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společnosti lze rozdělit na společnosti osobní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            a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kapitálové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ClrTx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Osobní obchodní </a:t>
            </a: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společnosti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jsou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takové, kde všichni nebo alespoň jeden ze společníků ručí za závazky společnosti neomezeně celým svým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majetkem.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představitelem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těchto společností jsou veřejná obchodní společnost a komanditní společnost. </a:t>
            </a:r>
          </a:p>
          <a:p>
            <a:pPr>
              <a:buClrTx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Kapitálové obchodní společnosti </a:t>
            </a:r>
            <a:endParaRPr lang="cs-CZ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jsou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takové, kde společníci za závazky společnosti neručí vůbec, nebo je jejich ručení nějakým způsobem omezeno (např. výší nesplaceného vkladu). </a:t>
            </a: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praxi jde o společnost s ručením omezeným a akciovou společnost.</a:t>
            </a:r>
          </a:p>
          <a:p>
            <a:pPr>
              <a:buClrTx/>
            </a:pP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buClrTx/>
            </a:pPr>
            <a:r>
              <a:rPr lang="cs-CZ" sz="2400" dirty="0">
                <a:solidFill>
                  <a:schemeClr val="tx1"/>
                </a:solidFill>
              </a:rPr>
              <a:t>	</a:t>
            </a: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400" dirty="0" smtClean="0">
              <a:solidFill>
                <a:schemeClr val="tx1"/>
              </a:solidFill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  <a:buClrTx/>
            </a:pPr>
            <a:endParaRPr lang="cs-CZ" sz="25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5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9711707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Použité zdroje</a:t>
            </a:r>
          </a:p>
        </p:txBody>
      </p:sp>
      <p:sp>
        <p:nvSpPr>
          <p:cNvPr id="5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7499176" cy="4209331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spcAft>
                <a:spcPts val="1200"/>
              </a:spcAft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4852295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292</TotalTime>
  <Words>598</Words>
  <Application>Microsoft Office PowerPoint</Application>
  <PresentationFormat>Předvádění na obrazovce (4:3)</PresentationFormat>
  <Paragraphs>94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Sousedství</vt:lpstr>
      <vt:lpstr>Snímek 1</vt:lpstr>
      <vt:lpstr>Snímek 2</vt:lpstr>
      <vt:lpstr>Podnikání </vt:lpstr>
      <vt:lpstr>Podnikání</vt:lpstr>
      <vt:lpstr>Podnikání</vt:lpstr>
      <vt:lpstr>Podnikání</vt:lpstr>
      <vt:lpstr>Podnikání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ekonomické pojmy</dc:title>
  <dc:creator>PC2</dc:creator>
  <cp:lastModifiedBy>Dum</cp:lastModifiedBy>
  <cp:revision>80</cp:revision>
  <dcterms:created xsi:type="dcterms:W3CDTF">2013-04-15T08:11:55Z</dcterms:created>
  <dcterms:modified xsi:type="dcterms:W3CDTF">2013-06-03T11:33:57Z</dcterms:modified>
</cp:coreProperties>
</file>