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1" r:id="rId3"/>
    <p:sldId id="270" r:id="rId4"/>
    <p:sldId id="257" r:id="rId5"/>
    <p:sldId id="259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00795735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Daňová soustava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ČR 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316726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Daňová soustava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609656" cy="5132040"/>
          </a:xfrm>
        </p:spPr>
        <p:txBody>
          <a:bodyPr>
            <a:noAutofit/>
          </a:bodyPr>
          <a:lstStyle/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Jde 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soubor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které odčerpávají část důchodu subjektu (příjmu nebo majetku) na nenávratném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principu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Platnost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1. ledna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1993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Úkol: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zajistit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dostatečné 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státního rozpočtu, ze kterého se financuje chod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státu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Přináší: - sblížení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 daňovými systémy států EU </a:t>
            </a: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- spravedlnost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zdanění 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	  	       	       - všeobecnost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zdanění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- účinnost zdanění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Daňová soustava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052736"/>
            <a:ext cx="7848872" cy="5544616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Daňová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terminologie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daň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částka, kterou plátce odvádí státu (finančnímu úřadu)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daně: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hodnota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důchodu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majetku, příjmu),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ze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kterého se vypočítává daň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sazba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daně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procentem nebo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jiným způsobem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vyjádřený poměr daně k základu daně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poplatník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daně: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ten, kdo je ze zákona nucen použít své příjmy na úhradu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daně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plátce daně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fyzická nebo právnická osoba, která má povinnost peníze odvést státu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Daňová soustava</a:t>
            </a:r>
            <a:endParaRPr lang="cs-CZ" sz="48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>
              <a:buClrTx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81966"/>
            <a:ext cx="8040288" cy="554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963687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498</TotalTime>
  <Words>234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Snímek 1</vt:lpstr>
      <vt:lpstr>Snímek 2</vt:lpstr>
      <vt:lpstr>Daňová soustava </vt:lpstr>
      <vt:lpstr>Daňová soustava</vt:lpstr>
      <vt:lpstr>Daňová soustava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129</cp:revision>
  <dcterms:created xsi:type="dcterms:W3CDTF">2013-04-15T08:11:55Z</dcterms:created>
  <dcterms:modified xsi:type="dcterms:W3CDTF">2013-06-03T11:43:14Z</dcterms:modified>
</cp:coreProperties>
</file>