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68" r:id="rId3"/>
    <p:sldId id="270" r:id="rId4"/>
    <p:sldId id="271" r:id="rId5"/>
    <p:sldId id="272" r:id="rId6"/>
    <p:sldId id="27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 varScale="1">
        <p:scale>
          <a:sx n="69" d="100"/>
          <a:sy n="69" d="100"/>
        </p:scale>
        <p:origin x="-164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FF24EB-210E-47FC-ABFE-FF54E64D3DB7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BF2272-467F-4D0D-AB8D-7F13415590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F2272-467F-4D0D-AB8D-7F134155902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noProof="0" dirty="0" smtClean="0">
                <a:latin typeface="Calibri"/>
              </a:rPr>
              <a:t>Rovnice ve slovních úlohách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30_Dráha, rychlost, čas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640076" y="548680"/>
            <a:ext cx="5863848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Známe už z hodin fyziky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2638653"/>
            <a:ext cx="1957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dráha ……………….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3358733"/>
            <a:ext cx="1957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rychlost 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14152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as ……………………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2775" y="2422629"/>
            <a:ext cx="3722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2775" y="3214717"/>
            <a:ext cx="345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87480" y="4006805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2609053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[km]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7978" y="335873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[km/h]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141529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[h]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39552" y="1556792"/>
            <a:ext cx="8064896" cy="4248472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C:\Documents and Settings\pechackova\Local Settings\Temporary Internet Files\Content.IE5\W5YNKDE7\MM910001141[1].gif"/>
          <p:cNvPicPr>
            <a:picLocks noChangeAspect="1" noChangeArrowheads="1" noCrop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5" y="4640535"/>
            <a:ext cx="720080" cy="97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pechackova\Local Settings\Temporary Internet Files\Content.IE5\0HUJOXI3\MC9004370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5107" y="1890642"/>
            <a:ext cx="1321128" cy="132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echackova\Local Settings\Temporary Internet Files\Content.IE5\W5YNKDE7\MC90044172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604" y="4510861"/>
            <a:ext cx="1542236" cy="154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0193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75656" y="3284984"/>
            <a:ext cx="3312368" cy="108012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b="1" dirty="0" smtClean="0"/>
              <a:t>s = v ∙ t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7962" y="975595"/>
            <a:ext cx="2738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Dráha je závislá</a:t>
            </a:r>
            <a:endParaRPr lang="cs-CZ" sz="28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516" y="2259217"/>
            <a:ext cx="4841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Základní vztah pro rovnoměrný pohyb: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6212" y="3861048"/>
            <a:ext cx="397192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17115" y="975595"/>
            <a:ext cx="3299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/>
              <a:t>n</a:t>
            </a:r>
            <a:r>
              <a:rPr lang="cs-CZ" sz="2800" u="sng" dirty="0" smtClean="0"/>
              <a:t>a rychlosti a čase.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xmlns="" val="1941245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620688"/>
            <a:ext cx="4005064" cy="53724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Zopakuj si převody jednotek: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1510980"/>
            <a:ext cx="26642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Dráha – jednotky délky.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8722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3,5 km =</a:t>
            </a:r>
          </a:p>
          <a:p>
            <a:endParaRPr lang="cs-CZ" sz="2400" b="1" dirty="0"/>
          </a:p>
          <a:p>
            <a:r>
              <a:rPr lang="cs-CZ" sz="2400" b="1" dirty="0" smtClean="0"/>
              <a:t>1256 m =</a:t>
            </a:r>
          </a:p>
          <a:p>
            <a:endParaRPr lang="cs-CZ" sz="2400" b="1" dirty="0"/>
          </a:p>
          <a:p>
            <a:r>
              <a:rPr lang="cs-CZ" sz="2400" b="1" dirty="0" smtClean="0"/>
              <a:t>63,5 dm =</a:t>
            </a:r>
          </a:p>
          <a:p>
            <a:endParaRPr lang="cs-CZ" sz="2400" b="1" dirty="0"/>
          </a:p>
          <a:p>
            <a:r>
              <a:rPr lang="cs-CZ" sz="2400" b="1" dirty="0" smtClean="0"/>
              <a:t>333 mm =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2924944"/>
            <a:ext cx="6480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km</a:t>
            </a:r>
          </a:p>
          <a:p>
            <a:endParaRPr lang="cs-CZ" sz="2400" b="1" dirty="0"/>
          </a:p>
          <a:p>
            <a:r>
              <a:rPr lang="cs-CZ" sz="2400" b="1" dirty="0" smtClean="0"/>
              <a:t>m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924944"/>
            <a:ext cx="18722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………………….</a:t>
            </a:r>
          </a:p>
          <a:p>
            <a:endParaRPr lang="cs-CZ" sz="2400" b="1" dirty="0"/>
          </a:p>
          <a:p>
            <a:r>
              <a:rPr lang="cs-CZ" sz="2400" b="1" dirty="0"/>
              <a:t>………………….</a:t>
            </a:r>
          </a:p>
          <a:p>
            <a:endParaRPr lang="cs-CZ" sz="2400" b="1" dirty="0" smtClean="0"/>
          </a:p>
          <a:p>
            <a:r>
              <a:rPr lang="cs-CZ" sz="2400" b="1" dirty="0"/>
              <a:t>………………….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………………….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52936"/>
            <a:ext cx="1296144" cy="267765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3500</a:t>
            </a:r>
          </a:p>
          <a:p>
            <a:endParaRPr lang="cs-CZ" sz="2400" b="1" dirty="0"/>
          </a:p>
          <a:p>
            <a:r>
              <a:rPr lang="cs-CZ" sz="2400" b="1" dirty="0" smtClean="0"/>
              <a:t>1,256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6,35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0,333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845855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620688"/>
            <a:ext cx="4005064" cy="53724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Zopakuj si převody jednotek: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1510980"/>
            <a:ext cx="26642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Jednotky času.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8722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1,5 h =</a:t>
            </a:r>
          </a:p>
          <a:p>
            <a:endParaRPr lang="cs-CZ" sz="2400" b="1" dirty="0"/>
          </a:p>
          <a:p>
            <a:r>
              <a:rPr lang="cs-CZ" sz="2400" b="1" dirty="0" smtClean="0"/>
              <a:t>30 min =</a:t>
            </a:r>
          </a:p>
          <a:p>
            <a:endParaRPr lang="cs-CZ" sz="2400" b="1" dirty="0"/>
          </a:p>
          <a:p>
            <a:r>
              <a:rPr lang="cs-CZ" sz="2400" b="1" dirty="0" smtClean="0"/>
              <a:t>10 min =</a:t>
            </a:r>
          </a:p>
          <a:p>
            <a:endParaRPr lang="cs-CZ" sz="2400" b="1" dirty="0"/>
          </a:p>
          <a:p>
            <a:r>
              <a:rPr lang="cs-CZ" sz="2400" b="1" dirty="0" smtClean="0"/>
              <a:t>30 s =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2924944"/>
            <a:ext cx="8640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 </a:t>
            </a:r>
          </a:p>
          <a:p>
            <a:endParaRPr lang="cs-CZ" sz="2400" b="1" dirty="0" smtClean="0"/>
          </a:p>
          <a:p>
            <a:r>
              <a:rPr lang="cs-CZ" sz="2400" b="1" dirty="0"/>
              <a:t>h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/>
              <a:t>h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/>
              <a:t>h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1800" y="2924944"/>
            <a:ext cx="18722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………………….</a:t>
            </a:r>
          </a:p>
          <a:p>
            <a:endParaRPr lang="cs-CZ" sz="2400" b="1" dirty="0"/>
          </a:p>
          <a:p>
            <a:r>
              <a:rPr lang="cs-CZ" sz="2400" b="1" dirty="0"/>
              <a:t>………………….</a:t>
            </a:r>
          </a:p>
          <a:p>
            <a:endParaRPr lang="cs-CZ" sz="2400" b="1" dirty="0" smtClean="0"/>
          </a:p>
          <a:p>
            <a:r>
              <a:rPr lang="cs-CZ" sz="2400" b="1" dirty="0"/>
              <a:t>………………….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………………….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155114" y="2708920"/>
                <a:ext cx="2304256" cy="3550587"/>
              </a:xfrm>
              <a:prstGeom prst="rect">
                <a:avLst/>
              </a:prstGeom>
              <a:noFill/>
              <a:ln>
                <a:solidFill>
                  <a:schemeClr val="bg1">
                    <a:lumMod val="50000"/>
                  </a:schemeClr>
                </a:solidFill>
                <a:prstDash val="sysDash"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1,5 • 60 = 90 </a:t>
                </a:r>
              </a:p>
              <a:p>
                <a:endParaRPr lang="cs-CZ" sz="2400" b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sz="2000" b="1" i="1" smtClean="0"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0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𝟎</m:t>
                      </m:r>
                      <m:r>
                        <a:rPr lang="cs-CZ" sz="2000" b="1" i="1" smtClean="0">
                          <a:latin typeface="Cambria Math"/>
                        </a:rPr>
                        <m:t>,</m:t>
                      </m:r>
                      <m:r>
                        <a:rPr lang="cs-CZ" sz="2000" b="1" i="1" smtClean="0"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000" b="1" dirty="0"/>
              </a:p>
              <a:p>
                <a:endParaRPr lang="cs-CZ" sz="20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000" b="1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 smtClean="0"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000" b="1" dirty="0"/>
              </a:p>
              <a:p>
                <a:endParaRPr lang="cs-CZ" sz="2400" b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latin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𝟔𝟎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000" b="1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𝟎</m:t>
                          </m:r>
                        </m:den>
                      </m:f>
                    </m:oMath>
                  </m:oMathPara>
                </a14:m>
                <a:endParaRPr lang="cs-CZ" sz="2000" b="1" dirty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5114" y="2708920"/>
                <a:ext cx="2304256" cy="355058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632" t="-855"/>
                </a:stretch>
              </a:blipFill>
              <a:ln>
                <a:solidFill>
                  <a:schemeClr val="bg1">
                    <a:lumMod val="50000"/>
                  </a:schemeClr>
                </a:solidFill>
                <a:prstDash val="sysDash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6873954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620688"/>
            <a:ext cx="4005064" cy="53724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Zopakuj si převody jednotek: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1510980"/>
            <a:ext cx="26642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Jednotky rychlosti.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971600" y="2924944"/>
                <a:ext cx="1872208" cy="29706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72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sz="2400" b="1" dirty="0" smtClean="0"/>
                  <a:t> =</a:t>
                </a:r>
              </a:p>
              <a:p>
                <a:endParaRPr lang="cs-CZ" sz="2400" b="1" dirty="0"/>
              </a:p>
              <a:p>
                <a:endParaRPr lang="cs-CZ" sz="2400" b="1" dirty="0" smtClean="0"/>
              </a:p>
              <a:p>
                <a:endParaRPr lang="cs-CZ" sz="2400" b="1" dirty="0"/>
              </a:p>
              <a:p>
                <a:r>
                  <a:rPr lang="cs-CZ" sz="2400" b="1" dirty="0"/>
                  <a:t>5</a:t>
                </a:r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𝒔</m:t>
                        </m:r>
                      </m:den>
                    </m:f>
                    <m:r>
                      <a:rPr lang="cs-CZ" sz="24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 smtClean="0"/>
                  <a:t> =</a:t>
                </a:r>
              </a:p>
              <a:p>
                <a:endParaRPr lang="cs-CZ" sz="2400" b="1" dirty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924944"/>
                <a:ext cx="1872208" cy="297062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067944" y="2939263"/>
                <a:ext cx="864096" cy="290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𝒎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𝒔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 smtClean="0"/>
              </a:p>
              <a:p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𝒌𝒎</m:t>
                          </m:r>
                        </m:num>
                        <m:den>
                          <m:r>
                            <a:rPr lang="cs-CZ" sz="2400" b="1" i="1">
                              <a:latin typeface="Cambria Math"/>
                            </a:rPr>
                            <m:t>𝒉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939263"/>
                <a:ext cx="864096" cy="290900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339752" y="2924944"/>
            <a:ext cx="18722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………………….</a:t>
            </a:r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/>
              <a:t>………………….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076056" y="2740021"/>
                <a:ext cx="3888432" cy="3630546"/>
              </a:xfrm>
              <a:prstGeom prst="rect">
                <a:avLst/>
              </a:prstGeom>
              <a:noFill/>
              <a:ln>
                <a:solidFill>
                  <a:schemeClr val="bg1">
                    <a:lumMod val="50000"/>
                  </a:schemeClr>
                </a:solidFill>
                <a:prstDash val="sysDot"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𝟕𝟐𝟎𝟎𝟎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𝟑𝟔𝟎𝟎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 </m:t>
                    </m:r>
                  </m:oMath>
                </a14:m>
                <a:r>
                  <a:rPr lang="cs-CZ" sz="2400" b="1" dirty="0" smtClean="0"/>
                  <a:t>20   </a:t>
                </a:r>
                <a:r>
                  <a:rPr lang="cs-CZ" sz="2000" b="1" dirty="0" smtClean="0"/>
                  <a:t>(72 : 3,6) </a:t>
                </a:r>
              </a:p>
              <a:p>
                <a:endParaRPr lang="cs-CZ" sz="2400" b="1" dirty="0"/>
              </a:p>
              <a:p>
                <a:endParaRPr lang="cs-CZ" sz="2400" b="1" dirty="0" smtClean="0"/>
              </a:p>
              <a:p>
                <a:endParaRPr lang="cs-CZ" sz="2400" b="1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𝟓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𝟏𝟎𝟎𝟎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𝟑𝟔𝟎𝟎</m:t>
                            </m:r>
                          </m:den>
                        </m:f>
                      </m:den>
                    </m:f>
                    <m:r>
                      <a:rPr lang="cs-CZ" sz="2400" b="1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𝟑𝟔𝟎𝟎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𝟏𝟎𝟎𝟎</m:t>
                        </m:r>
                      </m:den>
                    </m:f>
                  </m:oMath>
                </a14:m>
                <a:r>
                  <a:rPr lang="cs-CZ" sz="2400" b="1" dirty="0" smtClean="0"/>
                  <a:t> = 18   </a:t>
                </a:r>
                <a:r>
                  <a:rPr lang="cs-CZ" sz="2000" b="1" dirty="0" smtClean="0"/>
                  <a:t>(</a:t>
                </a:r>
                <a:r>
                  <a:rPr lang="cs-CZ" sz="2000" b="1" dirty="0"/>
                  <a:t>5</a:t>
                </a:r>
                <a:r>
                  <a:rPr lang="cs-CZ" sz="2000" b="1" dirty="0" smtClean="0"/>
                  <a:t> • </a:t>
                </a:r>
                <a:r>
                  <a:rPr lang="cs-CZ" sz="2000" b="1" dirty="0"/>
                  <a:t>3,6) </a:t>
                </a:r>
              </a:p>
              <a:p>
                <a:endParaRPr lang="cs-CZ" sz="2400" b="1" dirty="0"/>
              </a:p>
              <a:p>
                <a:endParaRPr lang="cs-CZ" sz="2400" b="1" dirty="0"/>
              </a:p>
              <a:p>
                <a:endParaRPr lang="cs-CZ" sz="2000" b="1" dirty="0" smtClean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2740021"/>
                <a:ext cx="3888432" cy="363054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2344"/>
                </a:stretch>
              </a:blipFill>
              <a:ln>
                <a:solidFill>
                  <a:schemeClr val="bg1">
                    <a:lumMod val="50000"/>
                  </a:schemeClr>
                </a:solidFill>
                <a:prstDash val="sysDot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501933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</a:t>
            </a:r>
            <a:r>
              <a:rPr lang="cs-CZ" sz="2000" dirty="0" smtClean="0">
                <a:latin typeface="Constantia"/>
              </a:rPr>
              <a:t>osmý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výkladu 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úlohách o pohybu (opakování fyzikálních veličin – dráha, rychlost, čas, převody jednotek)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 smtClean="0">
              <a:latin typeface="Constanti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Zdroje: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www.office.</a:t>
            </a:r>
            <a:r>
              <a:rPr kumimoji="0" lang="cs-CZ" sz="2000" b="0" i="0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microsoft.com</a:t>
            </a: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594</TotalTime>
  <Words>169</Words>
  <Application>Microsoft Office PowerPoint</Application>
  <PresentationFormat>Předvádění na obrazovce (4:3)</PresentationFormat>
  <Paragraphs>107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Snímek 1</vt:lpstr>
      <vt:lpstr>Známe už z hodin fyziky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šárka</cp:lastModifiedBy>
  <cp:revision>85</cp:revision>
  <dcterms:created xsi:type="dcterms:W3CDTF">2011-11-21T15:50:20Z</dcterms:created>
  <dcterms:modified xsi:type="dcterms:W3CDTF">2013-06-03T12:26:57Z</dcterms:modified>
</cp:coreProperties>
</file>