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2" r:id="rId4"/>
    <p:sldId id="263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PRO 2.ROČNÍK_08_POHÁDKOVÉ BYTOSTI</a:t>
          </a:r>
          <a:br>
            <a:rPr lang="cs-CZ" sz="1800" dirty="0" smtClean="0"/>
          </a:br>
          <a:r>
            <a:rPr lang="cs-CZ" sz="1800" dirty="0" smtClean="0"/>
            <a:t>Téma : ČESKÉ POHÁDKY</a:t>
          </a:r>
          <a:endParaRPr lang="cs-CZ" sz="1800" dirty="0"/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47BBAC26-3FA4-4CF5-AED6-BB58F4D3120E}" type="presOf" srcId="{9D408994-0CE4-4F94-84EE-D04ECC50BF2C}" destId="{48AC7635-E465-42B3-B30A-000D925488DD}" srcOrd="0" destOrd="0" presId="urn:microsoft.com/office/officeart/2005/8/layout/target3"/>
    <dgm:cxn modelId="{75447151-6875-49F9-8954-83EF6B1C61D7}" type="presOf" srcId="{3EAF3F2F-7F72-4A95-9294-1917942B2CB1}" destId="{DB1A312E-BBAC-49DF-82DF-7A1B699103CB}" srcOrd="0" destOrd="0" presId="urn:microsoft.com/office/officeart/2005/8/layout/target3"/>
    <dgm:cxn modelId="{15E872FC-A1F0-4184-AB0E-18CBC558C27C}" type="presOf" srcId="{9D408994-0CE4-4F94-84EE-D04ECC50BF2C}" destId="{A523F8F3-E4EB-49F8-A462-6282AC026BD5}" srcOrd="1" destOrd="0" presId="urn:microsoft.com/office/officeart/2005/8/layout/target3"/>
    <dgm:cxn modelId="{5FEA6454-FB17-4A8A-8620-CBC321AAE50E}" type="presOf" srcId="{70F64966-0F49-4D44-8C53-11C1CA649B48}" destId="{6D737DE9-7818-43CF-BF3B-ACCEA1573666}" srcOrd="0" destOrd="0" presId="urn:microsoft.com/office/officeart/2005/8/layout/target3"/>
    <dgm:cxn modelId="{BB37CF53-62B6-4636-8B7F-18EEBD074CA2}" type="presOf" srcId="{23DC7AC1-FBCB-4B6F-855F-186A750610AE}" destId="{B1ACAD1B-B554-4042-B64C-B2EC4C16112E}" srcOrd="1" destOrd="0" presId="urn:microsoft.com/office/officeart/2005/8/layout/target3"/>
    <dgm:cxn modelId="{D5248358-C505-494E-9016-2B3B37F994AA}" type="presOf" srcId="{3EAF3F2F-7F72-4A95-9294-1917942B2CB1}" destId="{15AAF360-CC53-4214-BCB5-85F0C2F997E7}" srcOrd="1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895089E8-2FE1-46CF-A1AE-B89FC6D2CEA9}" type="presOf" srcId="{23DC7AC1-FBCB-4B6F-855F-186A750610AE}" destId="{198E47D5-457F-4B08-ADCA-D6368710DCB3}" srcOrd="0" destOrd="0" presId="urn:microsoft.com/office/officeart/2005/8/layout/target3"/>
    <dgm:cxn modelId="{B7ECF0F3-3092-4084-9DA7-6E27D9104F77}" type="presParOf" srcId="{6D737DE9-7818-43CF-BF3B-ACCEA1573666}" destId="{D04082DD-CF4C-4B60-94B8-1B8ACDE336B6}" srcOrd="0" destOrd="0" presId="urn:microsoft.com/office/officeart/2005/8/layout/target3"/>
    <dgm:cxn modelId="{4E3D53F6-C273-4474-A9D9-A3632464823E}" type="presParOf" srcId="{6D737DE9-7818-43CF-BF3B-ACCEA1573666}" destId="{2A389B58-FF89-428F-B684-09F8D46B5676}" srcOrd="1" destOrd="0" presId="urn:microsoft.com/office/officeart/2005/8/layout/target3"/>
    <dgm:cxn modelId="{C74031E2-67CF-416E-B84B-6A4157490D5B}" type="presParOf" srcId="{6D737DE9-7818-43CF-BF3B-ACCEA1573666}" destId="{198E47D5-457F-4B08-ADCA-D6368710DCB3}" srcOrd="2" destOrd="0" presId="urn:microsoft.com/office/officeart/2005/8/layout/target3"/>
    <dgm:cxn modelId="{DA4702DE-039C-47CC-A122-5A90237D594E}" type="presParOf" srcId="{6D737DE9-7818-43CF-BF3B-ACCEA1573666}" destId="{209CE0A3-4F58-494D-8F21-C145536A1C70}" srcOrd="3" destOrd="0" presId="urn:microsoft.com/office/officeart/2005/8/layout/target3"/>
    <dgm:cxn modelId="{00C53531-6E85-4D5D-8F74-62200A831815}" type="presParOf" srcId="{6D737DE9-7818-43CF-BF3B-ACCEA1573666}" destId="{18E2421A-04AA-49FB-8AB0-6EE67CEA1ABC}" srcOrd="4" destOrd="0" presId="urn:microsoft.com/office/officeart/2005/8/layout/target3"/>
    <dgm:cxn modelId="{1315E9A3-863D-4F4A-8354-FF4CF5D9323D}" type="presParOf" srcId="{6D737DE9-7818-43CF-BF3B-ACCEA1573666}" destId="{DB1A312E-BBAC-49DF-82DF-7A1B699103CB}" srcOrd="5" destOrd="0" presId="urn:microsoft.com/office/officeart/2005/8/layout/target3"/>
    <dgm:cxn modelId="{12783210-07E4-4DCF-B890-C2668B7E94B5}" type="presParOf" srcId="{6D737DE9-7818-43CF-BF3B-ACCEA1573666}" destId="{FD39CAEB-17DB-42BC-A234-2104C0C49A72}" srcOrd="6" destOrd="0" presId="urn:microsoft.com/office/officeart/2005/8/layout/target3"/>
    <dgm:cxn modelId="{BB55571A-E8B8-4986-9963-28146D321007}" type="presParOf" srcId="{6D737DE9-7818-43CF-BF3B-ACCEA1573666}" destId="{36653707-C0EE-4AA3-9209-542F656AA20F}" srcOrd="7" destOrd="0" presId="urn:microsoft.com/office/officeart/2005/8/layout/target3"/>
    <dgm:cxn modelId="{52D5EB77-724E-44C5-AC58-FE29F6145FD9}" type="presParOf" srcId="{6D737DE9-7818-43CF-BF3B-ACCEA1573666}" destId="{48AC7635-E465-42B3-B30A-000D925488DD}" srcOrd="8" destOrd="0" presId="urn:microsoft.com/office/officeart/2005/8/layout/target3"/>
    <dgm:cxn modelId="{234349CC-0222-4A52-ACD1-1581F64A42EB}" type="presParOf" srcId="{6D737DE9-7818-43CF-BF3B-ACCEA1573666}" destId="{B1ACAD1B-B554-4042-B64C-B2EC4C16112E}" srcOrd="9" destOrd="0" presId="urn:microsoft.com/office/officeart/2005/8/layout/target3"/>
    <dgm:cxn modelId="{D4CB7D07-EC2C-4924-88F4-3A446E295E11}" type="presParOf" srcId="{6D737DE9-7818-43CF-BF3B-ACCEA1573666}" destId="{15AAF360-CC53-4214-BCB5-85F0C2F997E7}" srcOrd="10" destOrd="0" presId="urn:microsoft.com/office/officeart/2005/8/layout/target3"/>
    <dgm:cxn modelId="{0AF62D86-8805-445E-8571-536CD1B92FD3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PRO 2.ROČNÍK_08_POHÁDKOVÉ BYTOSTI</a:t>
          </a:r>
          <a:br>
            <a:rPr lang="cs-CZ" sz="1800" kern="1200" dirty="0" smtClean="0"/>
          </a:br>
          <a:r>
            <a:rPr lang="cs-CZ" sz="1800" kern="1200" dirty="0" smtClean="0"/>
            <a:t>Téma : ČESKÉ POHÁDKY</a:t>
          </a:r>
          <a:endParaRPr lang="cs-CZ" sz="1800" kern="1200" dirty="0"/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5922121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395536" y="5805264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procvičení nejznámějších českých pohádek 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941168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64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Uzivatel\Local Settings\Temporary Internet Files\Content.IE5\S5IK4ES4\MP900182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61129">
            <a:off x="6071880" y="4267973"/>
            <a:ext cx="1499314" cy="2248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DXK6N9FS\MC900361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39595">
            <a:off x="1734722" y="639400"/>
            <a:ext cx="1330325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DXK6N9FS\MC9003362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59565">
            <a:off x="674688" y="4824181"/>
            <a:ext cx="1040074" cy="176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Uzivatel\Local Settings\Temporary Internet Files\Content.IE5\D5UQKKW9\MC9004156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016399"/>
            <a:ext cx="1248279" cy="160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Uzivatel\Local Settings\Temporary Internet Files\Content.IE5\1J349QKF\MC9003561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12909">
            <a:off x="4469991" y="1046340"/>
            <a:ext cx="1353872" cy="147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Uzivatel\Local Settings\Temporary Internet Files\Content.IE5\S5IK4ES4\MC90044067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428" y="5124876"/>
            <a:ext cx="1515567" cy="151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Uzivatel\Local Settings\Temporary Internet Files\Content.IE5\D5UQKKW9\MC90043977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90583"/>
            <a:ext cx="1504263" cy="150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Uzivatel\Local Settings\Temporary Internet Files\Content.IE5\DXK6N9FS\MC90043621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83589">
            <a:off x="2861683" y="2527117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118560"/>
            <a:ext cx="4340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Pojmenuj obrázky pohádkových postav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13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Uzivatel\Local Settings\Temporary Internet Files\Content.IE5\S5IK4ES4\MP900182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61129">
            <a:off x="6071880" y="4267973"/>
            <a:ext cx="1499314" cy="2248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DXK6N9FS\MC900361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39595">
            <a:off x="1734722" y="639400"/>
            <a:ext cx="1330325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DXK6N9FS\MC9003362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59565">
            <a:off x="674688" y="4824181"/>
            <a:ext cx="1040074" cy="176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Uzivatel\Local Settings\Temporary Internet Files\Content.IE5\D5UQKKW9\MC9004156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016399"/>
            <a:ext cx="1248279" cy="160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Uzivatel\Local Settings\Temporary Internet Files\Content.IE5\1J349QKF\MC9003561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12909">
            <a:off x="4469991" y="1046340"/>
            <a:ext cx="1353872" cy="147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Uzivatel\Local Settings\Temporary Internet Files\Content.IE5\S5IK4ES4\MC90044067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428" y="5124876"/>
            <a:ext cx="1515567" cy="151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Uzivatel\Local Settings\Temporary Internet Files\Content.IE5\D5UQKKW9\MC90043977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90583"/>
            <a:ext cx="1504263" cy="150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Uzivatel\Local Settings\Temporary Internet Files\Content.IE5\DXK6N9FS\MC90043621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83589">
            <a:off x="2861683" y="2527117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118560"/>
            <a:ext cx="3908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Názvy pohádkových bytostí- řešení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881638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princezna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3" y="1412776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jelen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509120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Karkulka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94725" y="6525344"/>
            <a:ext cx="482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54892" y="6525344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Smolíček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09520" y="6525344"/>
            <a:ext cx="641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drak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6928" y="4194846"/>
            <a:ext cx="2665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erníková chaloupka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85428" y="4509120"/>
            <a:ext cx="1071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ježibaba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632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Uzivatel\Local Settings\Temporary Internet Files\Content.IE5\S5IK4ES4\MP900182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61129">
            <a:off x="6071880" y="4267973"/>
            <a:ext cx="1499314" cy="2248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DXK6N9FS\MC900361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39595">
            <a:off x="1734722" y="639400"/>
            <a:ext cx="1330325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DXK6N9FS\MC9003362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59565">
            <a:off x="674688" y="4824181"/>
            <a:ext cx="1040074" cy="176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Uzivatel\Local Settings\Temporary Internet Files\Content.IE5\D5UQKKW9\MC9004156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016399"/>
            <a:ext cx="1248279" cy="160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Uzivatel\Local Settings\Temporary Internet Files\Content.IE5\1J349QKF\MC9003561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12909">
            <a:off x="4469991" y="1046340"/>
            <a:ext cx="1353872" cy="147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Uzivatel\Local Settings\Temporary Internet Files\Content.IE5\S5IK4ES4\MC90044067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428" y="5124876"/>
            <a:ext cx="1515567" cy="151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Uzivatel\Local Settings\Temporary Internet Files\Content.IE5\D5UQKKW9\MC90043977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90583"/>
            <a:ext cx="1504263" cy="150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Uzivatel\Local Settings\Temporary Internet Files\Content.IE5\DXK6N9FS\MC90043621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83589">
            <a:off x="2861683" y="2527117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118560"/>
            <a:ext cx="6032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Přiřaď dvojice pohádkových postav , které k sobě patří.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881638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princezna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3" y="1412776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jelen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509120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Karkulka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94725" y="6525344"/>
            <a:ext cx="482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54892" y="6525344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Smolíček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09520" y="6525344"/>
            <a:ext cx="641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drak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6928" y="4194846"/>
            <a:ext cx="2665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erníková chaloupka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85428" y="4509120"/>
            <a:ext cx="1071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ježibaba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81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Uzivatel\Local Settings\Temporary Internet Files\Content.IE5\S5IK4ES4\MP900182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643" y="609605"/>
            <a:ext cx="1108568" cy="166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DXK6N9FS\MC900361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453" y="509169"/>
            <a:ext cx="1330325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DXK6N9FS\MC9003362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95" y="3801835"/>
            <a:ext cx="1040074" cy="176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Uzivatel\Local Settings\Temporary Internet Files\Content.IE5\D5UQKKW9\MC9004156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534" y="3954172"/>
            <a:ext cx="1248279" cy="160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Uzivatel\Local Settings\Temporary Internet Files\Content.IE5\1J349QKF\MC9003561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167" y="5257806"/>
            <a:ext cx="1353872" cy="147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Uzivatel\Local Settings\Temporary Internet Files\Content.IE5\S5IK4ES4\MC90044067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313690"/>
            <a:ext cx="1515567" cy="151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Uzivatel\Local Settings\Temporary Internet Files\Content.IE5\D5UQKKW9\MC90043977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37804"/>
            <a:ext cx="1504263" cy="150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Uzivatel\Local Settings\Temporary Internet Files\Content.IE5\DXK6N9FS\MC90043621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7925">
            <a:off x="4985675" y="2608428"/>
            <a:ext cx="1340124" cy="1388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836712"/>
            <a:ext cx="3304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Správné řešení :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00534" y="2708920"/>
            <a:ext cx="1872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princezna , drak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4149080"/>
            <a:ext cx="3422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ežibaba , perníková chaloupka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4295" y="6237312"/>
            <a:ext cx="2488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lk , červená Karkulka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47167" y="4944358"/>
            <a:ext cx="1856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elen , Smolíček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1639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Zdroj : galerie </a:t>
            </a:r>
            <a:r>
              <a:rPr lang="cs-CZ" sz="1600" smtClean="0"/>
              <a:t>office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2890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</TotalTime>
  <Words>85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 : galerie office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12</cp:revision>
  <dcterms:created xsi:type="dcterms:W3CDTF">2011-10-17T09:45:19Z</dcterms:created>
  <dcterms:modified xsi:type="dcterms:W3CDTF">2012-01-02T15:18:38Z</dcterms:modified>
</cp:coreProperties>
</file>