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68" r:id="rId3"/>
    <p:sldId id="269" r:id="rId4"/>
    <p:sldId id="270" r:id="rId5"/>
    <p:sldId id="27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12" autoAdjust="0"/>
    <p:restoredTop sz="94660"/>
  </p:normalViewPr>
  <p:slideViewPr>
    <p:cSldViewPr>
      <p:cViewPr>
        <p:scale>
          <a:sx n="70" d="100"/>
          <a:sy n="70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F97DA-BCBF-4D88-A89A-1B7BA6FCE694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77E1E-E48F-4AF5-98E5-F66B3BD346E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77E1E-E48F-4AF5-98E5-F66B3BD346E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77E1E-E48F-4AF5-98E5-F66B3BD346E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77E1E-E48F-4AF5-98E5-F66B3BD346E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77E1E-E48F-4AF5-98E5-F66B3BD346E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77E1E-E48F-4AF5-98E5-F66B3BD346E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noProof="0" dirty="0" smtClean="0">
                <a:latin typeface="Calibri"/>
              </a:rPr>
              <a:t>Rovnice ve slovních úlohách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32_Úlohy o pohybu (proti sobě)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C:\Documents and Settings\pechackova\Local Settings\Temporary Internet Files\Content.IE5\W5YNKDE7\MM910001141[1].gif"/>
          <p:cNvPicPr>
            <a:picLocks noChangeAspect="1" noChangeArrowheads="1" noCrop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07102"/>
            <a:ext cx="720080" cy="97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pechackova\Local Settings\Temporary Internet Files\Content.IE5\0HUJOXI3\MC9004370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133976"/>
            <a:ext cx="1321128" cy="132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echackova\Local Settings\Temporary Internet Files\Content.IE5\W5YNKDE7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5693" y="1844824"/>
            <a:ext cx="1542236" cy="154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92389" y="2420888"/>
            <a:ext cx="4239331" cy="151216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b="1" dirty="0" smtClean="0"/>
              <a:t>s = v ∙ t</a:t>
            </a:r>
            <a:endParaRPr lang="cs-CZ" sz="6000" b="1" dirty="0"/>
          </a:p>
        </p:txBody>
      </p: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1084197" y="548680"/>
            <a:ext cx="6696525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Úlohy o pohybu – proti sobě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345" y="1844824"/>
            <a:ext cx="3858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Opět využíváme základního vztahu: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01932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61795E-6 L 0.30712 0.00046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2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61795E-6 L -0.26111 0.00046 " pathEditMode="relative" rAng="0" ptsTypes="AA">
                                      <p:cBhvr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56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pechackova\Local Settings\Temporary Internet Files\Content.IE5\W5YNKDE7\MM910001141[1].gif"/>
          <p:cNvPicPr>
            <a:picLocks noChangeAspect="1" noChangeArrowheads="1" noCrop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22484"/>
            <a:ext cx="720080" cy="97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pechackova\Local Settings\Temporary Internet Files\Content.IE5\W5YNKDE7\MM910001141[1].gif"/>
          <p:cNvPicPr>
            <a:picLocks noChangeAspect="1" noChangeArrowheads="1" noCrop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743151" y="1604798"/>
            <a:ext cx="709169" cy="96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475656" y="836712"/>
            <a:ext cx="5976664" cy="0"/>
          </a:xfrm>
          <a:prstGeom prst="line">
            <a:avLst/>
          </a:prstGeom>
          <a:ln w="76200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091110" y="1051828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619672" y="2852936"/>
            <a:ext cx="3024336" cy="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698925" y="2852936"/>
            <a:ext cx="3024336" cy="0"/>
          </a:xfrm>
          <a:prstGeom prst="line">
            <a:avLst/>
          </a:prstGeom>
          <a:ln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922911" y="2780928"/>
            <a:ext cx="521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-25000" dirty="0"/>
              <a:t>2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4200" y="2708920"/>
            <a:ext cx="521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-25000" dirty="0" smtClean="0"/>
              <a:t>1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4200" y="4077072"/>
            <a:ext cx="3439293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/>
              <a:t>s</a:t>
            </a:r>
            <a:r>
              <a:rPr lang="cs-CZ" sz="4800" b="1" baseline="-25000" dirty="0" smtClean="0"/>
              <a:t>1</a:t>
            </a:r>
            <a:r>
              <a:rPr lang="cs-CZ" sz="4800" b="1" dirty="0" smtClean="0"/>
              <a:t> +  s</a:t>
            </a:r>
            <a:r>
              <a:rPr lang="cs-CZ" sz="4800" b="1" baseline="-25000" dirty="0" smtClean="0"/>
              <a:t>2</a:t>
            </a:r>
            <a:r>
              <a:rPr lang="cs-CZ" sz="4800" b="1" dirty="0" smtClean="0"/>
              <a:t> = s</a:t>
            </a:r>
            <a:r>
              <a:rPr lang="cs-CZ" sz="4800" b="1" baseline="-25000" dirty="0" smtClean="0"/>
              <a:t>  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89486" y="5293437"/>
            <a:ext cx="4910706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</a:t>
            </a:r>
            <a:r>
              <a:rPr lang="cs-CZ" sz="4000" b="1" baseline="-25000" dirty="0" smtClean="0"/>
              <a:t>1</a:t>
            </a:r>
            <a:r>
              <a:rPr lang="cs-CZ" sz="4000" b="1" dirty="0" smtClean="0"/>
              <a:t> ∙ t</a:t>
            </a:r>
            <a:r>
              <a:rPr lang="cs-CZ" sz="4000" b="1" baseline="-25000" dirty="0" smtClean="0"/>
              <a:t>1 </a:t>
            </a:r>
            <a:r>
              <a:rPr lang="cs-CZ" sz="4000" b="1" dirty="0" smtClean="0"/>
              <a:t> + v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 </a:t>
            </a:r>
            <a:r>
              <a:rPr lang="cs-CZ" sz="4000" b="1" dirty="0"/>
              <a:t>∙ </a:t>
            </a:r>
            <a:r>
              <a:rPr lang="cs-CZ" sz="4000" b="1" dirty="0" smtClean="0"/>
              <a:t>t</a:t>
            </a:r>
            <a:r>
              <a:rPr lang="cs-CZ" sz="4000" b="1" baseline="-25000" dirty="0" smtClean="0"/>
              <a:t>2  </a:t>
            </a:r>
            <a:r>
              <a:rPr lang="cs-CZ" sz="4000" b="1" dirty="0" smtClean="0"/>
              <a:t>= s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24328" y="1033572"/>
            <a:ext cx="397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B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733062" y="107921"/>
            <a:ext cx="36391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 … </a:t>
            </a:r>
            <a:r>
              <a:rPr lang="cs-CZ" sz="2400" b="1" dirty="0" smtClean="0"/>
              <a:t>celková vzdálenost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9176290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96947E-6 L 0.25 -2.96947E-6 E" pathEditMode="fixed" ptsTypes="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5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 animBg="1"/>
      <p:bldP spid="13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476672"/>
            <a:ext cx="8784976" cy="1008112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/>
              <a:t>Za jak dlouho se potkají dva vlaky, které vyjely současně proti sobě</a:t>
            </a:r>
          </a:p>
          <a:p>
            <a:pPr marL="45720" indent="0">
              <a:buNone/>
            </a:pPr>
            <a:r>
              <a:rPr lang="cs-CZ" sz="2000" b="1" dirty="0"/>
              <a:t>z</a:t>
            </a:r>
            <a:r>
              <a:rPr lang="cs-CZ" sz="2000" b="1" dirty="0" smtClean="0"/>
              <a:t>e stanic vzdálených 80 km, je-li rychlost prvního vlaku 75 km/h</a:t>
            </a:r>
            <a:br>
              <a:rPr lang="cs-CZ" sz="2000" b="1" dirty="0" smtClean="0"/>
            </a:br>
            <a:r>
              <a:rPr lang="cs-CZ" sz="2000" b="1" dirty="0" smtClean="0"/>
              <a:t>a druhého 45 km/h?</a:t>
            </a:r>
            <a:endParaRPr lang="cs-CZ" sz="2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51520" y="1628800"/>
            <a:ext cx="835292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51520" y="3085245"/>
            <a:ext cx="268855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Vlak 1:</a:t>
            </a:r>
          </a:p>
          <a:p>
            <a:endParaRPr lang="cs-CZ" sz="3200" b="1" u="sng" dirty="0"/>
          </a:p>
          <a:p>
            <a:r>
              <a:rPr lang="cs-CZ" sz="3200" dirty="0"/>
              <a:t>v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=  75 km/h</a:t>
            </a:r>
          </a:p>
          <a:p>
            <a:r>
              <a:rPr lang="cs-CZ" sz="3200" dirty="0"/>
              <a:t>t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=  x   [h]</a:t>
            </a:r>
          </a:p>
          <a:p>
            <a:endParaRPr lang="cs-CZ" sz="3200" dirty="0"/>
          </a:p>
          <a:p>
            <a:r>
              <a:rPr lang="cs-CZ" sz="3200" dirty="0"/>
              <a:t>s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= 75x  [km]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36476" y="3114322"/>
            <a:ext cx="281198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Vlak 2:</a:t>
            </a:r>
          </a:p>
          <a:p>
            <a:endParaRPr lang="cs-CZ" sz="3200" b="1" u="sng" dirty="0"/>
          </a:p>
          <a:p>
            <a:r>
              <a:rPr lang="cs-CZ" sz="3200" dirty="0" smtClean="0"/>
              <a:t>v</a:t>
            </a:r>
            <a:r>
              <a:rPr lang="cs-CZ" sz="3200" baseline="-25000" dirty="0"/>
              <a:t>2</a:t>
            </a:r>
            <a:r>
              <a:rPr lang="cs-CZ" sz="3200" dirty="0" smtClean="0"/>
              <a:t> =  45 km/h</a:t>
            </a:r>
          </a:p>
          <a:p>
            <a:r>
              <a:rPr lang="cs-CZ" sz="3200" dirty="0" smtClean="0"/>
              <a:t>t</a:t>
            </a:r>
            <a:r>
              <a:rPr lang="cs-CZ" sz="3200" baseline="-25000" dirty="0"/>
              <a:t>2</a:t>
            </a:r>
            <a:r>
              <a:rPr lang="cs-CZ" sz="3200" dirty="0" smtClean="0"/>
              <a:t> =    x    [h]</a:t>
            </a:r>
          </a:p>
          <a:p>
            <a:endParaRPr lang="cs-CZ" sz="3200" dirty="0"/>
          </a:p>
          <a:p>
            <a:r>
              <a:rPr lang="cs-CZ" sz="3200" dirty="0" smtClean="0"/>
              <a:t>s</a:t>
            </a:r>
            <a:r>
              <a:rPr lang="cs-CZ" sz="3200" baseline="-25000" dirty="0"/>
              <a:t>2</a:t>
            </a:r>
            <a:r>
              <a:rPr lang="cs-CZ" sz="3200" dirty="0" smtClean="0"/>
              <a:t> =  45x  [km]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1760375"/>
            <a:ext cx="1532792" cy="461665"/>
          </a:xfrm>
          <a:prstGeom prst="rect">
            <a:avLst/>
          </a:prstGeom>
          <a:noFill/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+ 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s</a:t>
            </a:r>
            <a:r>
              <a:rPr lang="cs-CZ" sz="2400" baseline="-25000" dirty="0" smtClean="0"/>
              <a:t> </a:t>
            </a:r>
            <a:endParaRPr lang="cs-CZ" sz="2400" baseline="-25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2346210"/>
            <a:ext cx="2448272" cy="400110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∙ t</a:t>
            </a:r>
            <a:r>
              <a:rPr lang="cs-CZ" sz="2000" b="1" baseline="-25000" dirty="0" smtClean="0"/>
              <a:t>1 </a:t>
            </a:r>
            <a:r>
              <a:rPr lang="cs-CZ" sz="2000" b="1" dirty="0" smtClean="0"/>
              <a:t>+ v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</a:t>
            </a:r>
            <a:r>
              <a:rPr lang="cs-CZ" sz="2000" b="1" dirty="0"/>
              <a:t>∙ </a:t>
            </a:r>
            <a:r>
              <a:rPr lang="cs-CZ" sz="2000" b="1" dirty="0" smtClean="0"/>
              <a:t>t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s</a:t>
            </a:r>
            <a:r>
              <a:rPr lang="cs-CZ" sz="2000" b="1" baseline="-25000" dirty="0" smtClean="0"/>
              <a:t> </a:t>
            </a:r>
            <a:endParaRPr lang="cs-CZ" sz="20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2771800" y="2987660"/>
            <a:ext cx="2520280" cy="866594"/>
            <a:chOff x="2771800" y="2987660"/>
            <a:chExt cx="2520280" cy="866594"/>
          </a:xfrm>
        </p:grpSpPr>
        <p:grpSp>
          <p:nvGrpSpPr>
            <p:cNvPr id="14" name="Skupina 13"/>
            <p:cNvGrpSpPr/>
            <p:nvPr/>
          </p:nvGrpSpPr>
          <p:grpSpPr>
            <a:xfrm>
              <a:off x="2801168" y="3352638"/>
              <a:ext cx="2490912" cy="501616"/>
              <a:chOff x="1619672" y="2708920"/>
              <a:chExt cx="6103589" cy="904109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1619672" y="2852936"/>
                <a:ext cx="3024336" cy="0"/>
              </a:xfrm>
              <a:prstGeom prst="line">
                <a:avLst/>
              </a:prstGeom>
              <a:ln>
                <a:headEnd type="oval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4698925" y="2852936"/>
                <a:ext cx="3024336" cy="0"/>
              </a:xfrm>
              <a:prstGeom prst="line">
                <a:avLst/>
              </a:prstGeom>
              <a:ln>
                <a:headEnd type="arrow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TextovéPole 11"/>
              <p:cNvSpPr txBox="1"/>
              <p:nvPr/>
            </p:nvSpPr>
            <p:spPr>
              <a:xfrm>
                <a:off x="5922911" y="2780927"/>
                <a:ext cx="1073103" cy="8321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s</a:t>
                </a:r>
                <a:r>
                  <a:rPr lang="cs-CZ" sz="2400" b="1" baseline="-25000" dirty="0"/>
                  <a:t>2</a:t>
                </a:r>
                <a:endParaRPr lang="cs-CZ" sz="2400" b="1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2924200" y="2708920"/>
                <a:ext cx="1073103" cy="8321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s</a:t>
                </a:r>
                <a:r>
                  <a:rPr lang="cs-CZ" sz="2400" b="1" baseline="-25000" dirty="0" smtClean="0"/>
                  <a:t>1</a:t>
                </a:r>
                <a:endParaRPr lang="cs-CZ" sz="2400" b="1" dirty="0"/>
              </a:p>
            </p:txBody>
          </p:sp>
        </p:grpSp>
        <p:cxnSp>
          <p:nvCxnSpPr>
            <p:cNvPr id="15" name="Přímá spojnice 14"/>
            <p:cNvCxnSpPr/>
            <p:nvPr/>
          </p:nvCxnSpPr>
          <p:spPr>
            <a:xfrm>
              <a:off x="2771800" y="3284984"/>
              <a:ext cx="2520280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3563888" y="2987660"/>
              <a:ext cx="1197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/>
                <a:t>s</a:t>
              </a:r>
              <a:r>
                <a:rPr lang="cs-CZ" b="1" baseline="-25000" dirty="0" smtClean="0"/>
                <a:t> </a:t>
              </a:r>
              <a:r>
                <a:rPr lang="cs-CZ" b="1" dirty="0" smtClean="0"/>
                <a:t>= 80 km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41300854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34062" y="476672"/>
            <a:ext cx="4675877" cy="465232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400" b="1" dirty="0"/>
              <a:t>Za jak dlouho </a:t>
            </a:r>
            <a:r>
              <a:rPr lang="cs-CZ" sz="2400" b="1" dirty="0" smtClean="0"/>
              <a:t>se vlaky potkají?</a:t>
            </a:r>
            <a:endParaRPr lang="cs-CZ" sz="2400" b="1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039" y="1124744"/>
            <a:ext cx="2066591" cy="2123658"/>
          </a:xfrm>
          <a:prstGeom prst="rect">
            <a:avLst/>
          </a:prstGeom>
          <a:noFill/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Vlak 1:</a:t>
            </a:r>
          </a:p>
          <a:p>
            <a:endParaRPr lang="cs-CZ" b="1" u="sng" dirty="0"/>
          </a:p>
          <a:p>
            <a:r>
              <a:rPr lang="cs-CZ" sz="2400" dirty="0"/>
              <a:t>v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 75 km/h</a:t>
            </a:r>
          </a:p>
          <a:p>
            <a:r>
              <a:rPr lang="cs-CZ" sz="2400" dirty="0"/>
              <a:t>t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 x   [h]</a:t>
            </a:r>
          </a:p>
          <a:p>
            <a:endParaRPr lang="cs-CZ" sz="2400" dirty="0"/>
          </a:p>
          <a:p>
            <a:r>
              <a:rPr lang="cs-CZ" sz="2400" dirty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75x  [km]</a:t>
            </a: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908720"/>
            <a:ext cx="835292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292080" y="1089318"/>
            <a:ext cx="2066591" cy="2123658"/>
          </a:xfrm>
          <a:prstGeom prst="rect">
            <a:avLst/>
          </a:prstGeom>
          <a:noFill/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Vlak 2:</a:t>
            </a:r>
          </a:p>
          <a:p>
            <a:endParaRPr lang="cs-CZ" b="1" u="sng" dirty="0"/>
          </a:p>
          <a:p>
            <a:r>
              <a:rPr lang="cs-CZ" sz="2400" dirty="0" smtClean="0"/>
              <a:t>v</a:t>
            </a:r>
            <a:r>
              <a:rPr lang="cs-CZ" sz="2400" baseline="-25000" dirty="0"/>
              <a:t>2</a:t>
            </a:r>
            <a:r>
              <a:rPr lang="cs-CZ" sz="2400" dirty="0" smtClean="0"/>
              <a:t> =  45 km/h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2</a:t>
            </a:r>
            <a:r>
              <a:rPr lang="cs-CZ" sz="2400" dirty="0" smtClean="0"/>
              <a:t> =    x   [h]</a:t>
            </a:r>
          </a:p>
          <a:p>
            <a:endParaRPr lang="cs-CZ" sz="2400" dirty="0"/>
          </a:p>
          <a:p>
            <a:r>
              <a:rPr lang="cs-CZ" sz="2400" dirty="0" smtClean="0"/>
              <a:t>s</a:t>
            </a:r>
            <a:r>
              <a:rPr lang="cs-CZ" sz="2400" baseline="-25000" dirty="0"/>
              <a:t>2</a:t>
            </a:r>
            <a:r>
              <a:rPr lang="cs-CZ" sz="2400" dirty="0" smtClean="0"/>
              <a:t> = 45x  [km]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3625" y="2729316"/>
            <a:ext cx="23743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</a:t>
            </a:r>
            <a:r>
              <a:rPr lang="cs-CZ" sz="4000" baseline="-25000" dirty="0" smtClean="0"/>
              <a:t>1</a:t>
            </a:r>
            <a:r>
              <a:rPr lang="cs-CZ" sz="4000" dirty="0" smtClean="0"/>
              <a:t> + s</a:t>
            </a:r>
            <a:r>
              <a:rPr lang="cs-CZ" sz="4000" baseline="-25000" dirty="0" smtClean="0"/>
              <a:t>2 </a:t>
            </a:r>
            <a:r>
              <a:rPr lang="cs-CZ" sz="4000" dirty="0" smtClean="0"/>
              <a:t>= s</a:t>
            </a:r>
            <a:r>
              <a:rPr lang="cs-CZ" sz="4000" baseline="-25000" dirty="0" smtClean="0"/>
              <a:t> </a:t>
            </a:r>
            <a:endParaRPr lang="cs-CZ" sz="4000" baseline="-25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74310" y="3475818"/>
            <a:ext cx="24737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75x + 45x = 80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43751" y="3999038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120x = 80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3996660" y="4438344"/>
                <a:ext cx="1223412" cy="7042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80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120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6660" y="4438344"/>
                <a:ext cx="1223412" cy="70429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0500" b="-9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5220072" y="5480047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 </a:t>
            </a:r>
            <a:r>
              <a:rPr lang="cs-CZ" dirty="0"/>
              <a:t>č</a:t>
            </a:r>
            <a:r>
              <a:rPr lang="cs-CZ" dirty="0" smtClean="0"/>
              <a:t>as obou vlaků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067944" y="5157192"/>
                <a:ext cx="918841" cy="11346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u="dbl" dirty="0" smtClean="0"/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800" dirty="0"/>
              </a:p>
              <a:p>
                <a:endParaRPr lang="cs-CZ" sz="2800" u="dbl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5157192"/>
                <a:ext cx="918841" cy="113467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3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107504" y="5877272"/>
                <a:ext cx="5836854" cy="7624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t</a:t>
                </a:r>
                <a:r>
                  <a:rPr lang="cs-CZ" baseline="-25000" dirty="0"/>
                  <a:t>1</a:t>
                </a:r>
                <a:r>
                  <a:rPr lang="cs-CZ" dirty="0"/>
                  <a:t> </a:t>
                </a:r>
                <a:r>
                  <a:rPr lang="cs-CZ" dirty="0" smtClean="0"/>
                  <a:t>= t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h = 40 min …… oba vlaky pojedou 40 minut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5877272"/>
                <a:ext cx="5836854" cy="762453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4105084" y="6309320"/>
            <a:ext cx="5075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Vlaky se potkají za 40 minut.</a:t>
            </a:r>
            <a:endParaRPr lang="cs-CZ" sz="2800" b="1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2555776" y="1196752"/>
            <a:ext cx="2520280" cy="866594"/>
            <a:chOff x="2771800" y="2987660"/>
            <a:chExt cx="2520280" cy="866594"/>
          </a:xfrm>
        </p:grpSpPr>
        <p:grpSp>
          <p:nvGrpSpPr>
            <p:cNvPr id="34" name="Skupina 33"/>
            <p:cNvGrpSpPr/>
            <p:nvPr/>
          </p:nvGrpSpPr>
          <p:grpSpPr>
            <a:xfrm>
              <a:off x="2801168" y="3352638"/>
              <a:ext cx="2490912" cy="501616"/>
              <a:chOff x="1619672" y="2708920"/>
              <a:chExt cx="6103589" cy="904109"/>
            </a:xfrm>
          </p:grpSpPr>
          <p:cxnSp>
            <p:nvCxnSpPr>
              <p:cNvPr id="37" name="Přímá spojnice 36"/>
              <p:cNvCxnSpPr/>
              <p:nvPr/>
            </p:nvCxnSpPr>
            <p:spPr>
              <a:xfrm>
                <a:off x="1619672" y="2852936"/>
                <a:ext cx="3024336" cy="0"/>
              </a:xfrm>
              <a:prstGeom prst="line">
                <a:avLst/>
              </a:prstGeom>
              <a:ln>
                <a:headEnd type="oval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/>
              <p:nvPr/>
            </p:nvCxnSpPr>
            <p:spPr>
              <a:xfrm>
                <a:off x="4698925" y="2852936"/>
                <a:ext cx="3024336" cy="0"/>
              </a:xfrm>
              <a:prstGeom prst="line">
                <a:avLst/>
              </a:prstGeom>
              <a:ln>
                <a:headEnd type="arrow" w="med" len="med"/>
                <a:tailEnd type="oval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9" name="TextovéPole 38"/>
              <p:cNvSpPr txBox="1"/>
              <p:nvPr/>
            </p:nvSpPr>
            <p:spPr>
              <a:xfrm>
                <a:off x="5922911" y="2780927"/>
                <a:ext cx="1073103" cy="8321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s</a:t>
                </a:r>
                <a:r>
                  <a:rPr lang="cs-CZ" sz="2400" b="1" baseline="-25000" dirty="0"/>
                  <a:t>2</a:t>
                </a:r>
                <a:endParaRPr lang="cs-CZ" sz="2400" b="1" dirty="0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2924200" y="2708920"/>
                <a:ext cx="1073103" cy="8321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s</a:t>
                </a:r>
                <a:r>
                  <a:rPr lang="cs-CZ" sz="2400" b="1" baseline="-25000" dirty="0" smtClean="0"/>
                  <a:t>1</a:t>
                </a:r>
                <a:endParaRPr lang="cs-CZ" sz="2400" b="1" dirty="0"/>
              </a:p>
            </p:txBody>
          </p:sp>
        </p:grpSp>
        <p:cxnSp>
          <p:nvCxnSpPr>
            <p:cNvPr id="35" name="Přímá spojnice 34"/>
            <p:cNvCxnSpPr/>
            <p:nvPr/>
          </p:nvCxnSpPr>
          <p:spPr>
            <a:xfrm>
              <a:off x="2771800" y="3284984"/>
              <a:ext cx="2520280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/>
            <p:cNvSpPr txBox="1"/>
            <p:nvPr/>
          </p:nvSpPr>
          <p:spPr>
            <a:xfrm>
              <a:off x="3563888" y="2987660"/>
              <a:ext cx="1197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/>
                <a:t>s</a:t>
              </a:r>
              <a:r>
                <a:rPr lang="cs-CZ" b="1" baseline="-25000" dirty="0" smtClean="0"/>
                <a:t> </a:t>
              </a:r>
              <a:r>
                <a:rPr lang="cs-CZ" b="1" dirty="0" smtClean="0"/>
                <a:t>= 80 km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9466019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 animBg="1"/>
      <p:bldP spid="12" grpId="0"/>
      <p:bldP spid="14" grpId="0" animBg="1"/>
      <p:bldP spid="15" grpId="0" animBg="1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18648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</a:t>
            </a:r>
            <a:r>
              <a:rPr lang="cs-CZ" sz="2000" dirty="0" smtClean="0">
                <a:latin typeface="Constantia"/>
              </a:rPr>
              <a:t>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</a:t>
            </a:r>
            <a:r>
              <a:rPr lang="cs-CZ" sz="2000" dirty="0" smtClean="0">
                <a:latin typeface="Constantia"/>
              </a:rPr>
              <a:t>osmý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výkladu 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úlohách o pohybu (proti sobě)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 smtClean="0">
              <a:latin typeface="Constanti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Zdroje: www.office.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1740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653</TotalTime>
  <Words>251</Words>
  <Application>Microsoft Office PowerPoint</Application>
  <PresentationFormat>Předvádění na obrazovce (4:3)</PresentationFormat>
  <Paragraphs>80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Snímek 1</vt:lpstr>
      <vt:lpstr>Úlohy o pohybu – proti sobě</vt:lpstr>
      <vt:lpstr>Snímek 3</vt:lpstr>
      <vt:lpstr>Snímek 4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šárka</cp:lastModifiedBy>
  <cp:revision>88</cp:revision>
  <dcterms:created xsi:type="dcterms:W3CDTF">2011-11-21T15:50:20Z</dcterms:created>
  <dcterms:modified xsi:type="dcterms:W3CDTF">2013-06-03T12:32:10Z</dcterms:modified>
</cp:coreProperties>
</file>