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5" r:id="rId3"/>
    <p:sldId id="257" r:id="rId4"/>
    <p:sldId id="263" r:id="rId5"/>
    <p:sldId id="264" r:id="rId6"/>
    <p:sldId id="266" r:id="rId7"/>
    <p:sldId id="267" r:id="rId8"/>
    <p:sldId id="270" r:id="rId9"/>
    <p:sldId id="268" r:id="rId10"/>
    <p:sldId id="269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912" autoAdjust="0"/>
    <p:restoredTop sz="94660"/>
  </p:normalViewPr>
  <p:slideViewPr>
    <p:cSldViewPr>
      <p:cViewPr varScale="1">
        <p:scale>
          <a:sx n="74" d="100"/>
          <a:sy n="74" d="100"/>
        </p:scale>
        <p:origin x="-149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slide" Target="../slides/slide10.xml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slide" Target="../slides/slide10.xml"/></Relationships>
</file>

<file path=ppt/diagrams/_rels/data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slide" Target="../slides/slide9.xml"/></Relationships>
</file>

<file path=ppt/diagrams/_rels/data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slide" Target="../slides/slide10.xml"/></Relationships>
</file>

<file path=ppt/diagrams/_rels/data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slide" Target="../slides/slide10.xml"/></Relationships>
</file>

<file path=ppt/diagrams/_rels/data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slide" Target="../slides/slide9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1">
  <dgm:title val=""/>
  <dgm:desc val=""/>
  <dgm:catLst>
    <dgm:cat type="accent4" pri="11100"/>
  </dgm:catLst>
  <dgm:styleLbl name="node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4">
        <a:alpha val="4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4_1">
  <dgm:title val=""/>
  <dgm:desc val=""/>
  <dgm:catLst>
    <dgm:cat type="accent4" pri="11100"/>
  </dgm:catLst>
  <dgm:styleLbl name="node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4">
        <a:alpha val="4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4_1">
  <dgm:title val=""/>
  <dgm:desc val=""/>
  <dgm:catLst>
    <dgm:cat type="accent4" pri="11100"/>
  </dgm:catLst>
  <dgm:styleLbl name="node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4">
        <a:alpha val="4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4_1">
  <dgm:title val=""/>
  <dgm:desc val=""/>
  <dgm:catLst>
    <dgm:cat type="accent4" pri="11100"/>
  </dgm:catLst>
  <dgm:styleLbl name="node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4">
        <a:alpha val="4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4_1">
  <dgm:title val=""/>
  <dgm:desc val=""/>
  <dgm:catLst>
    <dgm:cat type="accent4" pri="11100"/>
  </dgm:catLst>
  <dgm:styleLbl name="node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4">
        <a:alpha val="4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4_1">
  <dgm:title val=""/>
  <dgm:desc val=""/>
  <dgm:catLst>
    <dgm:cat type="accent4" pri="11100"/>
  </dgm:catLst>
  <dgm:styleLbl name="node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4">
        <a:alpha val="4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62364FE-5E42-4EF9-B129-5FD8D2ADEA01}" type="doc">
      <dgm:prSet loTypeId="urn:microsoft.com/office/officeart/2005/8/layout/vList2" loCatId="list" qsTypeId="urn:microsoft.com/office/officeart/2005/8/quickstyle/simple1" qsCatId="simple" csTypeId="urn:microsoft.com/office/officeart/2005/8/colors/accent4_1" csCatId="accent4" phldr="1"/>
      <dgm:spPr/>
      <dgm:t>
        <a:bodyPr/>
        <a:lstStyle/>
        <a:p>
          <a:endParaRPr lang="cs-CZ"/>
        </a:p>
      </dgm:t>
    </dgm:pt>
    <dgm:pt modelId="{31FF402E-5892-47CB-B9C2-49A557407D69}">
      <dgm:prSet/>
      <dgm:spPr/>
      <dgm:t>
        <a:bodyPr/>
        <a:lstStyle/>
        <a:p>
          <a:pPr rtl="0"/>
          <a:r>
            <a:rPr lang="cs-CZ" dirty="0" smtClean="0"/>
            <a:t>a) - 6a</a:t>
          </a:r>
          <a:endParaRPr lang="cs-CZ" dirty="0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1" action="ppaction://hlinksldjump"/>
          </dgm14:cNvPr>
        </a:ext>
      </dgm:extLst>
    </dgm:pt>
    <dgm:pt modelId="{7D06974F-E757-444C-BE7F-E492EC83E6B0}" type="parTrans" cxnId="{A4600E49-BC7A-4EB4-9554-394EC80CD90B}">
      <dgm:prSet/>
      <dgm:spPr/>
      <dgm:t>
        <a:bodyPr/>
        <a:lstStyle/>
        <a:p>
          <a:endParaRPr lang="cs-CZ"/>
        </a:p>
      </dgm:t>
    </dgm:pt>
    <dgm:pt modelId="{AEAB292F-5BF4-4DEB-A079-1372DCA7DD9C}" type="sibTrans" cxnId="{A4600E49-BC7A-4EB4-9554-394EC80CD90B}">
      <dgm:prSet/>
      <dgm:spPr/>
      <dgm:t>
        <a:bodyPr/>
        <a:lstStyle/>
        <a:p>
          <a:endParaRPr lang="cs-CZ"/>
        </a:p>
      </dgm:t>
    </dgm:pt>
    <dgm:pt modelId="{23954734-9989-4C6D-90A0-E2B4D87DC5D9}">
      <dgm:prSet/>
      <dgm:spPr/>
      <dgm:t>
        <a:bodyPr/>
        <a:lstStyle/>
        <a:p>
          <a:pPr rtl="0"/>
          <a:r>
            <a:rPr lang="cs-CZ" smtClean="0"/>
            <a:t>b) - a - 5</a:t>
          </a:r>
          <a:endParaRPr lang="cs-CZ" dirty="0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2" action="ppaction://hlinksldjump"/>
          </dgm14:cNvPr>
        </a:ext>
      </dgm:extLst>
    </dgm:pt>
    <dgm:pt modelId="{F957A5B9-32A3-45BF-BB48-F49FED8887C1}" type="parTrans" cxnId="{DECCBD9A-00F4-41B5-BD9C-731EB38689FB}">
      <dgm:prSet/>
      <dgm:spPr/>
      <dgm:t>
        <a:bodyPr/>
        <a:lstStyle/>
        <a:p>
          <a:endParaRPr lang="cs-CZ"/>
        </a:p>
      </dgm:t>
    </dgm:pt>
    <dgm:pt modelId="{258C1592-AA44-41FB-B4DD-B897007A7C77}" type="sibTrans" cxnId="{DECCBD9A-00F4-41B5-BD9C-731EB38689FB}">
      <dgm:prSet/>
      <dgm:spPr/>
      <dgm:t>
        <a:bodyPr/>
        <a:lstStyle/>
        <a:p>
          <a:endParaRPr lang="cs-CZ"/>
        </a:p>
      </dgm:t>
    </dgm:pt>
    <dgm:pt modelId="{9B5D86B0-016E-4DA5-8B71-057551C8BCFC}">
      <dgm:prSet/>
      <dgm:spPr/>
      <dgm:t>
        <a:bodyPr/>
        <a:lstStyle/>
        <a:p>
          <a:pPr rtl="0"/>
          <a:r>
            <a:rPr lang="cs-CZ" smtClean="0"/>
            <a:t>c) -6a</a:t>
          </a:r>
          <a:r>
            <a:rPr lang="cs-CZ" baseline="30000" smtClean="0"/>
            <a:t>2</a:t>
          </a:r>
          <a:endParaRPr lang="cs-CZ" dirty="0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1" action="ppaction://hlinksldjump"/>
          </dgm14:cNvPr>
        </a:ext>
      </dgm:extLst>
    </dgm:pt>
    <dgm:pt modelId="{9E2AF84C-E434-4A9A-B85F-FF61EFB66BBA}" type="parTrans" cxnId="{7EA13AA8-2157-4D89-ACA3-62E6F8CDCFF1}">
      <dgm:prSet/>
      <dgm:spPr/>
      <dgm:t>
        <a:bodyPr/>
        <a:lstStyle/>
        <a:p>
          <a:endParaRPr lang="cs-CZ"/>
        </a:p>
      </dgm:t>
    </dgm:pt>
    <dgm:pt modelId="{9FDCE183-8D3A-40DF-814D-E5EFA6FCB353}" type="sibTrans" cxnId="{7EA13AA8-2157-4D89-ACA3-62E6F8CDCFF1}">
      <dgm:prSet/>
      <dgm:spPr/>
      <dgm:t>
        <a:bodyPr/>
        <a:lstStyle/>
        <a:p>
          <a:endParaRPr lang="cs-CZ"/>
        </a:p>
      </dgm:t>
    </dgm:pt>
    <dgm:pt modelId="{90436837-97AE-4FAA-9404-0F8A5E979790}" type="pres">
      <dgm:prSet presAssocID="{462364FE-5E42-4EF9-B129-5FD8D2ADEA0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B163F7F-4303-46F5-858D-BE97A8FFEE42}" type="pres">
      <dgm:prSet presAssocID="{31FF402E-5892-47CB-B9C2-49A557407D69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6FD641-D4AB-4A68-8261-0CEBEB328506}" type="pres">
      <dgm:prSet presAssocID="{AEAB292F-5BF4-4DEB-A079-1372DCA7DD9C}" presName="spacer" presStyleCnt="0"/>
      <dgm:spPr/>
    </dgm:pt>
    <dgm:pt modelId="{8AE1603E-03C3-443B-8278-91A1002F020D}" type="pres">
      <dgm:prSet presAssocID="{23954734-9989-4C6D-90A0-E2B4D87DC5D9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58E3EA-D2A1-45C8-BD69-254301C06362}" type="pres">
      <dgm:prSet presAssocID="{258C1592-AA44-41FB-B4DD-B897007A7C77}" presName="spacer" presStyleCnt="0"/>
      <dgm:spPr/>
    </dgm:pt>
    <dgm:pt modelId="{177D333D-67D2-47B7-9CB0-99B3817E7723}" type="pres">
      <dgm:prSet presAssocID="{9B5D86B0-016E-4DA5-8B71-057551C8BCFC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EA13AA8-2157-4D89-ACA3-62E6F8CDCFF1}" srcId="{462364FE-5E42-4EF9-B129-5FD8D2ADEA01}" destId="{9B5D86B0-016E-4DA5-8B71-057551C8BCFC}" srcOrd="2" destOrd="0" parTransId="{9E2AF84C-E434-4A9A-B85F-FF61EFB66BBA}" sibTransId="{9FDCE183-8D3A-40DF-814D-E5EFA6FCB353}"/>
    <dgm:cxn modelId="{586A60AF-FFFA-4D1A-8323-14E217CC4330}" type="presOf" srcId="{23954734-9989-4C6D-90A0-E2B4D87DC5D9}" destId="{8AE1603E-03C3-443B-8278-91A1002F020D}" srcOrd="0" destOrd="0" presId="urn:microsoft.com/office/officeart/2005/8/layout/vList2"/>
    <dgm:cxn modelId="{508D0515-6C7B-4AF6-90BE-231D438A060B}" type="presOf" srcId="{462364FE-5E42-4EF9-B129-5FD8D2ADEA01}" destId="{90436837-97AE-4FAA-9404-0F8A5E979790}" srcOrd="0" destOrd="0" presId="urn:microsoft.com/office/officeart/2005/8/layout/vList2"/>
    <dgm:cxn modelId="{DECCBD9A-00F4-41B5-BD9C-731EB38689FB}" srcId="{462364FE-5E42-4EF9-B129-5FD8D2ADEA01}" destId="{23954734-9989-4C6D-90A0-E2B4D87DC5D9}" srcOrd="1" destOrd="0" parTransId="{F957A5B9-32A3-45BF-BB48-F49FED8887C1}" sibTransId="{258C1592-AA44-41FB-B4DD-B897007A7C77}"/>
    <dgm:cxn modelId="{37E3F562-C110-4C2D-8E65-CC1B89B4DD0F}" type="presOf" srcId="{9B5D86B0-016E-4DA5-8B71-057551C8BCFC}" destId="{177D333D-67D2-47B7-9CB0-99B3817E7723}" srcOrd="0" destOrd="0" presId="urn:microsoft.com/office/officeart/2005/8/layout/vList2"/>
    <dgm:cxn modelId="{A8CD515D-54C0-4920-ADCD-8FCA55E3C938}" type="presOf" srcId="{31FF402E-5892-47CB-B9C2-49A557407D69}" destId="{AB163F7F-4303-46F5-858D-BE97A8FFEE42}" srcOrd="0" destOrd="0" presId="urn:microsoft.com/office/officeart/2005/8/layout/vList2"/>
    <dgm:cxn modelId="{A4600E49-BC7A-4EB4-9554-394EC80CD90B}" srcId="{462364FE-5E42-4EF9-B129-5FD8D2ADEA01}" destId="{31FF402E-5892-47CB-B9C2-49A557407D69}" srcOrd="0" destOrd="0" parTransId="{7D06974F-E757-444C-BE7F-E492EC83E6B0}" sibTransId="{AEAB292F-5BF4-4DEB-A079-1372DCA7DD9C}"/>
    <dgm:cxn modelId="{EED0A30C-8A51-4F1D-B976-FCE71921FD46}" type="presParOf" srcId="{90436837-97AE-4FAA-9404-0F8A5E979790}" destId="{AB163F7F-4303-46F5-858D-BE97A8FFEE42}" srcOrd="0" destOrd="0" presId="urn:microsoft.com/office/officeart/2005/8/layout/vList2"/>
    <dgm:cxn modelId="{AE5D6798-1636-4BCD-BCD9-66646801EFD5}" type="presParOf" srcId="{90436837-97AE-4FAA-9404-0F8A5E979790}" destId="{056FD641-D4AB-4A68-8261-0CEBEB328506}" srcOrd="1" destOrd="0" presId="urn:microsoft.com/office/officeart/2005/8/layout/vList2"/>
    <dgm:cxn modelId="{F430D1EC-0F53-4404-8290-BA7DFBC686B8}" type="presParOf" srcId="{90436837-97AE-4FAA-9404-0F8A5E979790}" destId="{8AE1603E-03C3-443B-8278-91A1002F020D}" srcOrd="2" destOrd="0" presId="urn:microsoft.com/office/officeart/2005/8/layout/vList2"/>
    <dgm:cxn modelId="{8609CB9F-0679-4F1A-A889-B49F3E75D126}" type="presParOf" srcId="{90436837-97AE-4FAA-9404-0F8A5E979790}" destId="{7C58E3EA-D2A1-45C8-BD69-254301C06362}" srcOrd="3" destOrd="0" presId="urn:microsoft.com/office/officeart/2005/8/layout/vList2"/>
    <dgm:cxn modelId="{BC5E82A8-04D7-49BA-AC1F-F6AC9257F18F}" type="presParOf" srcId="{90436837-97AE-4FAA-9404-0F8A5E979790}" destId="{177D333D-67D2-47B7-9CB0-99B3817E772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62364FE-5E42-4EF9-B129-5FD8D2ADEA01}" type="doc">
      <dgm:prSet loTypeId="urn:microsoft.com/office/officeart/2005/8/layout/vList2" loCatId="list" qsTypeId="urn:microsoft.com/office/officeart/2005/8/quickstyle/simple1" qsCatId="simple" csTypeId="urn:microsoft.com/office/officeart/2005/8/colors/accent4_1" csCatId="accent4" phldr="1"/>
      <dgm:spPr/>
      <dgm:t>
        <a:bodyPr/>
        <a:lstStyle/>
        <a:p>
          <a:endParaRPr lang="cs-CZ"/>
        </a:p>
      </dgm:t>
    </dgm:pt>
    <dgm:pt modelId="{31FF402E-5892-47CB-B9C2-49A557407D69}">
      <dgm:prSet/>
      <dgm:spPr/>
      <dgm:t>
        <a:bodyPr/>
        <a:lstStyle/>
        <a:p>
          <a:pPr rtl="0"/>
          <a:r>
            <a:rPr lang="cs-CZ" smtClean="0"/>
            <a:t>a) -6a</a:t>
          </a:r>
          <a:r>
            <a:rPr lang="cs-CZ" baseline="30000" smtClean="0"/>
            <a:t>6</a:t>
          </a:r>
          <a:r>
            <a:rPr lang="cs-CZ" smtClean="0"/>
            <a:t> </a:t>
          </a:r>
          <a:endParaRPr lang="cs-CZ" dirty="0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1" action="ppaction://hlinksldjump"/>
          </dgm14:cNvPr>
        </a:ext>
      </dgm:extLst>
    </dgm:pt>
    <dgm:pt modelId="{7D06974F-E757-444C-BE7F-E492EC83E6B0}" type="parTrans" cxnId="{A4600E49-BC7A-4EB4-9554-394EC80CD90B}">
      <dgm:prSet/>
      <dgm:spPr/>
      <dgm:t>
        <a:bodyPr/>
        <a:lstStyle/>
        <a:p>
          <a:endParaRPr lang="cs-CZ"/>
        </a:p>
      </dgm:t>
    </dgm:pt>
    <dgm:pt modelId="{AEAB292F-5BF4-4DEB-A079-1372DCA7DD9C}" type="sibTrans" cxnId="{A4600E49-BC7A-4EB4-9554-394EC80CD90B}">
      <dgm:prSet/>
      <dgm:spPr/>
      <dgm:t>
        <a:bodyPr/>
        <a:lstStyle/>
        <a:p>
          <a:endParaRPr lang="cs-CZ"/>
        </a:p>
      </dgm:t>
    </dgm:pt>
    <dgm:pt modelId="{23954734-9989-4C6D-90A0-E2B4D87DC5D9}">
      <dgm:prSet/>
      <dgm:spPr/>
      <dgm:t>
        <a:bodyPr/>
        <a:lstStyle/>
        <a:p>
          <a:pPr rtl="0"/>
          <a:r>
            <a:rPr lang="cs-CZ" smtClean="0"/>
            <a:t>b) -6 </a:t>
          </a:r>
          <a:endParaRPr lang="cs-CZ" dirty="0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1" action="ppaction://hlinksldjump"/>
          </dgm14:cNvPr>
        </a:ext>
      </dgm:extLst>
    </dgm:pt>
    <dgm:pt modelId="{F957A5B9-32A3-45BF-BB48-F49FED8887C1}" type="parTrans" cxnId="{DECCBD9A-00F4-41B5-BD9C-731EB38689FB}">
      <dgm:prSet/>
      <dgm:spPr/>
      <dgm:t>
        <a:bodyPr/>
        <a:lstStyle/>
        <a:p>
          <a:endParaRPr lang="cs-CZ"/>
        </a:p>
      </dgm:t>
    </dgm:pt>
    <dgm:pt modelId="{258C1592-AA44-41FB-B4DD-B897007A7C77}" type="sibTrans" cxnId="{DECCBD9A-00F4-41B5-BD9C-731EB38689FB}">
      <dgm:prSet/>
      <dgm:spPr/>
      <dgm:t>
        <a:bodyPr/>
        <a:lstStyle/>
        <a:p>
          <a:endParaRPr lang="cs-CZ"/>
        </a:p>
      </dgm:t>
    </dgm:pt>
    <dgm:pt modelId="{9B5D86B0-016E-4DA5-8B71-057551C8BCFC}">
      <dgm:prSet/>
      <dgm:spPr/>
      <dgm:t>
        <a:bodyPr/>
        <a:lstStyle/>
        <a:p>
          <a:pPr rtl="0"/>
          <a:r>
            <a:rPr lang="cs-CZ" smtClean="0"/>
            <a:t>c) -a</a:t>
          </a:r>
          <a:r>
            <a:rPr lang="cs-CZ" baseline="30000" smtClean="0"/>
            <a:t>2</a:t>
          </a:r>
          <a:r>
            <a:rPr lang="cs-CZ" baseline="0" smtClean="0"/>
            <a:t> – 5a</a:t>
          </a:r>
          <a:endParaRPr lang="cs-CZ" dirty="0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2" action="ppaction://hlinksldjump"/>
          </dgm14:cNvPr>
        </a:ext>
      </dgm:extLst>
    </dgm:pt>
    <dgm:pt modelId="{9E2AF84C-E434-4A9A-B85F-FF61EFB66BBA}" type="parTrans" cxnId="{7EA13AA8-2157-4D89-ACA3-62E6F8CDCFF1}">
      <dgm:prSet/>
      <dgm:spPr/>
      <dgm:t>
        <a:bodyPr/>
        <a:lstStyle/>
        <a:p>
          <a:endParaRPr lang="cs-CZ"/>
        </a:p>
      </dgm:t>
    </dgm:pt>
    <dgm:pt modelId="{9FDCE183-8D3A-40DF-814D-E5EFA6FCB353}" type="sibTrans" cxnId="{7EA13AA8-2157-4D89-ACA3-62E6F8CDCFF1}">
      <dgm:prSet/>
      <dgm:spPr/>
      <dgm:t>
        <a:bodyPr/>
        <a:lstStyle/>
        <a:p>
          <a:endParaRPr lang="cs-CZ"/>
        </a:p>
      </dgm:t>
    </dgm:pt>
    <dgm:pt modelId="{90436837-97AE-4FAA-9404-0F8A5E979790}" type="pres">
      <dgm:prSet presAssocID="{462364FE-5E42-4EF9-B129-5FD8D2ADEA0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B163F7F-4303-46F5-858D-BE97A8FFEE42}" type="pres">
      <dgm:prSet presAssocID="{31FF402E-5892-47CB-B9C2-49A557407D69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6FD641-D4AB-4A68-8261-0CEBEB328506}" type="pres">
      <dgm:prSet presAssocID="{AEAB292F-5BF4-4DEB-A079-1372DCA7DD9C}" presName="spacer" presStyleCnt="0"/>
      <dgm:spPr/>
    </dgm:pt>
    <dgm:pt modelId="{8AE1603E-03C3-443B-8278-91A1002F020D}" type="pres">
      <dgm:prSet presAssocID="{23954734-9989-4C6D-90A0-E2B4D87DC5D9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58E3EA-D2A1-45C8-BD69-254301C06362}" type="pres">
      <dgm:prSet presAssocID="{258C1592-AA44-41FB-B4DD-B897007A7C77}" presName="spacer" presStyleCnt="0"/>
      <dgm:spPr/>
    </dgm:pt>
    <dgm:pt modelId="{177D333D-67D2-47B7-9CB0-99B3817E7723}" type="pres">
      <dgm:prSet presAssocID="{9B5D86B0-016E-4DA5-8B71-057551C8BCFC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4E509E9-2945-47C8-A595-E6ACEF39A7C8}" type="presOf" srcId="{462364FE-5E42-4EF9-B129-5FD8D2ADEA01}" destId="{90436837-97AE-4FAA-9404-0F8A5E979790}" srcOrd="0" destOrd="0" presId="urn:microsoft.com/office/officeart/2005/8/layout/vList2"/>
    <dgm:cxn modelId="{1BE06177-14A5-4EC5-B357-E7A1D6BA3D53}" type="presOf" srcId="{9B5D86B0-016E-4DA5-8B71-057551C8BCFC}" destId="{177D333D-67D2-47B7-9CB0-99B3817E7723}" srcOrd="0" destOrd="0" presId="urn:microsoft.com/office/officeart/2005/8/layout/vList2"/>
    <dgm:cxn modelId="{E81EAA12-9DB3-4A52-A439-AFDB8AFFA679}" type="presOf" srcId="{23954734-9989-4C6D-90A0-E2B4D87DC5D9}" destId="{8AE1603E-03C3-443B-8278-91A1002F020D}" srcOrd="0" destOrd="0" presId="urn:microsoft.com/office/officeart/2005/8/layout/vList2"/>
    <dgm:cxn modelId="{47C7571A-027D-445B-AADF-FA0D7A28535E}" type="presOf" srcId="{31FF402E-5892-47CB-B9C2-49A557407D69}" destId="{AB163F7F-4303-46F5-858D-BE97A8FFEE42}" srcOrd="0" destOrd="0" presId="urn:microsoft.com/office/officeart/2005/8/layout/vList2"/>
    <dgm:cxn modelId="{7EA13AA8-2157-4D89-ACA3-62E6F8CDCFF1}" srcId="{462364FE-5E42-4EF9-B129-5FD8D2ADEA01}" destId="{9B5D86B0-016E-4DA5-8B71-057551C8BCFC}" srcOrd="2" destOrd="0" parTransId="{9E2AF84C-E434-4A9A-B85F-FF61EFB66BBA}" sibTransId="{9FDCE183-8D3A-40DF-814D-E5EFA6FCB353}"/>
    <dgm:cxn modelId="{DECCBD9A-00F4-41B5-BD9C-731EB38689FB}" srcId="{462364FE-5E42-4EF9-B129-5FD8D2ADEA01}" destId="{23954734-9989-4C6D-90A0-E2B4D87DC5D9}" srcOrd="1" destOrd="0" parTransId="{F957A5B9-32A3-45BF-BB48-F49FED8887C1}" sibTransId="{258C1592-AA44-41FB-B4DD-B897007A7C77}"/>
    <dgm:cxn modelId="{A4600E49-BC7A-4EB4-9554-394EC80CD90B}" srcId="{462364FE-5E42-4EF9-B129-5FD8D2ADEA01}" destId="{31FF402E-5892-47CB-B9C2-49A557407D69}" srcOrd="0" destOrd="0" parTransId="{7D06974F-E757-444C-BE7F-E492EC83E6B0}" sibTransId="{AEAB292F-5BF4-4DEB-A079-1372DCA7DD9C}"/>
    <dgm:cxn modelId="{E53309EB-17B3-4C21-92BA-60CC26F6FC85}" type="presParOf" srcId="{90436837-97AE-4FAA-9404-0F8A5E979790}" destId="{AB163F7F-4303-46F5-858D-BE97A8FFEE42}" srcOrd="0" destOrd="0" presId="urn:microsoft.com/office/officeart/2005/8/layout/vList2"/>
    <dgm:cxn modelId="{11E1E7DB-04F8-4571-A588-5B19CC00A1A9}" type="presParOf" srcId="{90436837-97AE-4FAA-9404-0F8A5E979790}" destId="{056FD641-D4AB-4A68-8261-0CEBEB328506}" srcOrd="1" destOrd="0" presId="urn:microsoft.com/office/officeart/2005/8/layout/vList2"/>
    <dgm:cxn modelId="{4C4C61C6-8CCF-4056-B0F0-E283F1E22CEA}" type="presParOf" srcId="{90436837-97AE-4FAA-9404-0F8A5E979790}" destId="{8AE1603E-03C3-443B-8278-91A1002F020D}" srcOrd="2" destOrd="0" presId="urn:microsoft.com/office/officeart/2005/8/layout/vList2"/>
    <dgm:cxn modelId="{167ECD19-3442-4594-B3E4-5C5AA3EED44E}" type="presParOf" srcId="{90436837-97AE-4FAA-9404-0F8A5E979790}" destId="{7C58E3EA-D2A1-45C8-BD69-254301C06362}" srcOrd="3" destOrd="0" presId="urn:microsoft.com/office/officeart/2005/8/layout/vList2"/>
    <dgm:cxn modelId="{965F55F6-8E9D-4971-946C-04D92919FF60}" type="presParOf" srcId="{90436837-97AE-4FAA-9404-0F8A5E979790}" destId="{177D333D-67D2-47B7-9CB0-99B3817E772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62364FE-5E42-4EF9-B129-5FD8D2ADEA01}" type="doc">
      <dgm:prSet loTypeId="urn:microsoft.com/office/officeart/2005/8/layout/vList2" loCatId="list" qsTypeId="urn:microsoft.com/office/officeart/2005/8/quickstyle/simple1" qsCatId="simple" csTypeId="urn:microsoft.com/office/officeart/2005/8/colors/accent4_1" csCatId="accent4" phldr="1"/>
      <dgm:spPr/>
      <dgm:t>
        <a:bodyPr/>
        <a:lstStyle/>
        <a:p>
          <a:endParaRPr lang="cs-CZ"/>
        </a:p>
      </dgm:t>
    </dgm:pt>
    <dgm:pt modelId="{31FF402E-5892-47CB-B9C2-49A557407D69}">
      <dgm:prSet/>
      <dgm:spPr/>
      <dgm:t>
        <a:bodyPr/>
        <a:lstStyle/>
        <a:p>
          <a:pPr rtl="0"/>
          <a:r>
            <a:rPr lang="cs-CZ" dirty="0" smtClean="0"/>
            <a:t>a) -12a</a:t>
          </a:r>
          <a:r>
            <a:rPr lang="cs-CZ" baseline="30000" dirty="0" smtClean="0"/>
            <a:t>2</a:t>
          </a:r>
          <a:endParaRPr lang="cs-CZ" dirty="0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1" action="ppaction://hlinksldjump"/>
          </dgm14:cNvPr>
        </a:ext>
      </dgm:extLst>
    </dgm:pt>
    <dgm:pt modelId="{7D06974F-E757-444C-BE7F-E492EC83E6B0}" type="parTrans" cxnId="{A4600E49-BC7A-4EB4-9554-394EC80CD90B}">
      <dgm:prSet/>
      <dgm:spPr/>
      <dgm:t>
        <a:bodyPr/>
        <a:lstStyle/>
        <a:p>
          <a:endParaRPr lang="cs-CZ"/>
        </a:p>
      </dgm:t>
    </dgm:pt>
    <dgm:pt modelId="{AEAB292F-5BF4-4DEB-A079-1372DCA7DD9C}" type="sibTrans" cxnId="{A4600E49-BC7A-4EB4-9554-394EC80CD90B}">
      <dgm:prSet/>
      <dgm:spPr/>
      <dgm:t>
        <a:bodyPr/>
        <a:lstStyle/>
        <a:p>
          <a:endParaRPr lang="cs-CZ"/>
        </a:p>
      </dgm:t>
    </dgm:pt>
    <dgm:pt modelId="{23954734-9989-4C6D-90A0-E2B4D87DC5D9}">
      <dgm:prSet/>
      <dgm:spPr/>
      <dgm:t>
        <a:bodyPr/>
        <a:lstStyle/>
        <a:p>
          <a:pPr rtl="0"/>
          <a:r>
            <a:rPr lang="cs-CZ" smtClean="0"/>
            <a:t>b) -12a </a:t>
          </a:r>
          <a:endParaRPr lang="cs-CZ" dirty="0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2" action="ppaction://hlinksldjump"/>
          </dgm14:cNvPr>
        </a:ext>
      </dgm:extLst>
    </dgm:pt>
    <dgm:pt modelId="{F957A5B9-32A3-45BF-BB48-F49FED8887C1}" type="parTrans" cxnId="{DECCBD9A-00F4-41B5-BD9C-731EB38689FB}">
      <dgm:prSet/>
      <dgm:spPr/>
      <dgm:t>
        <a:bodyPr/>
        <a:lstStyle/>
        <a:p>
          <a:endParaRPr lang="cs-CZ"/>
        </a:p>
      </dgm:t>
    </dgm:pt>
    <dgm:pt modelId="{258C1592-AA44-41FB-B4DD-B897007A7C77}" type="sibTrans" cxnId="{DECCBD9A-00F4-41B5-BD9C-731EB38689FB}">
      <dgm:prSet/>
      <dgm:spPr/>
      <dgm:t>
        <a:bodyPr/>
        <a:lstStyle/>
        <a:p>
          <a:endParaRPr lang="cs-CZ"/>
        </a:p>
      </dgm:t>
    </dgm:pt>
    <dgm:pt modelId="{9B5D86B0-016E-4DA5-8B71-057551C8BCFC}">
      <dgm:prSet/>
      <dgm:spPr/>
      <dgm:t>
        <a:bodyPr/>
        <a:lstStyle/>
        <a:p>
          <a:pPr rtl="0"/>
          <a:r>
            <a:rPr lang="cs-CZ" smtClean="0"/>
            <a:t>c)  12a</a:t>
          </a:r>
          <a:r>
            <a:rPr lang="cs-CZ" baseline="30000" smtClean="0"/>
            <a:t>2</a:t>
          </a:r>
          <a:endParaRPr lang="cs-CZ" dirty="0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2" action="ppaction://hlinksldjump"/>
          </dgm14:cNvPr>
        </a:ext>
      </dgm:extLst>
    </dgm:pt>
    <dgm:pt modelId="{9E2AF84C-E434-4A9A-B85F-FF61EFB66BBA}" type="parTrans" cxnId="{7EA13AA8-2157-4D89-ACA3-62E6F8CDCFF1}">
      <dgm:prSet/>
      <dgm:spPr/>
      <dgm:t>
        <a:bodyPr/>
        <a:lstStyle/>
        <a:p>
          <a:endParaRPr lang="cs-CZ"/>
        </a:p>
      </dgm:t>
    </dgm:pt>
    <dgm:pt modelId="{9FDCE183-8D3A-40DF-814D-E5EFA6FCB353}" type="sibTrans" cxnId="{7EA13AA8-2157-4D89-ACA3-62E6F8CDCFF1}">
      <dgm:prSet/>
      <dgm:spPr/>
      <dgm:t>
        <a:bodyPr/>
        <a:lstStyle/>
        <a:p>
          <a:endParaRPr lang="cs-CZ"/>
        </a:p>
      </dgm:t>
    </dgm:pt>
    <dgm:pt modelId="{90436837-97AE-4FAA-9404-0F8A5E979790}" type="pres">
      <dgm:prSet presAssocID="{462364FE-5E42-4EF9-B129-5FD8D2ADEA0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B163F7F-4303-46F5-858D-BE97A8FFEE42}" type="pres">
      <dgm:prSet presAssocID="{31FF402E-5892-47CB-B9C2-49A557407D69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6FD641-D4AB-4A68-8261-0CEBEB328506}" type="pres">
      <dgm:prSet presAssocID="{AEAB292F-5BF4-4DEB-A079-1372DCA7DD9C}" presName="spacer" presStyleCnt="0"/>
      <dgm:spPr/>
    </dgm:pt>
    <dgm:pt modelId="{8AE1603E-03C3-443B-8278-91A1002F020D}" type="pres">
      <dgm:prSet presAssocID="{23954734-9989-4C6D-90A0-E2B4D87DC5D9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58E3EA-D2A1-45C8-BD69-254301C06362}" type="pres">
      <dgm:prSet presAssocID="{258C1592-AA44-41FB-B4DD-B897007A7C77}" presName="spacer" presStyleCnt="0"/>
      <dgm:spPr/>
    </dgm:pt>
    <dgm:pt modelId="{177D333D-67D2-47B7-9CB0-99B3817E7723}" type="pres">
      <dgm:prSet presAssocID="{9B5D86B0-016E-4DA5-8B71-057551C8BCFC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CCBD9A-00F4-41B5-BD9C-731EB38689FB}" srcId="{462364FE-5E42-4EF9-B129-5FD8D2ADEA01}" destId="{23954734-9989-4C6D-90A0-E2B4D87DC5D9}" srcOrd="1" destOrd="0" parTransId="{F957A5B9-32A3-45BF-BB48-F49FED8887C1}" sibTransId="{258C1592-AA44-41FB-B4DD-B897007A7C77}"/>
    <dgm:cxn modelId="{7EA13AA8-2157-4D89-ACA3-62E6F8CDCFF1}" srcId="{462364FE-5E42-4EF9-B129-5FD8D2ADEA01}" destId="{9B5D86B0-016E-4DA5-8B71-057551C8BCFC}" srcOrd="2" destOrd="0" parTransId="{9E2AF84C-E434-4A9A-B85F-FF61EFB66BBA}" sibTransId="{9FDCE183-8D3A-40DF-814D-E5EFA6FCB353}"/>
    <dgm:cxn modelId="{A4600E49-BC7A-4EB4-9554-394EC80CD90B}" srcId="{462364FE-5E42-4EF9-B129-5FD8D2ADEA01}" destId="{31FF402E-5892-47CB-B9C2-49A557407D69}" srcOrd="0" destOrd="0" parTransId="{7D06974F-E757-444C-BE7F-E492EC83E6B0}" sibTransId="{AEAB292F-5BF4-4DEB-A079-1372DCA7DD9C}"/>
    <dgm:cxn modelId="{9CC5DCA9-4DEA-4272-BC93-52E151014EDF}" type="presOf" srcId="{462364FE-5E42-4EF9-B129-5FD8D2ADEA01}" destId="{90436837-97AE-4FAA-9404-0F8A5E979790}" srcOrd="0" destOrd="0" presId="urn:microsoft.com/office/officeart/2005/8/layout/vList2"/>
    <dgm:cxn modelId="{8576413C-5482-4DAF-BEA7-8D05E2DFB977}" type="presOf" srcId="{23954734-9989-4C6D-90A0-E2B4D87DC5D9}" destId="{8AE1603E-03C3-443B-8278-91A1002F020D}" srcOrd="0" destOrd="0" presId="urn:microsoft.com/office/officeart/2005/8/layout/vList2"/>
    <dgm:cxn modelId="{FAA44687-FE9B-420F-AB60-EE2766B52970}" type="presOf" srcId="{31FF402E-5892-47CB-B9C2-49A557407D69}" destId="{AB163F7F-4303-46F5-858D-BE97A8FFEE42}" srcOrd="0" destOrd="0" presId="urn:microsoft.com/office/officeart/2005/8/layout/vList2"/>
    <dgm:cxn modelId="{25416B61-4C11-4F4A-976B-7204EF29546B}" type="presOf" srcId="{9B5D86B0-016E-4DA5-8B71-057551C8BCFC}" destId="{177D333D-67D2-47B7-9CB0-99B3817E7723}" srcOrd="0" destOrd="0" presId="urn:microsoft.com/office/officeart/2005/8/layout/vList2"/>
    <dgm:cxn modelId="{42EE4973-3162-4965-AD66-AEF3786F0CF7}" type="presParOf" srcId="{90436837-97AE-4FAA-9404-0F8A5E979790}" destId="{AB163F7F-4303-46F5-858D-BE97A8FFEE42}" srcOrd="0" destOrd="0" presId="urn:microsoft.com/office/officeart/2005/8/layout/vList2"/>
    <dgm:cxn modelId="{1F60928D-CC0A-4B9F-9CD5-3FE654651FC8}" type="presParOf" srcId="{90436837-97AE-4FAA-9404-0F8A5E979790}" destId="{056FD641-D4AB-4A68-8261-0CEBEB328506}" srcOrd="1" destOrd="0" presId="urn:microsoft.com/office/officeart/2005/8/layout/vList2"/>
    <dgm:cxn modelId="{0B9612A7-D4ED-4568-9DB7-9F8099D6ABD3}" type="presParOf" srcId="{90436837-97AE-4FAA-9404-0F8A5E979790}" destId="{8AE1603E-03C3-443B-8278-91A1002F020D}" srcOrd="2" destOrd="0" presId="urn:microsoft.com/office/officeart/2005/8/layout/vList2"/>
    <dgm:cxn modelId="{0A7DCAC8-2C81-44A9-BC48-B10645BB6959}" type="presParOf" srcId="{90436837-97AE-4FAA-9404-0F8A5E979790}" destId="{7C58E3EA-D2A1-45C8-BD69-254301C06362}" srcOrd="3" destOrd="0" presId="urn:microsoft.com/office/officeart/2005/8/layout/vList2"/>
    <dgm:cxn modelId="{65B35E8F-408D-43F1-974B-C9AA81FB6494}" type="presParOf" srcId="{90436837-97AE-4FAA-9404-0F8A5E979790}" destId="{177D333D-67D2-47B7-9CB0-99B3817E772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62364FE-5E42-4EF9-B129-5FD8D2ADEA01}" type="doc">
      <dgm:prSet loTypeId="urn:microsoft.com/office/officeart/2005/8/layout/vList2" loCatId="list" qsTypeId="urn:microsoft.com/office/officeart/2005/8/quickstyle/simple1" qsCatId="simple" csTypeId="urn:microsoft.com/office/officeart/2005/8/colors/accent4_1" csCatId="accent4" phldr="1"/>
      <dgm:spPr/>
      <dgm:t>
        <a:bodyPr/>
        <a:lstStyle/>
        <a:p>
          <a:endParaRPr lang="cs-CZ"/>
        </a:p>
      </dgm:t>
    </dgm:pt>
    <dgm:pt modelId="{31FF402E-5892-47CB-B9C2-49A557407D69}">
      <dgm:prSet/>
      <dgm:spPr/>
      <dgm:t>
        <a:bodyPr/>
        <a:lstStyle/>
        <a:p>
          <a:pPr rtl="0"/>
          <a:r>
            <a:rPr lang="cs-CZ" dirty="0" smtClean="0"/>
            <a:t>a) -a</a:t>
          </a:r>
          <a:r>
            <a:rPr lang="cs-CZ" baseline="30000" dirty="0" smtClean="0"/>
            <a:t>2</a:t>
          </a:r>
          <a:r>
            <a:rPr lang="cs-CZ" dirty="0" smtClean="0"/>
            <a:t> - 5a</a:t>
          </a:r>
          <a:endParaRPr lang="cs-CZ" dirty="0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1" action="ppaction://hlinksldjump"/>
          </dgm14:cNvPr>
        </a:ext>
      </dgm:extLst>
    </dgm:pt>
    <dgm:pt modelId="{7D06974F-E757-444C-BE7F-E492EC83E6B0}" type="parTrans" cxnId="{A4600E49-BC7A-4EB4-9554-394EC80CD90B}">
      <dgm:prSet/>
      <dgm:spPr/>
      <dgm:t>
        <a:bodyPr/>
        <a:lstStyle/>
        <a:p>
          <a:endParaRPr lang="cs-CZ"/>
        </a:p>
      </dgm:t>
    </dgm:pt>
    <dgm:pt modelId="{AEAB292F-5BF4-4DEB-A079-1372DCA7DD9C}" type="sibTrans" cxnId="{A4600E49-BC7A-4EB4-9554-394EC80CD90B}">
      <dgm:prSet/>
      <dgm:spPr/>
      <dgm:t>
        <a:bodyPr/>
        <a:lstStyle/>
        <a:p>
          <a:endParaRPr lang="cs-CZ"/>
        </a:p>
      </dgm:t>
    </dgm:pt>
    <dgm:pt modelId="{23954734-9989-4C6D-90A0-E2B4D87DC5D9}">
      <dgm:prSet/>
      <dgm:spPr/>
      <dgm:t>
        <a:bodyPr/>
        <a:lstStyle/>
        <a:p>
          <a:pPr rtl="0"/>
          <a:r>
            <a:rPr lang="cs-CZ" smtClean="0"/>
            <a:t>b) -a</a:t>
          </a:r>
          <a:r>
            <a:rPr lang="cs-CZ" baseline="30000" smtClean="0"/>
            <a:t>2</a:t>
          </a:r>
          <a:r>
            <a:rPr lang="cs-CZ" smtClean="0"/>
            <a:t> + 9a</a:t>
          </a:r>
          <a:endParaRPr lang="cs-CZ" dirty="0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2" action="ppaction://hlinksldjump"/>
          </dgm14:cNvPr>
        </a:ext>
      </dgm:extLst>
    </dgm:pt>
    <dgm:pt modelId="{F957A5B9-32A3-45BF-BB48-F49FED8887C1}" type="parTrans" cxnId="{DECCBD9A-00F4-41B5-BD9C-731EB38689FB}">
      <dgm:prSet/>
      <dgm:spPr/>
      <dgm:t>
        <a:bodyPr/>
        <a:lstStyle/>
        <a:p>
          <a:endParaRPr lang="cs-CZ"/>
        </a:p>
      </dgm:t>
    </dgm:pt>
    <dgm:pt modelId="{258C1592-AA44-41FB-B4DD-B897007A7C77}" type="sibTrans" cxnId="{DECCBD9A-00F4-41B5-BD9C-731EB38689FB}">
      <dgm:prSet/>
      <dgm:spPr/>
      <dgm:t>
        <a:bodyPr/>
        <a:lstStyle/>
        <a:p>
          <a:endParaRPr lang="cs-CZ"/>
        </a:p>
      </dgm:t>
    </dgm:pt>
    <dgm:pt modelId="{9B5D86B0-016E-4DA5-8B71-057551C8BCFC}">
      <dgm:prSet/>
      <dgm:spPr/>
      <dgm:t>
        <a:bodyPr/>
        <a:lstStyle/>
        <a:p>
          <a:pPr rtl="0"/>
          <a:r>
            <a:rPr lang="cs-CZ" smtClean="0"/>
            <a:t>c) -6a</a:t>
          </a:r>
          <a:r>
            <a:rPr lang="cs-CZ" baseline="30000" smtClean="0"/>
            <a:t>6</a:t>
          </a:r>
          <a:endParaRPr lang="cs-CZ" dirty="0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1" action="ppaction://hlinksldjump"/>
          </dgm14:cNvPr>
        </a:ext>
      </dgm:extLst>
    </dgm:pt>
    <dgm:pt modelId="{9E2AF84C-E434-4A9A-B85F-FF61EFB66BBA}" type="parTrans" cxnId="{7EA13AA8-2157-4D89-ACA3-62E6F8CDCFF1}">
      <dgm:prSet/>
      <dgm:spPr/>
      <dgm:t>
        <a:bodyPr/>
        <a:lstStyle/>
        <a:p>
          <a:endParaRPr lang="cs-CZ"/>
        </a:p>
      </dgm:t>
    </dgm:pt>
    <dgm:pt modelId="{9FDCE183-8D3A-40DF-814D-E5EFA6FCB353}" type="sibTrans" cxnId="{7EA13AA8-2157-4D89-ACA3-62E6F8CDCFF1}">
      <dgm:prSet/>
      <dgm:spPr/>
      <dgm:t>
        <a:bodyPr/>
        <a:lstStyle/>
        <a:p>
          <a:endParaRPr lang="cs-CZ"/>
        </a:p>
      </dgm:t>
    </dgm:pt>
    <dgm:pt modelId="{90436837-97AE-4FAA-9404-0F8A5E979790}" type="pres">
      <dgm:prSet presAssocID="{462364FE-5E42-4EF9-B129-5FD8D2ADEA0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B163F7F-4303-46F5-858D-BE97A8FFEE42}" type="pres">
      <dgm:prSet presAssocID="{31FF402E-5892-47CB-B9C2-49A557407D69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6FD641-D4AB-4A68-8261-0CEBEB328506}" type="pres">
      <dgm:prSet presAssocID="{AEAB292F-5BF4-4DEB-A079-1372DCA7DD9C}" presName="spacer" presStyleCnt="0"/>
      <dgm:spPr/>
    </dgm:pt>
    <dgm:pt modelId="{8AE1603E-03C3-443B-8278-91A1002F020D}" type="pres">
      <dgm:prSet presAssocID="{23954734-9989-4C6D-90A0-E2B4D87DC5D9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58E3EA-D2A1-45C8-BD69-254301C06362}" type="pres">
      <dgm:prSet presAssocID="{258C1592-AA44-41FB-B4DD-B897007A7C77}" presName="spacer" presStyleCnt="0"/>
      <dgm:spPr/>
    </dgm:pt>
    <dgm:pt modelId="{177D333D-67D2-47B7-9CB0-99B3817E7723}" type="pres">
      <dgm:prSet presAssocID="{9B5D86B0-016E-4DA5-8B71-057551C8BCFC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B981F25-B8A6-4903-89B7-CDA48749978B}" type="presOf" srcId="{9B5D86B0-016E-4DA5-8B71-057551C8BCFC}" destId="{177D333D-67D2-47B7-9CB0-99B3817E7723}" srcOrd="0" destOrd="0" presId="urn:microsoft.com/office/officeart/2005/8/layout/vList2"/>
    <dgm:cxn modelId="{DECCBD9A-00F4-41B5-BD9C-731EB38689FB}" srcId="{462364FE-5E42-4EF9-B129-5FD8D2ADEA01}" destId="{23954734-9989-4C6D-90A0-E2B4D87DC5D9}" srcOrd="1" destOrd="0" parTransId="{F957A5B9-32A3-45BF-BB48-F49FED8887C1}" sibTransId="{258C1592-AA44-41FB-B4DD-B897007A7C77}"/>
    <dgm:cxn modelId="{522E9E8B-9460-4CDC-BC5A-D9283D0E62EE}" type="presOf" srcId="{23954734-9989-4C6D-90A0-E2B4D87DC5D9}" destId="{8AE1603E-03C3-443B-8278-91A1002F020D}" srcOrd="0" destOrd="0" presId="urn:microsoft.com/office/officeart/2005/8/layout/vList2"/>
    <dgm:cxn modelId="{7EA13AA8-2157-4D89-ACA3-62E6F8CDCFF1}" srcId="{462364FE-5E42-4EF9-B129-5FD8D2ADEA01}" destId="{9B5D86B0-016E-4DA5-8B71-057551C8BCFC}" srcOrd="2" destOrd="0" parTransId="{9E2AF84C-E434-4A9A-B85F-FF61EFB66BBA}" sibTransId="{9FDCE183-8D3A-40DF-814D-E5EFA6FCB353}"/>
    <dgm:cxn modelId="{A4600E49-BC7A-4EB4-9554-394EC80CD90B}" srcId="{462364FE-5E42-4EF9-B129-5FD8D2ADEA01}" destId="{31FF402E-5892-47CB-B9C2-49A557407D69}" srcOrd="0" destOrd="0" parTransId="{7D06974F-E757-444C-BE7F-E492EC83E6B0}" sibTransId="{AEAB292F-5BF4-4DEB-A079-1372DCA7DD9C}"/>
    <dgm:cxn modelId="{E478AFDD-7902-454C-BFB5-DBCA218989C9}" type="presOf" srcId="{462364FE-5E42-4EF9-B129-5FD8D2ADEA01}" destId="{90436837-97AE-4FAA-9404-0F8A5E979790}" srcOrd="0" destOrd="0" presId="urn:microsoft.com/office/officeart/2005/8/layout/vList2"/>
    <dgm:cxn modelId="{BF646395-979E-48E6-98D6-36AB2D0900B3}" type="presOf" srcId="{31FF402E-5892-47CB-B9C2-49A557407D69}" destId="{AB163F7F-4303-46F5-858D-BE97A8FFEE42}" srcOrd="0" destOrd="0" presId="urn:microsoft.com/office/officeart/2005/8/layout/vList2"/>
    <dgm:cxn modelId="{E5351308-CFC5-42AE-B1CC-F96E6DA2F6B8}" type="presParOf" srcId="{90436837-97AE-4FAA-9404-0F8A5E979790}" destId="{AB163F7F-4303-46F5-858D-BE97A8FFEE42}" srcOrd="0" destOrd="0" presId="urn:microsoft.com/office/officeart/2005/8/layout/vList2"/>
    <dgm:cxn modelId="{BC0D438F-A971-4E41-80CB-3305176D5B10}" type="presParOf" srcId="{90436837-97AE-4FAA-9404-0F8A5E979790}" destId="{056FD641-D4AB-4A68-8261-0CEBEB328506}" srcOrd="1" destOrd="0" presId="urn:microsoft.com/office/officeart/2005/8/layout/vList2"/>
    <dgm:cxn modelId="{E902DC84-12C6-4C8A-BE5A-AA7FA0109D94}" type="presParOf" srcId="{90436837-97AE-4FAA-9404-0F8A5E979790}" destId="{8AE1603E-03C3-443B-8278-91A1002F020D}" srcOrd="2" destOrd="0" presId="urn:microsoft.com/office/officeart/2005/8/layout/vList2"/>
    <dgm:cxn modelId="{9CDE186B-0F0D-4F3C-AD2C-F26767536DEC}" type="presParOf" srcId="{90436837-97AE-4FAA-9404-0F8A5E979790}" destId="{7C58E3EA-D2A1-45C8-BD69-254301C06362}" srcOrd="3" destOrd="0" presId="urn:microsoft.com/office/officeart/2005/8/layout/vList2"/>
    <dgm:cxn modelId="{338D9BE3-874A-4D8F-8EB9-F89CF5F4F9FC}" type="presParOf" srcId="{90436837-97AE-4FAA-9404-0F8A5E979790}" destId="{177D333D-67D2-47B7-9CB0-99B3817E772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62364FE-5E42-4EF9-B129-5FD8D2ADEA01}" type="doc">
      <dgm:prSet loTypeId="urn:microsoft.com/office/officeart/2005/8/layout/vList2" loCatId="list" qsTypeId="urn:microsoft.com/office/officeart/2005/8/quickstyle/simple1" qsCatId="simple" csTypeId="urn:microsoft.com/office/officeart/2005/8/colors/accent4_1" csCatId="accent4" phldr="1"/>
      <dgm:spPr/>
      <dgm:t>
        <a:bodyPr/>
        <a:lstStyle/>
        <a:p>
          <a:endParaRPr lang="cs-CZ"/>
        </a:p>
      </dgm:t>
    </dgm:pt>
    <dgm:pt modelId="{31FF402E-5892-47CB-B9C2-49A557407D69}">
      <dgm:prSet/>
      <dgm:spPr/>
      <dgm:t>
        <a:bodyPr/>
        <a:lstStyle/>
        <a:p>
          <a:pPr rtl="0"/>
          <a:r>
            <a:rPr lang="cs-CZ" smtClean="0"/>
            <a:t>a)  33a </a:t>
          </a:r>
          <a:endParaRPr lang="cs-CZ" dirty="0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1" action="ppaction://hlinksldjump"/>
          </dgm14:cNvPr>
        </a:ext>
      </dgm:extLst>
    </dgm:pt>
    <dgm:pt modelId="{7D06974F-E757-444C-BE7F-E492EC83E6B0}" type="parTrans" cxnId="{A4600E49-BC7A-4EB4-9554-394EC80CD90B}">
      <dgm:prSet/>
      <dgm:spPr/>
      <dgm:t>
        <a:bodyPr/>
        <a:lstStyle/>
        <a:p>
          <a:endParaRPr lang="cs-CZ"/>
        </a:p>
      </dgm:t>
    </dgm:pt>
    <dgm:pt modelId="{AEAB292F-5BF4-4DEB-A079-1372DCA7DD9C}" type="sibTrans" cxnId="{A4600E49-BC7A-4EB4-9554-394EC80CD90B}">
      <dgm:prSet/>
      <dgm:spPr/>
      <dgm:t>
        <a:bodyPr/>
        <a:lstStyle/>
        <a:p>
          <a:endParaRPr lang="cs-CZ"/>
        </a:p>
      </dgm:t>
    </dgm:pt>
    <dgm:pt modelId="{23954734-9989-4C6D-90A0-E2B4D87DC5D9}">
      <dgm:prSet/>
      <dgm:spPr/>
      <dgm:t>
        <a:bodyPr/>
        <a:lstStyle/>
        <a:p>
          <a:pPr rtl="0"/>
          <a:r>
            <a:rPr lang="cs-CZ" dirty="0" smtClean="0"/>
            <a:t>b)  12a - 21 </a:t>
          </a:r>
          <a:endParaRPr lang="cs-CZ" dirty="0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2" action="ppaction://hlinksldjump"/>
          </dgm14:cNvPr>
        </a:ext>
      </dgm:extLst>
    </dgm:pt>
    <dgm:pt modelId="{F957A5B9-32A3-45BF-BB48-F49FED8887C1}" type="parTrans" cxnId="{DECCBD9A-00F4-41B5-BD9C-731EB38689FB}">
      <dgm:prSet/>
      <dgm:spPr/>
      <dgm:t>
        <a:bodyPr/>
        <a:lstStyle/>
        <a:p>
          <a:endParaRPr lang="cs-CZ"/>
        </a:p>
      </dgm:t>
    </dgm:pt>
    <dgm:pt modelId="{258C1592-AA44-41FB-B4DD-B897007A7C77}" type="sibTrans" cxnId="{DECCBD9A-00F4-41B5-BD9C-731EB38689FB}">
      <dgm:prSet/>
      <dgm:spPr/>
      <dgm:t>
        <a:bodyPr/>
        <a:lstStyle/>
        <a:p>
          <a:endParaRPr lang="cs-CZ"/>
        </a:p>
      </dgm:t>
    </dgm:pt>
    <dgm:pt modelId="{9B5D86B0-016E-4DA5-8B71-057551C8BCFC}">
      <dgm:prSet/>
      <dgm:spPr/>
      <dgm:t>
        <a:bodyPr/>
        <a:lstStyle/>
        <a:p>
          <a:pPr rtl="0"/>
          <a:r>
            <a:rPr lang="cs-CZ" smtClean="0"/>
            <a:t>c)  - 9a </a:t>
          </a:r>
          <a:endParaRPr lang="cs-CZ" dirty="0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1" action="ppaction://hlinksldjump"/>
          </dgm14:cNvPr>
        </a:ext>
      </dgm:extLst>
    </dgm:pt>
    <dgm:pt modelId="{9E2AF84C-E434-4A9A-B85F-FF61EFB66BBA}" type="parTrans" cxnId="{7EA13AA8-2157-4D89-ACA3-62E6F8CDCFF1}">
      <dgm:prSet/>
      <dgm:spPr/>
      <dgm:t>
        <a:bodyPr/>
        <a:lstStyle/>
        <a:p>
          <a:endParaRPr lang="cs-CZ"/>
        </a:p>
      </dgm:t>
    </dgm:pt>
    <dgm:pt modelId="{9FDCE183-8D3A-40DF-814D-E5EFA6FCB353}" type="sibTrans" cxnId="{7EA13AA8-2157-4D89-ACA3-62E6F8CDCFF1}">
      <dgm:prSet/>
      <dgm:spPr/>
      <dgm:t>
        <a:bodyPr/>
        <a:lstStyle/>
        <a:p>
          <a:endParaRPr lang="cs-CZ"/>
        </a:p>
      </dgm:t>
    </dgm:pt>
    <dgm:pt modelId="{90436837-97AE-4FAA-9404-0F8A5E979790}" type="pres">
      <dgm:prSet presAssocID="{462364FE-5E42-4EF9-B129-5FD8D2ADEA0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B163F7F-4303-46F5-858D-BE97A8FFEE42}" type="pres">
      <dgm:prSet presAssocID="{31FF402E-5892-47CB-B9C2-49A557407D69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6FD641-D4AB-4A68-8261-0CEBEB328506}" type="pres">
      <dgm:prSet presAssocID="{AEAB292F-5BF4-4DEB-A079-1372DCA7DD9C}" presName="spacer" presStyleCnt="0"/>
      <dgm:spPr/>
    </dgm:pt>
    <dgm:pt modelId="{8AE1603E-03C3-443B-8278-91A1002F020D}" type="pres">
      <dgm:prSet presAssocID="{23954734-9989-4C6D-90A0-E2B4D87DC5D9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58E3EA-D2A1-45C8-BD69-254301C06362}" type="pres">
      <dgm:prSet presAssocID="{258C1592-AA44-41FB-B4DD-B897007A7C77}" presName="spacer" presStyleCnt="0"/>
      <dgm:spPr/>
    </dgm:pt>
    <dgm:pt modelId="{177D333D-67D2-47B7-9CB0-99B3817E7723}" type="pres">
      <dgm:prSet presAssocID="{9B5D86B0-016E-4DA5-8B71-057551C8BCFC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7DC55E9-B15C-4D35-83BB-1EEE8AF4F3FB}" type="presOf" srcId="{9B5D86B0-016E-4DA5-8B71-057551C8BCFC}" destId="{177D333D-67D2-47B7-9CB0-99B3817E7723}" srcOrd="0" destOrd="0" presId="urn:microsoft.com/office/officeart/2005/8/layout/vList2"/>
    <dgm:cxn modelId="{7EA13AA8-2157-4D89-ACA3-62E6F8CDCFF1}" srcId="{462364FE-5E42-4EF9-B129-5FD8D2ADEA01}" destId="{9B5D86B0-016E-4DA5-8B71-057551C8BCFC}" srcOrd="2" destOrd="0" parTransId="{9E2AF84C-E434-4A9A-B85F-FF61EFB66BBA}" sibTransId="{9FDCE183-8D3A-40DF-814D-E5EFA6FCB353}"/>
    <dgm:cxn modelId="{D01A4804-34CA-432E-929F-E32F52B054DF}" type="presOf" srcId="{31FF402E-5892-47CB-B9C2-49A557407D69}" destId="{AB163F7F-4303-46F5-858D-BE97A8FFEE42}" srcOrd="0" destOrd="0" presId="urn:microsoft.com/office/officeart/2005/8/layout/vList2"/>
    <dgm:cxn modelId="{DECCBD9A-00F4-41B5-BD9C-731EB38689FB}" srcId="{462364FE-5E42-4EF9-B129-5FD8D2ADEA01}" destId="{23954734-9989-4C6D-90A0-E2B4D87DC5D9}" srcOrd="1" destOrd="0" parTransId="{F957A5B9-32A3-45BF-BB48-F49FED8887C1}" sibTransId="{258C1592-AA44-41FB-B4DD-B897007A7C77}"/>
    <dgm:cxn modelId="{A4600E49-BC7A-4EB4-9554-394EC80CD90B}" srcId="{462364FE-5E42-4EF9-B129-5FD8D2ADEA01}" destId="{31FF402E-5892-47CB-B9C2-49A557407D69}" srcOrd="0" destOrd="0" parTransId="{7D06974F-E757-444C-BE7F-E492EC83E6B0}" sibTransId="{AEAB292F-5BF4-4DEB-A079-1372DCA7DD9C}"/>
    <dgm:cxn modelId="{7B6B10A4-555B-4B01-9177-D6B76C459B79}" type="presOf" srcId="{23954734-9989-4C6D-90A0-E2B4D87DC5D9}" destId="{8AE1603E-03C3-443B-8278-91A1002F020D}" srcOrd="0" destOrd="0" presId="urn:microsoft.com/office/officeart/2005/8/layout/vList2"/>
    <dgm:cxn modelId="{69DE70BC-CAD7-43D0-9772-50F1399DD09D}" type="presOf" srcId="{462364FE-5E42-4EF9-B129-5FD8D2ADEA01}" destId="{90436837-97AE-4FAA-9404-0F8A5E979790}" srcOrd="0" destOrd="0" presId="urn:microsoft.com/office/officeart/2005/8/layout/vList2"/>
    <dgm:cxn modelId="{AC7156DB-5123-46DC-B50E-34DEB481C0BE}" type="presParOf" srcId="{90436837-97AE-4FAA-9404-0F8A5E979790}" destId="{AB163F7F-4303-46F5-858D-BE97A8FFEE42}" srcOrd="0" destOrd="0" presId="urn:microsoft.com/office/officeart/2005/8/layout/vList2"/>
    <dgm:cxn modelId="{EA8A7772-9CE5-4C03-9EC1-3A223F0A9137}" type="presParOf" srcId="{90436837-97AE-4FAA-9404-0F8A5E979790}" destId="{056FD641-D4AB-4A68-8261-0CEBEB328506}" srcOrd="1" destOrd="0" presId="urn:microsoft.com/office/officeart/2005/8/layout/vList2"/>
    <dgm:cxn modelId="{7505EA48-4BAE-4BCB-B55C-F207D335A6ED}" type="presParOf" srcId="{90436837-97AE-4FAA-9404-0F8A5E979790}" destId="{8AE1603E-03C3-443B-8278-91A1002F020D}" srcOrd="2" destOrd="0" presId="urn:microsoft.com/office/officeart/2005/8/layout/vList2"/>
    <dgm:cxn modelId="{96626B5C-CF1B-4B0D-BA5E-E1C055517842}" type="presParOf" srcId="{90436837-97AE-4FAA-9404-0F8A5E979790}" destId="{7C58E3EA-D2A1-45C8-BD69-254301C06362}" srcOrd="3" destOrd="0" presId="urn:microsoft.com/office/officeart/2005/8/layout/vList2"/>
    <dgm:cxn modelId="{42500DC9-F46C-4300-B902-112DF3C9E5C7}" type="presParOf" srcId="{90436837-97AE-4FAA-9404-0F8A5E979790}" destId="{177D333D-67D2-47B7-9CB0-99B3817E772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62364FE-5E42-4EF9-B129-5FD8D2ADEA01}" type="doc">
      <dgm:prSet loTypeId="urn:microsoft.com/office/officeart/2005/8/layout/vList2" loCatId="list" qsTypeId="urn:microsoft.com/office/officeart/2005/8/quickstyle/simple1" qsCatId="simple" csTypeId="urn:microsoft.com/office/officeart/2005/8/colors/accent4_1" csCatId="accent4" phldr="1"/>
      <dgm:spPr/>
      <dgm:t>
        <a:bodyPr/>
        <a:lstStyle/>
        <a:p>
          <a:endParaRPr lang="cs-CZ"/>
        </a:p>
      </dgm:t>
    </dgm:pt>
    <dgm:pt modelId="{31FF402E-5892-47CB-B9C2-49A557407D69}">
      <dgm:prSet/>
      <dgm:spPr/>
      <dgm:t>
        <a:bodyPr/>
        <a:lstStyle/>
        <a:p>
          <a:pPr rtl="0"/>
          <a:r>
            <a:rPr lang="cs-CZ" smtClean="0"/>
            <a:t>a)  12a</a:t>
          </a:r>
          <a:r>
            <a:rPr lang="cs-CZ" baseline="30000" smtClean="0"/>
            <a:t>2</a:t>
          </a:r>
          <a:r>
            <a:rPr lang="cs-CZ" smtClean="0"/>
            <a:t> </a:t>
          </a:r>
          <a:endParaRPr lang="cs-CZ" dirty="0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1" action="ppaction://hlinksldjump"/>
          </dgm14:cNvPr>
        </a:ext>
      </dgm:extLst>
    </dgm:pt>
    <dgm:pt modelId="{7D06974F-E757-444C-BE7F-E492EC83E6B0}" type="parTrans" cxnId="{A4600E49-BC7A-4EB4-9554-394EC80CD90B}">
      <dgm:prSet/>
      <dgm:spPr/>
      <dgm:t>
        <a:bodyPr/>
        <a:lstStyle/>
        <a:p>
          <a:endParaRPr lang="cs-CZ"/>
        </a:p>
      </dgm:t>
    </dgm:pt>
    <dgm:pt modelId="{AEAB292F-5BF4-4DEB-A079-1372DCA7DD9C}" type="sibTrans" cxnId="{A4600E49-BC7A-4EB4-9554-394EC80CD90B}">
      <dgm:prSet/>
      <dgm:spPr/>
      <dgm:t>
        <a:bodyPr/>
        <a:lstStyle/>
        <a:p>
          <a:endParaRPr lang="cs-CZ"/>
        </a:p>
      </dgm:t>
    </dgm:pt>
    <dgm:pt modelId="{23954734-9989-4C6D-90A0-E2B4D87DC5D9}">
      <dgm:prSet/>
      <dgm:spPr/>
      <dgm:t>
        <a:bodyPr/>
        <a:lstStyle/>
        <a:p>
          <a:pPr rtl="0"/>
          <a:r>
            <a:rPr lang="cs-CZ" smtClean="0"/>
            <a:t>b)  12a</a:t>
          </a:r>
          <a:r>
            <a:rPr lang="cs-CZ" baseline="30000" smtClean="0"/>
            <a:t>4</a:t>
          </a:r>
          <a:r>
            <a:rPr lang="cs-CZ" smtClean="0"/>
            <a:t> </a:t>
          </a:r>
          <a:endParaRPr lang="cs-CZ" dirty="0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2" action="ppaction://hlinksldjump"/>
          </dgm14:cNvPr>
        </a:ext>
      </dgm:extLst>
    </dgm:pt>
    <dgm:pt modelId="{F957A5B9-32A3-45BF-BB48-F49FED8887C1}" type="parTrans" cxnId="{DECCBD9A-00F4-41B5-BD9C-731EB38689FB}">
      <dgm:prSet/>
      <dgm:spPr/>
      <dgm:t>
        <a:bodyPr/>
        <a:lstStyle/>
        <a:p>
          <a:endParaRPr lang="cs-CZ"/>
        </a:p>
      </dgm:t>
    </dgm:pt>
    <dgm:pt modelId="{258C1592-AA44-41FB-B4DD-B897007A7C77}" type="sibTrans" cxnId="{DECCBD9A-00F4-41B5-BD9C-731EB38689FB}">
      <dgm:prSet/>
      <dgm:spPr/>
      <dgm:t>
        <a:bodyPr/>
        <a:lstStyle/>
        <a:p>
          <a:endParaRPr lang="cs-CZ"/>
        </a:p>
      </dgm:t>
    </dgm:pt>
    <dgm:pt modelId="{9B5D86B0-016E-4DA5-8B71-057551C8BCFC}">
      <dgm:prSet/>
      <dgm:spPr/>
      <dgm:t>
        <a:bodyPr/>
        <a:lstStyle/>
        <a:p>
          <a:pPr rtl="0"/>
          <a:r>
            <a:rPr lang="cs-CZ" dirty="0" smtClean="0"/>
            <a:t>c) -12a</a:t>
          </a:r>
          <a:r>
            <a:rPr lang="cs-CZ" baseline="30000" dirty="0" smtClean="0"/>
            <a:t>2</a:t>
          </a:r>
          <a:endParaRPr lang="cs-CZ" dirty="0"/>
        </a:p>
      </dgm:t>
      <dgm:extLst>
        <a:ext uri="{E40237B7-FDA0-4F09-8148-C483321AD2D9}">
          <dgm14:cNvPr xmlns:dgm14="http://schemas.microsoft.com/office/drawing/2010/diagram" id="0" name="">
            <a:hlinkClick xmlns:r="http://schemas.openxmlformats.org/officeDocument/2006/relationships" r:id="rId2" action="ppaction://hlinksldjump"/>
          </dgm14:cNvPr>
        </a:ext>
      </dgm:extLst>
    </dgm:pt>
    <dgm:pt modelId="{9E2AF84C-E434-4A9A-B85F-FF61EFB66BBA}" type="parTrans" cxnId="{7EA13AA8-2157-4D89-ACA3-62E6F8CDCFF1}">
      <dgm:prSet/>
      <dgm:spPr/>
      <dgm:t>
        <a:bodyPr/>
        <a:lstStyle/>
        <a:p>
          <a:endParaRPr lang="cs-CZ"/>
        </a:p>
      </dgm:t>
    </dgm:pt>
    <dgm:pt modelId="{9FDCE183-8D3A-40DF-814D-E5EFA6FCB353}" type="sibTrans" cxnId="{7EA13AA8-2157-4D89-ACA3-62E6F8CDCFF1}">
      <dgm:prSet/>
      <dgm:spPr/>
      <dgm:t>
        <a:bodyPr/>
        <a:lstStyle/>
        <a:p>
          <a:endParaRPr lang="cs-CZ"/>
        </a:p>
      </dgm:t>
    </dgm:pt>
    <dgm:pt modelId="{90436837-97AE-4FAA-9404-0F8A5E979790}" type="pres">
      <dgm:prSet presAssocID="{462364FE-5E42-4EF9-B129-5FD8D2ADEA0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B163F7F-4303-46F5-858D-BE97A8FFEE42}" type="pres">
      <dgm:prSet presAssocID="{31FF402E-5892-47CB-B9C2-49A557407D69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6FD641-D4AB-4A68-8261-0CEBEB328506}" type="pres">
      <dgm:prSet presAssocID="{AEAB292F-5BF4-4DEB-A079-1372DCA7DD9C}" presName="spacer" presStyleCnt="0"/>
      <dgm:spPr/>
    </dgm:pt>
    <dgm:pt modelId="{8AE1603E-03C3-443B-8278-91A1002F020D}" type="pres">
      <dgm:prSet presAssocID="{23954734-9989-4C6D-90A0-E2B4D87DC5D9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58E3EA-D2A1-45C8-BD69-254301C06362}" type="pres">
      <dgm:prSet presAssocID="{258C1592-AA44-41FB-B4DD-B897007A7C77}" presName="spacer" presStyleCnt="0"/>
      <dgm:spPr/>
    </dgm:pt>
    <dgm:pt modelId="{177D333D-67D2-47B7-9CB0-99B3817E7723}" type="pres">
      <dgm:prSet presAssocID="{9B5D86B0-016E-4DA5-8B71-057551C8BCFC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E98152D-192E-4E62-8879-204D5DD7ACFD}" type="presOf" srcId="{23954734-9989-4C6D-90A0-E2B4D87DC5D9}" destId="{8AE1603E-03C3-443B-8278-91A1002F020D}" srcOrd="0" destOrd="0" presId="urn:microsoft.com/office/officeart/2005/8/layout/vList2"/>
    <dgm:cxn modelId="{4B940DCD-0BF9-4F2B-8D92-F3194BA1EA97}" type="presOf" srcId="{31FF402E-5892-47CB-B9C2-49A557407D69}" destId="{AB163F7F-4303-46F5-858D-BE97A8FFEE42}" srcOrd="0" destOrd="0" presId="urn:microsoft.com/office/officeart/2005/8/layout/vList2"/>
    <dgm:cxn modelId="{7EA13AA8-2157-4D89-ACA3-62E6F8CDCFF1}" srcId="{462364FE-5E42-4EF9-B129-5FD8D2ADEA01}" destId="{9B5D86B0-016E-4DA5-8B71-057551C8BCFC}" srcOrd="2" destOrd="0" parTransId="{9E2AF84C-E434-4A9A-B85F-FF61EFB66BBA}" sibTransId="{9FDCE183-8D3A-40DF-814D-E5EFA6FCB353}"/>
    <dgm:cxn modelId="{6BDFE450-6CE3-4E5C-8EC0-B2E38CE574AF}" type="presOf" srcId="{9B5D86B0-016E-4DA5-8B71-057551C8BCFC}" destId="{177D333D-67D2-47B7-9CB0-99B3817E7723}" srcOrd="0" destOrd="0" presId="urn:microsoft.com/office/officeart/2005/8/layout/vList2"/>
    <dgm:cxn modelId="{DECCBD9A-00F4-41B5-BD9C-731EB38689FB}" srcId="{462364FE-5E42-4EF9-B129-5FD8D2ADEA01}" destId="{23954734-9989-4C6D-90A0-E2B4D87DC5D9}" srcOrd="1" destOrd="0" parTransId="{F957A5B9-32A3-45BF-BB48-F49FED8887C1}" sibTransId="{258C1592-AA44-41FB-B4DD-B897007A7C77}"/>
    <dgm:cxn modelId="{54548B4B-310C-4F55-BA5C-B0DE8DAE2E57}" type="presOf" srcId="{462364FE-5E42-4EF9-B129-5FD8D2ADEA01}" destId="{90436837-97AE-4FAA-9404-0F8A5E979790}" srcOrd="0" destOrd="0" presId="urn:microsoft.com/office/officeart/2005/8/layout/vList2"/>
    <dgm:cxn modelId="{A4600E49-BC7A-4EB4-9554-394EC80CD90B}" srcId="{462364FE-5E42-4EF9-B129-5FD8D2ADEA01}" destId="{31FF402E-5892-47CB-B9C2-49A557407D69}" srcOrd="0" destOrd="0" parTransId="{7D06974F-E757-444C-BE7F-E492EC83E6B0}" sibTransId="{AEAB292F-5BF4-4DEB-A079-1372DCA7DD9C}"/>
    <dgm:cxn modelId="{4BB4035E-2E16-442E-905E-206D9578F96E}" type="presParOf" srcId="{90436837-97AE-4FAA-9404-0F8A5E979790}" destId="{AB163F7F-4303-46F5-858D-BE97A8FFEE42}" srcOrd="0" destOrd="0" presId="urn:microsoft.com/office/officeart/2005/8/layout/vList2"/>
    <dgm:cxn modelId="{0499CD2A-62D9-463E-B194-2DBB173E9402}" type="presParOf" srcId="{90436837-97AE-4FAA-9404-0F8A5E979790}" destId="{056FD641-D4AB-4A68-8261-0CEBEB328506}" srcOrd="1" destOrd="0" presId="urn:microsoft.com/office/officeart/2005/8/layout/vList2"/>
    <dgm:cxn modelId="{DFE9A8D8-CED3-4E67-8986-B5FC806883E2}" type="presParOf" srcId="{90436837-97AE-4FAA-9404-0F8A5E979790}" destId="{8AE1603E-03C3-443B-8278-91A1002F020D}" srcOrd="2" destOrd="0" presId="urn:microsoft.com/office/officeart/2005/8/layout/vList2"/>
    <dgm:cxn modelId="{DBC80057-A0A8-4AE4-921A-807DEA724EAE}" type="presParOf" srcId="{90436837-97AE-4FAA-9404-0F8A5E979790}" destId="{7C58E3EA-D2A1-45C8-BD69-254301C06362}" srcOrd="3" destOrd="0" presId="urn:microsoft.com/office/officeart/2005/8/layout/vList2"/>
    <dgm:cxn modelId="{AC998C4B-E591-4673-A2A2-B135B90E004F}" type="presParOf" srcId="{90436837-97AE-4FAA-9404-0F8A5E979790}" destId="{177D333D-67D2-47B7-9CB0-99B3817E772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163F7F-4303-46F5-858D-BE97A8FFEE42}">
      <dsp:nvSpPr>
        <dsp:cNvPr id="0" name=""/>
        <dsp:cNvSpPr/>
      </dsp:nvSpPr>
      <dsp:spPr>
        <a:xfrm>
          <a:off x="0" y="37039"/>
          <a:ext cx="4608512" cy="10296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l" defTabSz="1955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a) - 6a</a:t>
          </a:r>
          <a:endParaRPr lang="cs-CZ" sz="4400" kern="1200" dirty="0"/>
        </a:p>
      </dsp:txBody>
      <dsp:txXfrm>
        <a:off x="50261" y="87300"/>
        <a:ext cx="4507990" cy="929078"/>
      </dsp:txXfrm>
    </dsp:sp>
    <dsp:sp modelId="{8AE1603E-03C3-443B-8278-91A1002F020D}">
      <dsp:nvSpPr>
        <dsp:cNvPr id="0" name=""/>
        <dsp:cNvSpPr/>
      </dsp:nvSpPr>
      <dsp:spPr>
        <a:xfrm>
          <a:off x="0" y="1193359"/>
          <a:ext cx="4608512" cy="10296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l" defTabSz="1955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smtClean="0"/>
            <a:t>b) - a - 5</a:t>
          </a:r>
          <a:endParaRPr lang="cs-CZ" sz="4400" kern="1200" dirty="0"/>
        </a:p>
      </dsp:txBody>
      <dsp:txXfrm>
        <a:off x="50261" y="1243620"/>
        <a:ext cx="4507990" cy="929078"/>
      </dsp:txXfrm>
    </dsp:sp>
    <dsp:sp modelId="{177D333D-67D2-47B7-9CB0-99B3817E7723}">
      <dsp:nvSpPr>
        <dsp:cNvPr id="0" name=""/>
        <dsp:cNvSpPr/>
      </dsp:nvSpPr>
      <dsp:spPr>
        <a:xfrm>
          <a:off x="0" y="2349680"/>
          <a:ext cx="4608512" cy="10296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l" defTabSz="1955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smtClean="0"/>
            <a:t>c) -6a</a:t>
          </a:r>
          <a:r>
            <a:rPr lang="cs-CZ" sz="4400" kern="1200" baseline="30000" smtClean="0"/>
            <a:t>2</a:t>
          </a:r>
          <a:endParaRPr lang="cs-CZ" sz="4400" kern="1200" dirty="0"/>
        </a:p>
      </dsp:txBody>
      <dsp:txXfrm>
        <a:off x="50261" y="2399941"/>
        <a:ext cx="4507990" cy="92907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163F7F-4303-46F5-858D-BE97A8FFEE42}">
      <dsp:nvSpPr>
        <dsp:cNvPr id="0" name=""/>
        <dsp:cNvSpPr/>
      </dsp:nvSpPr>
      <dsp:spPr>
        <a:xfrm>
          <a:off x="0" y="37039"/>
          <a:ext cx="4608512" cy="10296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l" defTabSz="1955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smtClean="0"/>
            <a:t>a) -6a</a:t>
          </a:r>
          <a:r>
            <a:rPr lang="cs-CZ" sz="4400" kern="1200" baseline="30000" smtClean="0"/>
            <a:t>6</a:t>
          </a:r>
          <a:r>
            <a:rPr lang="cs-CZ" sz="4400" kern="1200" smtClean="0"/>
            <a:t> </a:t>
          </a:r>
          <a:endParaRPr lang="cs-CZ" sz="4400" kern="1200" dirty="0"/>
        </a:p>
      </dsp:txBody>
      <dsp:txXfrm>
        <a:off x="50261" y="87300"/>
        <a:ext cx="4507990" cy="929078"/>
      </dsp:txXfrm>
    </dsp:sp>
    <dsp:sp modelId="{8AE1603E-03C3-443B-8278-91A1002F020D}">
      <dsp:nvSpPr>
        <dsp:cNvPr id="0" name=""/>
        <dsp:cNvSpPr/>
      </dsp:nvSpPr>
      <dsp:spPr>
        <a:xfrm>
          <a:off x="0" y="1193359"/>
          <a:ext cx="4608512" cy="10296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l" defTabSz="1955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smtClean="0"/>
            <a:t>b) -6 </a:t>
          </a:r>
          <a:endParaRPr lang="cs-CZ" sz="4400" kern="1200" dirty="0"/>
        </a:p>
      </dsp:txBody>
      <dsp:txXfrm>
        <a:off x="50261" y="1243620"/>
        <a:ext cx="4507990" cy="929078"/>
      </dsp:txXfrm>
    </dsp:sp>
    <dsp:sp modelId="{177D333D-67D2-47B7-9CB0-99B3817E7723}">
      <dsp:nvSpPr>
        <dsp:cNvPr id="0" name=""/>
        <dsp:cNvSpPr/>
      </dsp:nvSpPr>
      <dsp:spPr>
        <a:xfrm>
          <a:off x="0" y="2349680"/>
          <a:ext cx="4608512" cy="10296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l" defTabSz="1955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smtClean="0"/>
            <a:t>c) -a</a:t>
          </a:r>
          <a:r>
            <a:rPr lang="cs-CZ" sz="4400" kern="1200" baseline="30000" smtClean="0"/>
            <a:t>2</a:t>
          </a:r>
          <a:r>
            <a:rPr lang="cs-CZ" sz="4400" kern="1200" baseline="0" smtClean="0"/>
            <a:t> – 5a</a:t>
          </a:r>
          <a:endParaRPr lang="cs-CZ" sz="4400" kern="1200" dirty="0"/>
        </a:p>
      </dsp:txBody>
      <dsp:txXfrm>
        <a:off x="50261" y="2399941"/>
        <a:ext cx="4507990" cy="92907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163F7F-4303-46F5-858D-BE97A8FFEE42}">
      <dsp:nvSpPr>
        <dsp:cNvPr id="0" name=""/>
        <dsp:cNvSpPr/>
      </dsp:nvSpPr>
      <dsp:spPr>
        <a:xfrm>
          <a:off x="0" y="37039"/>
          <a:ext cx="4608512" cy="10296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l" defTabSz="1955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a) -12a</a:t>
          </a:r>
          <a:r>
            <a:rPr lang="cs-CZ" sz="4400" kern="1200" baseline="30000" dirty="0" smtClean="0"/>
            <a:t>2</a:t>
          </a:r>
          <a:endParaRPr lang="cs-CZ" sz="4400" kern="1200" dirty="0"/>
        </a:p>
      </dsp:txBody>
      <dsp:txXfrm>
        <a:off x="50261" y="87300"/>
        <a:ext cx="4507990" cy="929078"/>
      </dsp:txXfrm>
    </dsp:sp>
    <dsp:sp modelId="{8AE1603E-03C3-443B-8278-91A1002F020D}">
      <dsp:nvSpPr>
        <dsp:cNvPr id="0" name=""/>
        <dsp:cNvSpPr/>
      </dsp:nvSpPr>
      <dsp:spPr>
        <a:xfrm>
          <a:off x="0" y="1193359"/>
          <a:ext cx="4608512" cy="10296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l" defTabSz="1955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smtClean="0"/>
            <a:t>b) -12a </a:t>
          </a:r>
          <a:endParaRPr lang="cs-CZ" sz="4400" kern="1200" dirty="0"/>
        </a:p>
      </dsp:txBody>
      <dsp:txXfrm>
        <a:off x="50261" y="1243620"/>
        <a:ext cx="4507990" cy="929078"/>
      </dsp:txXfrm>
    </dsp:sp>
    <dsp:sp modelId="{177D333D-67D2-47B7-9CB0-99B3817E7723}">
      <dsp:nvSpPr>
        <dsp:cNvPr id="0" name=""/>
        <dsp:cNvSpPr/>
      </dsp:nvSpPr>
      <dsp:spPr>
        <a:xfrm>
          <a:off x="0" y="2349680"/>
          <a:ext cx="4608512" cy="10296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l" defTabSz="1955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smtClean="0"/>
            <a:t>c)  12a</a:t>
          </a:r>
          <a:r>
            <a:rPr lang="cs-CZ" sz="4400" kern="1200" baseline="30000" smtClean="0"/>
            <a:t>2</a:t>
          </a:r>
          <a:endParaRPr lang="cs-CZ" sz="4400" kern="1200" dirty="0"/>
        </a:p>
      </dsp:txBody>
      <dsp:txXfrm>
        <a:off x="50261" y="2399941"/>
        <a:ext cx="4507990" cy="92907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163F7F-4303-46F5-858D-BE97A8FFEE42}">
      <dsp:nvSpPr>
        <dsp:cNvPr id="0" name=""/>
        <dsp:cNvSpPr/>
      </dsp:nvSpPr>
      <dsp:spPr>
        <a:xfrm>
          <a:off x="0" y="37039"/>
          <a:ext cx="4608512" cy="10296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l" defTabSz="1955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a) -a</a:t>
          </a:r>
          <a:r>
            <a:rPr lang="cs-CZ" sz="4400" kern="1200" baseline="30000" dirty="0" smtClean="0"/>
            <a:t>2</a:t>
          </a:r>
          <a:r>
            <a:rPr lang="cs-CZ" sz="4400" kern="1200" dirty="0" smtClean="0"/>
            <a:t> - 5a</a:t>
          </a:r>
          <a:endParaRPr lang="cs-CZ" sz="4400" kern="1200" dirty="0"/>
        </a:p>
      </dsp:txBody>
      <dsp:txXfrm>
        <a:off x="50261" y="87300"/>
        <a:ext cx="4507990" cy="929078"/>
      </dsp:txXfrm>
    </dsp:sp>
    <dsp:sp modelId="{8AE1603E-03C3-443B-8278-91A1002F020D}">
      <dsp:nvSpPr>
        <dsp:cNvPr id="0" name=""/>
        <dsp:cNvSpPr/>
      </dsp:nvSpPr>
      <dsp:spPr>
        <a:xfrm>
          <a:off x="0" y="1193359"/>
          <a:ext cx="4608512" cy="10296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l" defTabSz="1955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smtClean="0"/>
            <a:t>b) -a</a:t>
          </a:r>
          <a:r>
            <a:rPr lang="cs-CZ" sz="4400" kern="1200" baseline="30000" smtClean="0"/>
            <a:t>2</a:t>
          </a:r>
          <a:r>
            <a:rPr lang="cs-CZ" sz="4400" kern="1200" smtClean="0"/>
            <a:t> + 9a</a:t>
          </a:r>
          <a:endParaRPr lang="cs-CZ" sz="4400" kern="1200" dirty="0"/>
        </a:p>
      </dsp:txBody>
      <dsp:txXfrm>
        <a:off x="50261" y="1243620"/>
        <a:ext cx="4507990" cy="929078"/>
      </dsp:txXfrm>
    </dsp:sp>
    <dsp:sp modelId="{177D333D-67D2-47B7-9CB0-99B3817E7723}">
      <dsp:nvSpPr>
        <dsp:cNvPr id="0" name=""/>
        <dsp:cNvSpPr/>
      </dsp:nvSpPr>
      <dsp:spPr>
        <a:xfrm>
          <a:off x="0" y="2349680"/>
          <a:ext cx="4608512" cy="10296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l" defTabSz="1955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smtClean="0"/>
            <a:t>c) -6a</a:t>
          </a:r>
          <a:r>
            <a:rPr lang="cs-CZ" sz="4400" kern="1200" baseline="30000" smtClean="0"/>
            <a:t>6</a:t>
          </a:r>
          <a:endParaRPr lang="cs-CZ" sz="4400" kern="1200" dirty="0"/>
        </a:p>
      </dsp:txBody>
      <dsp:txXfrm>
        <a:off x="50261" y="2399941"/>
        <a:ext cx="4507990" cy="92907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163F7F-4303-46F5-858D-BE97A8FFEE42}">
      <dsp:nvSpPr>
        <dsp:cNvPr id="0" name=""/>
        <dsp:cNvSpPr/>
      </dsp:nvSpPr>
      <dsp:spPr>
        <a:xfrm>
          <a:off x="0" y="37039"/>
          <a:ext cx="4608512" cy="10296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l" defTabSz="1955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smtClean="0"/>
            <a:t>a)  33a </a:t>
          </a:r>
          <a:endParaRPr lang="cs-CZ" sz="4400" kern="1200" dirty="0"/>
        </a:p>
      </dsp:txBody>
      <dsp:txXfrm>
        <a:off x="50261" y="87300"/>
        <a:ext cx="4507990" cy="929078"/>
      </dsp:txXfrm>
    </dsp:sp>
    <dsp:sp modelId="{8AE1603E-03C3-443B-8278-91A1002F020D}">
      <dsp:nvSpPr>
        <dsp:cNvPr id="0" name=""/>
        <dsp:cNvSpPr/>
      </dsp:nvSpPr>
      <dsp:spPr>
        <a:xfrm>
          <a:off x="0" y="1193359"/>
          <a:ext cx="4608512" cy="10296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l" defTabSz="1955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b)  12a - 21 </a:t>
          </a:r>
          <a:endParaRPr lang="cs-CZ" sz="4400" kern="1200" dirty="0"/>
        </a:p>
      </dsp:txBody>
      <dsp:txXfrm>
        <a:off x="50261" y="1243620"/>
        <a:ext cx="4507990" cy="929078"/>
      </dsp:txXfrm>
    </dsp:sp>
    <dsp:sp modelId="{177D333D-67D2-47B7-9CB0-99B3817E7723}">
      <dsp:nvSpPr>
        <dsp:cNvPr id="0" name=""/>
        <dsp:cNvSpPr/>
      </dsp:nvSpPr>
      <dsp:spPr>
        <a:xfrm>
          <a:off x="0" y="2349680"/>
          <a:ext cx="4608512" cy="10296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l" defTabSz="1955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smtClean="0"/>
            <a:t>c)  - 9a </a:t>
          </a:r>
          <a:endParaRPr lang="cs-CZ" sz="4400" kern="1200" dirty="0"/>
        </a:p>
      </dsp:txBody>
      <dsp:txXfrm>
        <a:off x="50261" y="2399941"/>
        <a:ext cx="4507990" cy="92907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163F7F-4303-46F5-858D-BE97A8FFEE42}">
      <dsp:nvSpPr>
        <dsp:cNvPr id="0" name=""/>
        <dsp:cNvSpPr/>
      </dsp:nvSpPr>
      <dsp:spPr>
        <a:xfrm>
          <a:off x="0" y="37039"/>
          <a:ext cx="4608512" cy="10296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l" defTabSz="1955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smtClean="0"/>
            <a:t>a)  12a</a:t>
          </a:r>
          <a:r>
            <a:rPr lang="cs-CZ" sz="4400" kern="1200" baseline="30000" smtClean="0"/>
            <a:t>2</a:t>
          </a:r>
          <a:r>
            <a:rPr lang="cs-CZ" sz="4400" kern="1200" smtClean="0"/>
            <a:t> </a:t>
          </a:r>
          <a:endParaRPr lang="cs-CZ" sz="4400" kern="1200" dirty="0"/>
        </a:p>
      </dsp:txBody>
      <dsp:txXfrm>
        <a:off x="50261" y="87300"/>
        <a:ext cx="4507990" cy="929078"/>
      </dsp:txXfrm>
    </dsp:sp>
    <dsp:sp modelId="{8AE1603E-03C3-443B-8278-91A1002F020D}">
      <dsp:nvSpPr>
        <dsp:cNvPr id="0" name=""/>
        <dsp:cNvSpPr/>
      </dsp:nvSpPr>
      <dsp:spPr>
        <a:xfrm>
          <a:off x="0" y="1193359"/>
          <a:ext cx="4608512" cy="10296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l" defTabSz="1955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smtClean="0"/>
            <a:t>b)  12a</a:t>
          </a:r>
          <a:r>
            <a:rPr lang="cs-CZ" sz="4400" kern="1200" baseline="30000" smtClean="0"/>
            <a:t>4</a:t>
          </a:r>
          <a:r>
            <a:rPr lang="cs-CZ" sz="4400" kern="1200" smtClean="0"/>
            <a:t> </a:t>
          </a:r>
          <a:endParaRPr lang="cs-CZ" sz="4400" kern="1200" dirty="0"/>
        </a:p>
      </dsp:txBody>
      <dsp:txXfrm>
        <a:off x="50261" y="1243620"/>
        <a:ext cx="4507990" cy="929078"/>
      </dsp:txXfrm>
    </dsp:sp>
    <dsp:sp modelId="{177D333D-67D2-47B7-9CB0-99B3817E7723}">
      <dsp:nvSpPr>
        <dsp:cNvPr id="0" name=""/>
        <dsp:cNvSpPr/>
      </dsp:nvSpPr>
      <dsp:spPr>
        <a:xfrm>
          <a:off x="0" y="2349680"/>
          <a:ext cx="4608512" cy="10296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l" defTabSz="1955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c) -12a</a:t>
          </a:r>
          <a:r>
            <a:rPr lang="cs-CZ" sz="4400" kern="1200" baseline="30000" dirty="0" smtClean="0"/>
            <a:t>2</a:t>
          </a:r>
          <a:endParaRPr lang="cs-CZ" sz="4400" kern="1200" dirty="0"/>
        </a:p>
      </dsp:txBody>
      <dsp:txXfrm>
        <a:off x="50261" y="2399941"/>
        <a:ext cx="4507990" cy="9290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10DA2E9-99D7-4594-B740-596D3D1ABD4A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4B18176-9028-44DF-9846-EB884B803532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push dir="u"/>
  </p:transition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 txBox="1">
            <a:spLocks/>
          </p:cNvSpPr>
          <p:nvPr/>
        </p:nvSpPr>
        <p:spPr>
          <a:xfrm>
            <a:off x="457200" y="2060848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dirty="0" smtClean="0">
                <a:latin typeface="Calibri"/>
              </a:rPr>
              <a:t>Mnohočleny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Autor:  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Mgr. Veronika Dočkalová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VY_32_INOVACE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_</a:t>
            </a:r>
            <a:r>
              <a:rPr lang="cs-CZ" dirty="0">
                <a:latin typeface="Calibri"/>
              </a:rPr>
              <a:t>3</a:t>
            </a:r>
            <a:r>
              <a:rPr lang="cs-CZ" smtClean="0">
                <a:latin typeface="Calibri"/>
              </a:rPr>
              <a:t>8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_Úprava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 mnohočlenů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Vytvořeno v rámci projektu „EU peníze školám“.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OP VK oblast podpory 1.4 s názvem Zlepšení podmínek pro vzdělávání na základních školách.</a:t>
            </a:r>
            <a:endParaRPr kumimoji="0" lang="cs-CZ" sz="1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806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8404799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548680"/>
            <a:ext cx="4464496" cy="792088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dirty="0">
                <a:solidFill>
                  <a:srgbClr val="000096"/>
                </a:solidFill>
                <a:effectLst/>
                <a:latin typeface="ARIAL"/>
              </a:rPr>
              <a:t>3a + 2 - 4a - 7 = </a:t>
            </a:r>
            <a:endParaRPr lang="cs-CZ" sz="3600" dirty="0">
              <a:effectLst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683568" y="1484784"/>
            <a:ext cx="792088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>
            <a:hlinkClick r:id="rId2" action="ppaction://hlinksldjump"/>
          </p:cNvPr>
          <p:cNvSpPr txBox="1"/>
          <p:nvPr/>
        </p:nvSpPr>
        <p:spPr>
          <a:xfrm>
            <a:off x="6804248" y="5733256"/>
            <a:ext cx="2196244" cy="646331"/>
          </a:xfrm>
          <a:prstGeom prst="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prst="slope"/>
            <a:contourClr>
              <a:schemeClr val="accent1">
                <a:shade val="30000"/>
                <a:satMod val="120000"/>
              </a:schemeClr>
            </a:contourClr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/>
              <a:t>d</a:t>
            </a:r>
            <a:r>
              <a:rPr lang="cs-CZ" sz="3600" dirty="0" smtClean="0"/>
              <a:t>alší úkol</a:t>
            </a:r>
            <a:endParaRPr lang="cs-CZ" sz="3600" dirty="0"/>
          </a:p>
        </p:txBody>
      </p:sp>
      <p:graphicFrame>
        <p:nvGraphicFramePr>
          <p:cNvPr id="14" name="Diagram 13"/>
          <p:cNvGraphicFramePr/>
          <p:nvPr>
            <p:extLst>
              <p:ext uri="{D42A27DB-BD31-4B8C-83A1-F6EECF244321}">
                <p14:modId xmlns:p14="http://schemas.microsoft.com/office/powerpoint/2010/main" val="1327032610"/>
              </p:ext>
            </p:extLst>
          </p:nvPr>
        </p:nvGraphicFramePr>
        <p:xfrm>
          <a:off x="827584" y="2204864"/>
          <a:ext cx="4608512" cy="341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07830012"/>
      </p:ext>
    </p:extLst>
  </p:cSld>
  <p:clrMapOvr>
    <a:masterClrMapping/>
  </p:clrMapOvr>
  <p:transition spd="slow" advClick="0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59732" y="548680"/>
            <a:ext cx="4824536" cy="792088"/>
          </a:xfrm>
        </p:spPr>
        <p:txBody>
          <a:bodyPr/>
          <a:lstStyle/>
          <a:p>
            <a:pPr marL="0" indent="0" algn="l">
              <a:buNone/>
            </a:pPr>
            <a:r>
              <a:rPr lang="cs-CZ" sz="3600" dirty="0">
                <a:solidFill>
                  <a:schemeClr val="accent1">
                    <a:lumMod val="75000"/>
                  </a:schemeClr>
                </a:solidFill>
                <a:effectLst/>
              </a:rPr>
              <a:t>3a</a:t>
            </a:r>
            <a:r>
              <a:rPr lang="cs-CZ" sz="3600" baseline="30000" dirty="0">
                <a:solidFill>
                  <a:schemeClr val="accent1">
                    <a:lumMod val="75000"/>
                  </a:schemeClr>
                </a:solidFill>
                <a:effectLst/>
              </a:rPr>
              <a:t>2</a:t>
            </a:r>
            <a:r>
              <a:rPr lang="cs-CZ" sz="3600" dirty="0">
                <a:solidFill>
                  <a:schemeClr val="accent1">
                    <a:lumMod val="75000"/>
                  </a:schemeClr>
                </a:solidFill>
                <a:effectLst/>
              </a:rPr>
              <a:t> + 2a - 4a</a:t>
            </a:r>
            <a:r>
              <a:rPr lang="cs-CZ" sz="3600" baseline="30000" dirty="0">
                <a:solidFill>
                  <a:schemeClr val="accent1">
                    <a:lumMod val="75000"/>
                  </a:schemeClr>
                </a:solidFill>
                <a:effectLst/>
              </a:rPr>
              <a:t>2</a:t>
            </a:r>
            <a:r>
              <a:rPr lang="cs-CZ" sz="3600" dirty="0">
                <a:solidFill>
                  <a:schemeClr val="accent1">
                    <a:lumMod val="75000"/>
                  </a:schemeClr>
                </a:solidFill>
                <a:effectLst/>
              </a:rPr>
              <a:t> - 7a = </a:t>
            </a:r>
            <a:endParaRPr lang="cs-CZ" sz="3600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683568" y="1484784"/>
            <a:ext cx="792088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>
            <a:hlinkClick r:id="rId2" action="ppaction://hlinksldjump"/>
          </p:cNvPr>
          <p:cNvSpPr txBox="1"/>
          <p:nvPr/>
        </p:nvSpPr>
        <p:spPr>
          <a:xfrm>
            <a:off x="6804248" y="5733256"/>
            <a:ext cx="2196244" cy="646331"/>
          </a:xfrm>
          <a:prstGeom prst="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prst="slope"/>
            <a:contourClr>
              <a:schemeClr val="accent1">
                <a:shade val="30000"/>
                <a:satMod val="120000"/>
              </a:schemeClr>
            </a:contourClr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/>
              <a:t>d</a:t>
            </a:r>
            <a:r>
              <a:rPr lang="cs-CZ" sz="3600" dirty="0" smtClean="0"/>
              <a:t>alší úkol</a:t>
            </a:r>
            <a:endParaRPr lang="cs-CZ" sz="3600" dirty="0"/>
          </a:p>
        </p:txBody>
      </p:sp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3297508184"/>
              </p:ext>
            </p:extLst>
          </p:nvPr>
        </p:nvGraphicFramePr>
        <p:xfrm>
          <a:off x="827584" y="2204864"/>
          <a:ext cx="4608512" cy="341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26594956"/>
      </p:ext>
    </p:extLst>
  </p:cSld>
  <p:clrMapOvr>
    <a:masterClrMapping/>
  </p:clrMapOvr>
  <p:transition spd="slow" advClick="0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31840" y="548680"/>
            <a:ext cx="2880320" cy="792088"/>
          </a:xfrm>
          <a:effectLst/>
        </p:spPr>
        <p:txBody>
          <a:bodyPr/>
          <a:lstStyle/>
          <a:p>
            <a:pPr marL="0" indent="0" algn="l">
              <a:buNone/>
            </a:pPr>
            <a:r>
              <a:rPr lang="cs-CZ" sz="3600" dirty="0">
                <a:solidFill>
                  <a:schemeClr val="accent1">
                    <a:lumMod val="75000"/>
                  </a:schemeClr>
                </a:solidFill>
                <a:effectLst/>
              </a:rPr>
              <a:t>3a · (- 4a) = </a:t>
            </a:r>
            <a:endParaRPr lang="cs-CZ" sz="3600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683568" y="1484784"/>
            <a:ext cx="792088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>
            <a:hlinkClick r:id="rId2" action="ppaction://hlinksldjump"/>
          </p:cNvPr>
          <p:cNvSpPr txBox="1"/>
          <p:nvPr/>
        </p:nvSpPr>
        <p:spPr>
          <a:xfrm>
            <a:off x="6804248" y="5733256"/>
            <a:ext cx="2196244" cy="646331"/>
          </a:xfrm>
          <a:prstGeom prst="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prst="slope"/>
            <a:contourClr>
              <a:schemeClr val="accent1">
                <a:shade val="30000"/>
                <a:satMod val="120000"/>
              </a:schemeClr>
            </a:contourClr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/>
              <a:t>d</a:t>
            </a:r>
            <a:r>
              <a:rPr lang="cs-CZ" sz="3600" dirty="0" smtClean="0"/>
              <a:t>alší úkol</a:t>
            </a:r>
            <a:endParaRPr lang="cs-CZ" sz="3600" dirty="0"/>
          </a:p>
        </p:txBody>
      </p:sp>
      <p:graphicFrame>
        <p:nvGraphicFramePr>
          <p:cNvPr id="20" name="Diagram 19"/>
          <p:cNvGraphicFramePr/>
          <p:nvPr>
            <p:extLst>
              <p:ext uri="{D42A27DB-BD31-4B8C-83A1-F6EECF244321}">
                <p14:modId xmlns:p14="http://schemas.microsoft.com/office/powerpoint/2010/main" val="1648038340"/>
              </p:ext>
            </p:extLst>
          </p:nvPr>
        </p:nvGraphicFramePr>
        <p:xfrm>
          <a:off x="827584" y="2204864"/>
          <a:ext cx="4608512" cy="341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94380765"/>
      </p:ext>
    </p:extLst>
  </p:cSld>
  <p:clrMapOvr>
    <a:masterClrMapping/>
  </p:clrMapOvr>
  <p:transition spd="slow" advClick="0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87724" y="620688"/>
            <a:ext cx="4968552" cy="792088"/>
          </a:xfrm>
          <a:effectLst/>
        </p:spPr>
        <p:txBody>
          <a:bodyPr/>
          <a:lstStyle/>
          <a:p>
            <a:pPr marL="0" indent="0" algn="l">
              <a:buNone/>
            </a:pPr>
            <a:r>
              <a:rPr lang="cs-CZ" sz="3600" dirty="0">
                <a:solidFill>
                  <a:schemeClr val="accent1">
                    <a:lumMod val="75000"/>
                  </a:schemeClr>
                </a:solidFill>
                <a:effectLst/>
              </a:rPr>
              <a:t>3a</a:t>
            </a:r>
            <a:r>
              <a:rPr lang="cs-CZ" sz="3600" baseline="30000" dirty="0">
                <a:solidFill>
                  <a:schemeClr val="accent1">
                    <a:lumMod val="75000"/>
                  </a:schemeClr>
                </a:solidFill>
                <a:effectLst/>
              </a:rPr>
              <a:t>2</a:t>
            </a:r>
            <a:r>
              <a:rPr lang="cs-CZ" sz="3600" dirty="0">
                <a:solidFill>
                  <a:schemeClr val="accent1">
                    <a:lumMod val="75000"/>
                  </a:schemeClr>
                </a:solidFill>
                <a:effectLst/>
              </a:rPr>
              <a:t> + 2a - (4a</a:t>
            </a:r>
            <a:r>
              <a:rPr lang="cs-CZ" sz="3600" baseline="30000" dirty="0">
                <a:solidFill>
                  <a:schemeClr val="accent1">
                    <a:lumMod val="75000"/>
                  </a:schemeClr>
                </a:solidFill>
                <a:effectLst/>
              </a:rPr>
              <a:t>2</a:t>
            </a:r>
            <a:r>
              <a:rPr lang="cs-CZ" sz="3600" dirty="0">
                <a:solidFill>
                  <a:schemeClr val="accent1">
                    <a:lumMod val="75000"/>
                  </a:schemeClr>
                </a:solidFill>
                <a:effectLst/>
              </a:rPr>
              <a:t> - 7a) = </a:t>
            </a:r>
            <a:endParaRPr lang="cs-CZ" sz="3600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21" name="Přímá spojnice 20"/>
          <p:cNvCxnSpPr/>
          <p:nvPr/>
        </p:nvCxnSpPr>
        <p:spPr>
          <a:xfrm>
            <a:off x="683568" y="1484784"/>
            <a:ext cx="792088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>
            <a:hlinkClick r:id="rId2" action="ppaction://hlinksldjump"/>
          </p:cNvPr>
          <p:cNvSpPr txBox="1"/>
          <p:nvPr/>
        </p:nvSpPr>
        <p:spPr>
          <a:xfrm>
            <a:off x="6804248" y="5733256"/>
            <a:ext cx="2196244" cy="646331"/>
          </a:xfrm>
          <a:prstGeom prst="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prst="slope"/>
            <a:contourClr>
              <a:schemeClr val="accent1">
                <a:shade val="30000"/>
                <a:satMod val="120000"/>
              </a:schemeClr>
            </a:contourClr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/>
              <a:t>d</a:t>
            </a:r>
            <a:r>
              <a:rPr lang="cs-CZ" sz="3600" dirty="0" smtClean="0"/>
              <a:t>alší úkol</a:t>
            </a:r>
            <a:endParaRPr lang="cs-CZ" sz="3600" dirty="0"/>
          </a:p>
        </p:txBody>
      </p:sp>
      <p:graphicFrame>
        <p:nvGraphicFramePr>
          <p:cNvPr id="24" name="Diagram 23"/>
          <p:cNvGraphicFramePr/>
          <p:nvPr>
            <p:extLst>
              <p:ext uri="{D42A27DB-BD31-4B8C-83A1-F6EECF244321}">
                <p14:modId xmlns:p14="http://schemas.microsoft.com/office/powerpoint/2010/main" val="621068058"/>
              </p:ext>
            </p:extLst>
          </p:nvPr>
        </p:nvGraphicFramePr>
        <p:xfrm>
          <a:off x="827584" y="2204864"/>
          <a:ext cx="4608512" cy="341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23637967"/>
      </p:ext>
    </p:extLst>
  </p:cSld>
  <p:clrMapOvr>
    <a:masterClrMapping/>
  </p:clrMapOvr>
  <p:transition spd="slow" advClick="0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13838" y="620688"/>
            <a:ext cx="2916324" cy="792088"/>
          </a:xfrm>
          <a:effectLst/>
        </p:spPr>
        <p:txBody>
          <a:bodyPr/>
          <a:lstStyle/>
          <a:p>
            <a:pPr marL="0" indent="0" algn="l">
              <a:buNone/>
            </a:pPr>
            <a:r>
              <a:rPr lang="cs-CZ" sz="3600" dirty="0">
                <a:solidFill>
                  <a:schemeClr val="accent1">
                    <a:lumMod val="75000"/>
                  </a:schemeClr>
                </a:solidFill>
                <a:effectLst/>
              </a:rPr>
              <a:t>3 · (4a - 7) = </a:t>
            </a:r>
            <a:endParaRPr lang="cs-CZ" sz="3600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3" name="Přímá spojnice 2"/>
          <p:cNvCxnSpPr/>
          <p:nvPr/>
        </p:nvCxnSpPr>
        <p:spPr>
          <a:xfrm>
            <a:off x="683568" y="1484784"/>
            <a:ext cx="792088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6804248" y="5733256"/>
            <a:ext cx="2196244" cy="646331"/>
          </a:xfrm>
          <a:prstGeom prst="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prst="slope"/>
            <a:contourClr>
              <a:schemeClr val="accent1">
                <a:shade val="30000"/>
                <a:satMod val="120000"/>
              </a:schemeClr>
            </a:contourClr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/>
              <a:t>d</a:t>
            </a:r>
            <a:r>
              <a:rPr lang="cs-CZ" sz="3600" dirty="0" smtClean="0"/>
              <a:t>alší úkol</a:t>
            </a:r>
            <a:endParaRPr lang="cs-CZ" sz="3600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336673364"/>
              </p:ext>
            </p:extLst>
          </p:nvPr>
        </p:nvGraphicFramePr>
        <p:xfrm>
          <a:off x="827584" y="2204864"/>
          <a:ext cx="4608512" cy="341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1900478"/>
      </p:ext>
    </p:extLst>
  </p:cSld>
  <p:clrMapOvr>
    <a:masterClrMapping/>
  </p:clrMapOvr>
  <p:transition spd="slow" advClick="0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25806" y="620688"/>
            <a:ext cx="3492388" cy="792088"/>
          </a:xfrm>
          <a:effectLst/>
        </p:spPr>
        <p:txBody>
          <a:bodyPr/>
          <a:lstStyle/>
          <a:p>
            <a:pPr marL="0" indent="0" algn="l">
              <a:buNone/>
            </a:pPr>
            <a:r>
              <a:rPr lang="cs-CZ" sz="3600" dirty="0">
                <a:solidFill>
                  <a:schemeClr val="accent1">
                    <a:lumMod val="75000"/>
                  </a:schemeClr>
                </a:solidFill>
                <a:effectLst/>
              </a:rPr>
              <a:t>- 36a</a:t>
            </a:r>
            <a:r>
              <a:rPr lang="cs-CZ" sz="3600" baseline="30000" dirty="0">
                <a:solidFill>
                  <a:schemeClr val="accent1">
                    <a:lumMod val="75000"/>
                  </a:schemeClr>
                </a:solidFill>
                <a:effectLst/>
              </a:rPr>
              <a:t>3</a:t>
            </a:r>
            <a:r>
              <a:rPr lang="cs-CZ" sz="3600" dirty="0">
                <a:solidFill>
                  <a:schemeClr val="accent1">
                    <a:lumMod val="75000"/>
                  </a:schemeClr>
                </a:solidFill>
                <a:effectLst/>
              </a:rPr>
              <a:t> : (- 3a) = </a:t>
            </a:r>
            <a:endParaRPr lang="cs-CZ" sz="3600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3" name="Přímá spojnice 2"/>
          <p:cNvCxnSpPr/>
          <p:nvPr/>
        </p:nvCxnSpPr>
        <p:spPr>
          <a:xfrm>
            <a:off x="683568" y="1484784"/>
            <a:ext cx="792088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6804248" y="5733256"/>
            <a:ext cx="2196244" cy="646331"/>
          </a:xfrm>
          <a:prstGeom prst="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prst="slope"/>
            <a:contourClr>
              <a:schemeClr val="accent1">
                <a:shade val="30000"/>
                <a:satMod val="120000"/>
              </a:schemeClr>
            </a:contourClr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/>
              <a:t>d</a:t>
            </a:r>
            <a:r>
              <a:rPr lang="cs-CZ" sz="3600" dirty="0" smtClean="0"/>
              <a:t>alší úkol</a:t>
            </a:r>
            <a:endParaRPr lang="cs-CZ" sz="3600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057964701"/>
              </p:ext>
            </p:extLst>
          </p:nvPr>
        </p:nvGraphicFramePr>
        <p:xfrm>
          <a:off x="827584" y="2204864"/>
          <a:ext cx="4608512" cy="341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34782953"/>
      </p:ext>
    </p:extLst>
  </p:cSld>
  <p:clrMapOvr>
    <a:masterClrMapping/>
  </p:clrMapOvr>
  <p:transition spd="slow" advClick="0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95636" y="980728"/>
            <a:ext cx="655272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accent5"/>
                </a:solidFill>
              </a:rPr>
              <a:t>Skvělé, tento test jsi zvládnul!!!</a:t>
            </a:r>
          </a:p>
        </p:txBody>
      </p:sp>
      <p:sp>
        <p:nvSpPr>
          <p:cNvPr id="5" name="Svislý svitek 4">
            <a:hlinkClick r:id="" action="ppaction://hlinkshowjump?jump=endshow"/>
          </p:cNvPr>
          <p:cNvSpPr/>
          <p:nvPr/>
        </p:nvSpPr>
        <p:spPr>
          <a:xfrm>
            <a:off x="2987824" y="3140968"/>
            <a:ext cx="3168352" cy="3024336"/>
          </a:xfrm>
          <a:prstGeom prst="verticalScroll">
            <a:avLst/>
          </a:prstGeom>
          <a:effectLst>
            <a:outerShdw blurRad="63500" dist="50800" dir="5400000" sx="98000" sy="98000" rotWithShape="0">
              <a:srgbClr val="000000">
                <a:alpha val="20000"/>
              </a:srgbClr>
            </a:outerShdw>
            <a:softEdge rad="1270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ěticípá hvězda 5">
            <a:hlinkClick r:id="" action="ppaction://hlinkshowjump?jump=endshow"/>
          </p:cNvPr>
          <p:cNvSpPr/>
          <p:nvPr/>
        </p:nvSpPr>
        <p:spPr>
          <a:xfrm>
            <a:off x="3797914" y="3879050"/>
            <a:ext cx="1548172" cy="1548172"/>
          </a:xfrm>
          <a:prstGeom prst="star5">
            <a:avLst/>
          </a:prstGeom>
          <a:solidFill>
            <a:srgbClr val="FFFF00"/>
          </a:solidFill>
          <a:ln>
            <a:solidFill>
              <a:srgbClr val="FFFF0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9390310"/>
      </p:ext>
    </p:extLst>
  </p:cSld>
  <p:clrMapOvr>
    <a:masterClrMapping/>
  </p:clrMapOvr>
  <p:transition spd="slow" advClick="0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836712"/>
            <a:ext cx="65527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accent5"/>
                </a:solidFill>
              </a:rPr>
              <a:t>Správný výsledek.</a:t>
            </a:r>
          </a:p>
        </p:txBody>
      </p:sp>
      <p:sp>
        <p:nvSpPr>
          <p:cNvPr id="5" name="TextovéPole 4">
            <a:hlinkClick r:id="" action="ppaction://hlinkshowjump?jump=lastslideviewed"/>
          </p:cNvPr>
          <p:cNvSpPr txBox="1"/>
          <p:nvPr/>
        </p:nvSpPr>
        <p:spPr>
          <a:xfrm>
            <a:off x="6804248" y="5733256"/>
            <a:ext cx="2196244" cy="1015663"/>
          </a:xfrm>
          <a:prstGeom prst="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prst="slope"/>
            <a:contourClr>
              <a:schemeClr val="accent1">
                <a:shade val="30000"/>
                <a:satMod val="120000"/>
              </a:schemeClr>
            </a:contourClr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zpět</a:t>
            </a:r>
            <a:endParaRPr lang="cs-CZ" sz="6000" dirty="0"/>
          </a:p>
        </p:txBody>
      </p:sp>
      <p:sp>
        <p:nvSpPr>
          <p:cNvPr id="6" name="Veselý obličej 5"/>
          <p:cNvSpPr/>
          <p:nvPr/>
        </p:nvSpPr>
        <p:spPr>
          <a:xfrm>
            <a:off x="2411760" y="2708920"/>
            <a:ext cx="3168352" cy="3024336"/>
          </a:xfrm>
          <a:prstGeom prst="smileyFace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0193201"/>
      </p:ext>
    </p:extLst>
  </p:cSld>
  <p:clrMapOvr>
    <a:masterClrMapping/>
  </p:clrMapOvr>
  <p:transition spd="slow" advClick="0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836712"/>
            <a:ext cx="655272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accent5"/>
                </a:solidFill>
              </a:rPr>
              <a:t>Tvůj výsledek není</a:t>
            </a:r>
          </a:p>
          <a:p>
            <a:r>
              <a:rPr lang="cs-CZ" sz="5400" b="1" dirty="0">
                <a:solidFill>
                  <a:schemeClr val="accent5"/>
                </a:solidFill>
              </a:rPr>
              <a:t>s</a:t>
            </a:r>
            <a:r>
              <a:rPr lang="cs-CZ" sz="5400" b="1" dirty="0" smtClean="0">
                <a:solidFill>
                  <a:schemeClr val="accent5"/>
                </a:solidFill>
              </a:rPr>
              <a:t>právný, oprav se.</a:t>
            </a:r>
          </a:p>
        </p:txBody>
      </p:sp>
      <p:sp>
        <p:nvSpPr>
          <p:cNvPr id="6" name="TextovéPole 5">
            <a:hlinkClick r:id="" action="ppaction://hlinkshowjump?jump=lastslideviewed"/>
          </p:cNvPr>
          <p:cNvSpPr txBox="1"/>
          <p:nvPr/>
        </p:nvSpPr>
        <p:spPr>
          <a:xfrm>
            <a:off x="6804248" y="5733256"/>
            <a:ext cx="2196244" cy="1015663"/>
          </a:xfrm>
          <a:prstGeom prst="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prst="slope"/>
            <a:contourClr>
              <a:schemeClr val="accent1">
                <a:shade val="30000"/>
                <a:satMod val="120000"/>
              </a:schemeClr>
            </a:contourClr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zpět</a:t>
            </a:r>
            <a:endParaRPr lang="cs-CZ" sz="6000" dirty="0"/>
          </a:p>
        </p:txBody>
      </p:sp>
      <p:sp>
        <p:nvSpPr>
          <p:cNvPr id="7" name="Veselý obličej 6"/>
          <p:cNvSpPr/>
          <p:nvPr/>
        </p:nvSpPr>
        <p:spPr>
          <a:xfrm>
            <a:off x="2399499" y="3226014"/>
            <a:ext cx="3168352" cy="3024336"/>
          </a:xfrm>
          <a:prstGeom prst="smileyFace">
            <a:avLst>
              <a:gd name="adj" fmla="val -4653"/>
            </a:avLst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5154003"/>
      </p:ext>
    </p:extLst>
  </p:cSld>
  <p:clrMapOvr>
    <a:masterClrMapping/>
  </p:clrMapOvr>
  <p:transition spd="slow" advClick="0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4"/>
          <p:cNvSpPr>
            <a:spLocks noGrp="1"/>
          </p:cNvSpPr>
          <p:nvPr/>
        </p:nvSpPr>
        <p:spPr>
          <a:xfrm>
            <a:off x="685800" y="728700"/>
            <a:ext cx="7918648" cy="5400600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lvl="0">
              <a:buClr>
                <a:srgbClr val="0BD0D9"/>
              </a:buClr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Vytvořeno jako DUM do předmětu matematika na </a:t>
            </a:r>
            <a:r>
              <a:rPr lang="cs-CZ" sz="2000" dirty="0">
                <a:latin typeface="Constantia"/>
              </a:rPr>
              <a:t>Základní škole </a:t>
            </a:r>
            <a:br>
              <a:rPr lang="cs-CZ" sz="2000" dirty="0">
                <a:latin typeface="Constantia"/>
              </a:rPr>
            </a:br>
            <a:r>
              <a:rPr lang="cs-CZ" sz="2000" dirty="0">
                <a:latin typeface="Constantia"/>
              </a:rPr>
              <a:t>a Mateřské škole Mladá Boleslav, 17. listopadu 1325, příspěvková </a:t>
            </a:r>
            <a:r>
              <a:rPr lang="cs-CZ" sz="2000" dirty="0" smtClean="0">
                <a:latin typeface="Constantia"/>
              </a:rPr>
              <a:t>organizace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pro </a:t>
            </a:r>
            <a:r>
              <a:rPr lang="cs-CZ" sz="2000" dirty="0" smtClean="0">
                <a:latin typeface="Constantia"/>
              </a:rPr>
              <a:t>osm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ý ročník základní školy.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slouží k procvičení učiva – úprava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 mnohočlenů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doporučuji prezentovat pomocí dataprojektoru</a:t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nebo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 individuálně na žákovská PC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byl vytvořen a pilotován ve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 II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. pololetí školního roku 2012/2013.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lang="cs-CZ" sz="2000" dirty="0">
              <a:latin typeface="Constantia"/>
            </a:endParaRPr>
          </a:p>
        </p:txBody>
      </p:sp>
    </p:spTree>
    <p:extLst>
      <p:ext uri="{BB962C8B-B14F-4D97-AF65-F5344CB8AC3E}">
        <p14:creationId xmlns:p14="http://schemas.microsoft.com/office/powerpoint/2010/main" val="26217400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453</TotalTime>
  <Words>198</Words>
  <Application>Microsoft Office PowerPoint</Application>
  <PresentationFormat>Předvádění na obrazovce (4:3)</PresentationFormat>
  <Paragraphs>56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Prezentace aplikace PowerPoint</vt:lpstr>
      <vt:lpstr>3a + 2 - 4a - 7 = </vt:lpstr>
      <vt:lpstr>3a2 + 2a - 4a2 - 7a = </vt:lpstr>
      <vt:lpstr>3a · (- 4a) = </vt:lpstr>
      <vt:lpstr>3a2 + 2a - (4a2 - 7a) = </vt:lpstr>
      <vt:lpstr>3 · (4a - 7) = </vt:lpstr>
      <vt:lpstr>- 36a3 : (- 3a) = 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Kružnice a kruh</dc:title>
  <dc:creator>vlastnik</dc:creator>
  <cp:lastModifiedBy>vlastnik</cp:lastModifiedBy>
  <cp:revision>62</cp:revision>
  <dcterms:created xsi:type="dcterms:W3CDTF">2011-11-21T15:50:20Z</dcterms:created>
  <dcterms:modified xsi:type="dcterms:W3CDTF">2013-06-02T18:00:57Z</dcterms:modified>
</cp:coreProperties>
</file>