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3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5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7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9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11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2.xml" ContentType="application/vnd.openxmlformats-officedocument.drawingml.diagramData+xml"/>
  <Override PartName="/ppt/diagrams/data4.xml" ContentType="application/vnd.openxmlformats-officedocument.drawingml.diagramData+xml"/>
  <Override PartName="/ppt/diagrams/data6.xml" ContentType="application/vnd.openxmlformats-officedocument.drawingml.diagramData+xml"/>
  <Override PartName="/ppt/diagrams/data8.xml" ContentType="application/vnd.openxmlformats-officedocument.drawingml.diagramData+xml"/>
  <Override PartName="/ppt/diagrams/data10.xml" ContentType="application/vnd.openxmlformats-officedocument.drawingml.diagramData+xml"/>
  <Override PartName="/ppt/diagrams/data12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57" r:id="rId4"/>
    <p:sldId id="263" r:id="rId5"/>
    <p:sldId id="264" r:id="rId6"/>
    <p:sldId id="266" r:id="rId7"/>
    <p:sldId id="267" r:id="rId8"/>
    <p:sldId id="270" r:id="rId9"/>
    <p:sldId id="268" r:id="rId10"/>
    <p:sldId id="269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12" autoAdjust="0"/>
    <p:restoredTop sz="94660"/>
  </p:normalViewPr>
  <p:slideViewPr>
    <p:cSldViewPr>
      <p:cViewPr varScale="1">
        <p:scale>
          <a:sx n="74" d="100"/>
          <a:sy n="74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slide" Target="../slides/slide10.xml"/><Relationship Id="rId1" Type="http://schemas.openxmlformats.org/officeDocument/2006/relationships/slide" Target="../slides/slide10.xml"/><Relationship Id="rId4" Type="http://schemas.openxmlformats.org/officeDocument/2006/relationships/slide" Target="../slides/slide9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" Target="../slides/slide10.xml"/><Relationship Id="rId1" Type="http://schemas.openxmlformats.org/officeDocument/2006/relationships/image" Target="../media/image30.png"/><Relationship Id="rId5" Type="http://schemas.openxmlformats.org/officeDocument/2006/relationships/slide" Target="../slides/slide9.xml"/><Relationship Id="rId4" Type="http://schemas.openxmlformats.org/officeDocument/2006/relationships/image" Target="../media/image50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slide" Target="../slides/slide9.xml"/><Relationship Id="rId1" Type="http://schemas.openxmlformats.org/officeDocument/2006/relationships/slide" Target="../slides/slide9.xml"/><Relationship Id="rId4" Type="http://schemas.openxmlformats.org/officeDocument/2006/relationships/slide" Target="../slides/slide10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slide" Target="../slides/slide9.xml"/><Relationship Id="rId1" Type="http://schemas.openxmlformats.org/officeDocument/2006/relationships/image" Target="../media/image70.png"/><Relationship Id="rId5" Type="http://schemas.openxmlformats.org/officeDocument/2006/relationships/image" Target="../media/image90.png"/><Relationship Id="rId4" Type="http://schemas.openxmlformats.org/officeDocument/2006/relationships/slide" Target="../slides/slide10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slide" Target="../slides/slide10.xml"/><Relationship Id="rId1" Type="http://schemas.openxmlformats.org/officeDocument/2006/relationships/slide" Target="../slides/slide10.xml"/><Relationship Id="rId4" Type="http://schemas.openxmlformats.org/officeDocument/2006/relationships/slide" Target="../slides/slide9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slide" Target="../slides/slide10.xml"/><Relationship Id="rId1" Type="http://schemas.openxmlformats.org/officeDocument/2006/relationships/image" Target="../media/image100.png"/><Relationship Id="rId5" Type="http://schemas.openxmlformats.org/officeDocument/2006/relationships/image" Target="../media/image120.png"/><Relationship Id="rId4" Type="http://schemas.openxmlformats.org/officeDocument/2006/relationships/slide" Target="../slides/slide9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slide" Target="../slides/slide10.xml"/><Relationship Id="rId1" Type="http://schemas.openxmlformats.org/officeDocument/2006/relationships/slide" Target="../slides/slide10.xml"/><Relationship Id="rId4" Type="http://schemas.openxmlformats.org/officeDocument/2006/relationships/slide" Target="../slides/slide9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0.xml"/><Relationship Id="rId1" Type="http://schemas.openxmlformats.org/officeDocument/2006/relationships/image" Target="../media/image4.png"/><Relationship Id="rId5" Type="http://schemas.openxmlformats.org/officeDocument/2006/relationships/slide" Target="../slides/slide9.xml"/><Relationship Id="rId4" Type="http://schemas.openxmlformats.org/officeDocument/2006/relationships/image" Target="../media/image7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slide" Target="../slides/slide10.xml"/><Relationship Id="rId1" Type="http://schemas.openxmlformats.org/officeDocument/2006/relationships/slide" Target="../slides/slide10.xml"/><Relationship Id="rId4" Type="http://schemas.openxmlformats.org/officeDocument/2006/relationships/slide" Target="../slides/slide9.xml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../slides/slide10.xml"/><Relationship Id="rId1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slide" Target="../slides/slide9.xml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slide" Target="../slides/slide9.xml"/><Relationship Id="rId1" Type="http://schemas.openxmlformats.org/officeDocument/2006/relationships/slide" Target="../slides/slide9.xml"/><Relationship Id="rId4" Type="http://schemas.openxmlformats.org/officeDocument/2006/relationships/slide" Target="../slides/slide10.xml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../slides/slide9.xml"/><Relationship Id="rId1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slide" Target="../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</a:rPr>
                    <m:t>𝑥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𝑧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1" action="ppaction://hlinksldjump"/>
              </dgm14:cNvPr>
            </a:ext>
          </dgm:extLst>
        </dgm:pt>
      </mc:Choice>
      <mc:Fallback xmlns="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:r>
                <a:rPr lang="cs-CZ" b="0" i="0" smtClean="0">
                  <a:latin typeface="Cambria Math"/>
                </a:rPr>
                <a:t>𝑥</a:t>
              </a:r>
              <a:r>
                <a:rPr lang="cs-CZ" b="0" i="0" smtClean="0">
                  <a:latin typeface="Cambria Math"/>
                  <a:ea typeface="Cambria Math"/>
                </a:rPr>
                <a:t>≠0;𝑦≠0;𝑧≠0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  <a:ea typeface="Cambria Math"/>
                    </a:rPr>
                    <m:t>𝑧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≠3</m:t>
                  </m:r>
                </m:oMath>
              </a14:m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Choice>
      <mc:Fallback xmlns="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:r>
                <a:rPr lang="cs-CZ" b="0" i="0" smtClean="0">
                  <a:latin typeface="Cambria Math"/>
                  <a:ea typeface="Cambria Math"/>
                </a:rPr>
                <a:t>𝑧≠3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  <a:ea typeface="Cambria Math"/>
                    </a:rPr>
                    <m:t>𝑧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</a:t>
              </a:r>
              <a:r>
                <a:rPr lang="cs-CZ" dirty="0" smtClean="0"/>
                <a:t>) </a:t>
              </a:r>
              <a:r>
                <a:rPr lang="cs-CZ" b="0" i="0" smtClean="0">
                  <a:latin typeface="Cambria Math"/>
                  <a:ea typeface="Cambria Math"/>
                </a:rPr>
                <a:t>𝑧≠0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586A60AF-FFFA-4D1A-8323-14E217CC4330}" type="presOf" srcId="{23954734-9989-4C6D-90A0-E2B4D87DC5D9}" destId="{8AE1603E-03C3-443B-8278-91A1002F020D}" srcOrd="0" destOrd="0" presId="urn:microsoft.com/office/officeart/2005/8/layout/vList2"/>
    <dgm:cxn modelId="{508D0515-6C7B-4AF6-90BE-231D438A060B}" type="presOf" srcId="{462364FE-5E42-4EF9-B129-5FD8D2ADEA01}" destId="{90436837-97AE-4FAA-9404-0F8A5E979790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37E3F562-C110-4C2D-8E65-CC1B89B4DD0F}" type="presOf" srcId="{9B5D86B0-016E-4DA5-8B71-057551C8BCFC}" destId="{177D333D-67D2-47B7-9CB0-99B3817E7723}" srcOrd="0" destOrd="0" presId="urn:microsoft.com/office/officeart/2005/8/layout/vList2"/>
    <dgm:cxn modelId="{A8CD515D-54C0-4920-ADCD-8FCA55E3C938}" type="presOf" srcId="{31FF402E-5892-47CB-B9C2-49A557407D69}" destId="{AB163F7F-4303-46F5-858D-BE97A8FFEE42}" srcOrd="0" destOrd="0" presId="urn:microsoft.com/office/officeart/2005/8/layout/vList2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EED0A30C-8A51-4F1D-B976-FCE71921FD46}" type="presParOf" srcId="{90436837-97AE-4FAA-9404-0F8A5E979790}" destId="{AB163F7F-4303-46F5-858D-BE97A8FFEE42}" srcOrd="0" destOrd="0" presId="urn:microsoft.com/office/officeart/2005/8/layout/vList2"/>
    <dgm:cxn modelId="{AE5D6798-1636-4BCD-BCD9-66646801EFD5}" type="presParOf" srcId="{90436837-97AE-4FAA-9404-0F8A5E979790}" destId="{056FD641-D4AB-4A68-8261-0CEBEB328506}" srcOrd="1" destOrd="0" presId="urn:microsoft.com/office/officeart/2005/8/layout/vList2"/>
    <dgm:cxn modelId="{F430D1EC-0F53-4404-8290-BA7DFBC686B8}" type="presParOf" srcId="{90436837-97AE-4FAA-9404-0F8A5E979790}" destId="{8AE1603E-03C3-443B-8278-91A1002F020D}" srcOrd="2" destOrd="0" presId="urn:microsoft.com/office/officeart/2005/8/layout/vList2"/>
    <dgm:cxn modelId="{8609CB9F-0679-4F1A-A889-B49F3E75D126}" type="presParOf" srcId="{90436837-97AE-4FAA-9404-0F8A5E979790}" destId="{7C58E3EA-D2A1-45C8-BD69-254301C06362}" srcOrd="3" destOrd="0" presId="urn:microsoft.com/office/officeart/2005/8/layout/vList2"/>
    <dgm:cxn modelId="{BC5E82A8-04D7-49BA-AC1F-F6AC9257F18F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31FF402E-5892-47CB-B9C2-49A557407D69}">
      <dgm:prSet/>
      <dgm:spPr>
        <a:blipFill rotWithShape="1">
          <a:blip xmlns:r="http://schemas.openxmlformats.org/officeDocument/2006/relationships" r:embed="rId1"/>
          <a:stretch>
            <a:fillRect l="-1713" b="-8759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dgm:pt modelId="{23954734-9989-4C6D-90A0-E2B4D87DC5D9}">
      <dgm:prSet/>
      <dgm:spPr>
        <a:blipFill rotWithShape="1">
          <a:blip xmlns:r="http://schemas.openxmlformats.org/officeDocument/2006/relationships" r:embed="rId3"/>
          <a:stretch>
            <a:fillRect l="-1713" b="-8759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dgm:pt modelId="{9B5D86B0-016E-4DA5-8B71-057551C8BCFC}">
      <dgm:prSet/>
      <dgm:spPr>
        <a:blipFill rotWithShape="1">
          <a:blip xmlns:r="http://schemas.openxmlformats.org/officeDocument/2006/relationships" r:embed="rId4"/>
          <a:stretch>
            <a:fillRect l="-1713" b="-8759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586A60AF-FFFA-4D1A-8323-14E217CC4330}" type="presOf" srcId="{23954734-9989-4C6D-90A0-E2B4D87DC5D9}" destId="{8AE1603E-03C3-443B-8278-91A1002F020D}" srcOrd="0" destOrd="0" presId="urn:microsoft.com/office/officeart/2005/8/layout/vList2"/>
    <dgm:cxn modelId="{508D0515-6C7B-4AF6-90BE-231D438A060B}" type="presOf" srcId="{462364FE-5E42-4EF9-B129-5FD8D2ADEA01}" destId="{90436837-97AE-4FAA-9404-0F8A5E979790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37E3F562-C110-4C2D-8E65-CC1B89B4DD0F}" type="presOf" srcId="{9B5D86B0-016E-4DA5-8B71-057551C8BCFC}" destId="{177D333D-67D2-47B7-9CB0-99B3817E7723}" srcOrd="0" destOrd="0" presId="urn:microsoft.com/office/officeart/2005/8/layout/vList2"/>
    <dgm:cxn modelId="{A8CD515D-54C0-4920-ADCD-8FCA55E3C938}" type="presOf" srcId="{31FF402E-5892-47CB-B9C2-49A557407D69}" destId="{AB163F7F-4303-46F5-858D-BE97A8FFEE42}" srcOrd="0" destOrd="0" presId="urn:microsoft.com/office/officeart/2005/8/layout/vList2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EED0A30C-8A51-4F1D-B976-FCE71921FD46}" type="presParOf" srcId="{90436837-97AE-4FAA-9404-0F8A5E979790}" destId="{AB163F7F-4303-46F5-858D-BE97A8FFEE42}" srcOrd="0" destOrd="0" presId="urn:microsoft.com/office/officeart/2005/8/layout/vList2"/>
    <dgm:cxn modelId="{AE5D6798-1636-4BCD-BCD9-66646801EFD5}" type="presParOf" srcId="{90436837-97AE-4FAA-9404-0F8A5E979790}" destId="{056FD641-D4AB-4A68-8261-0CEBEB328506}" srcOrd="1" destOrd="0" presId="urn:microsoft.com/office/officeart/2005/8/layout/vList2"/>
    <dgm:cxn modelId="{F430D1EC-0F53-4404-8290-BA7DFBC686B8}" type="presParOf" srcId="{90436837-97AE-4FAA-9404-0F8A5E979790}" destId="{8AE1603E-03C3-443B-8278-91A1002F020D}" srcOrd="2" destOrd="0" presId="urn:microsoft.com/office/officeart/2005/8/layout/vList2"/>
    <dgm:cxn modelId="{8609CB9F-0679-4F1A-A889-B49F3E75D126}" type="presParOf" srcId="{90436837-97AE-4FAA-9404-0F8A5E979790}" destId="{7C58E3EA-D2A1-45C8-BD69-254301C06362}" srcOrd="3" destOrd="0" presId="urn:microsoft.com/office/officeart/2005/8/layout/vList2"/>
    <dgm:cxn modelId="{BC5E82A8-04D7-49BA-AC1F-F6AC9257F18F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</a:rPr>
                    <m:t>𝑎</m:t>
                  </m:r>
                </m:oMath>
              </a14:m>
              <a:r>
                <a:rPr lang="cs-CZ" dirty="0" smtClean="0"/>
                <a:t>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  <a:ea typeface="Cambria Math"/>
                    </a:rPr>
                    <m:t>≠−2</m:t>
                  </m:r>
                </m:oMath>
              </a14:m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1" action="ppaction://hlinksldjump"/>
              </dgm14:cNvPr>
            </a:ext>
          </dgm:extLst>
        </dgm:pt>
      </mc:Choice>
      <mc:Fallback xmlns="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:r>
                <a:rPr lang="cs-CZ" b="0" i="0" smtClean="0">
                  <a:latin typeface="Cambria Math"/>
                </a:rPr>
                <a:t>𝑎</a:t>
              </a:r>
              <a:r>
                <a:rPr lang="cs-CZ" dirty="0" smtClean="0"/>
                <a:t> 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−2</a:t>
              </a:r>
              <a:r>
                <a:rPr lang="cs-CZ" dirty="0" smtClean="0"/>
                <a:t> 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</a:t>
              </a:r>
              <a14:m>
                <m:oMath xmlns:m="http://schemas.openxmlformats.org/officeDocument/2006/math">
                  <m:r>
                    <a:rPr lang="cs-CZ" b="0" i="0" smtClean="0">
                      <a:latin typeface="Cambria Math"/>
                    </a:rPr>
                    <m:t> </m:t>
                  </m:r>
                  <m:r>
                    <a:rPr lang="cs-CZ" b="0" i="1" smtClean="0">
                      <a:latin typeface="Cambria Math"/>
                    </a:rPr>
                    <m:t>𝑎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</a:t>
              </a:r>
              <a:r>
                <a:rPr lang="cs-CZ" b="0" i="0" smtClean="0">
                  <a:latin typeface="Cambria Math"/>
                </a:rPr>
                <a:t> 𝑎</a:t>
              </a:r>
              <a:r>
                <a:rPr lang="cs-CZ" b="0" i="0" smtClean="0">
                  <a:latin typeface="Cambria Math"/>
                  <a:ea typeface="Cambria Math"/>
                </a:rPr>
                <a:t>≠0</a:t>
              </a:r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</a:t>
              </a:r>
              <a14:m>
                <m:oMath xmlns:m="http://schemas.openxmlformats.org/officeDocument/2006/math">
                  <m:r>
                    <a:rPr lang="cs-CZ" b="0" i="0" smtClean="0">
                      <a:latin typeface="Cambria Math"/>
                    </a:rPr>
                    <m:t> </m:t>
                  </m:r>
                  <m:r>
                    <a:rPr lang="cs-CZ" b="0" i="1" smtClean="0">
                      <a:latin typeface="Cambria Math"/>
                    </a:rPr>
                    <m:t>𝑎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≠2</m:t>
                  </m:r>
                </m:oMath>
              </a14:m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</a:t>
              </a:r>
              <a:r>
                <a:rPr lang="cs-CZ" b="0" i="0" smtClean="0">
                  <a:latin typeface="Cambria Math"/>
                </a:rPr>
                <a:t> 𝑎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2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E509E9-2945-47C8-A595-E6ACEF39A7C8}" type="presOf" srcId="{462364FE-5E42-4EF9-B129-5FD8D2ADEA01}" destId="{90436837-97AE-4FAA-9404-0F8A5E979790}" srcOrd="0" destOrd="0" presId="urn:microsoft.com/office/officeart/2005/8/layout/vList2"/>
    <dgm:cxn modelId="{1BE06177-14A5-4EC5-B357-E7A1D6BA3D53}" type="presOf" srcId="{9B5D86B0-016E-4DA5-8B71-057551C8BCFC}" destId="{177D333D-67D2-47B7-9CB0-99B3817E7723}" srcOrd="0" destOrd="0" presId="urn:microsoft.com/office/officeart/2005/8/layout/vList2"/>
    <dgm:cxn modelId="{E81EAA12-9DB3-4A52-A439-AFDB8AFFA679}" type="presOf" srcId="{23954734-9989-4C6D-90A0-E2B4D87DC5D9}" destId="{8AE1603E-03C3-443B-8278-91A1002F020D}" srcOrd="0" destOrd="0" presId="urn:microsoft.com/office/officeart/2005/8/layout/vList2"/>
    <dgm:cxn modelId="{47C7571A-027D-445B-AADF-FA0D7A28535E}" type="presOf" srcId="{31FF402E-5892-47CB-B9C2-49A557407D69}" destId="{AB163F7F-4303-46F5-858D-BE97A8FFEE42}" srcOrd="0" destOrd="0" presId="urn:microsoft.com/office/officeart/2005/8/layout/vList2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E53309EB-17B3-4C21-92BA-60CC26F6FC85}" type="presParOf" srcId="{90436837-97AE-4FAA-9404-0F8A5E979790}" destId="{AB163F7F-4303-46F5-858D-BE97A8FFEE42}" srcOrd="0" destOrd="0" presId="urn:microsoft.com/office/officeart/2005/8/layout/vList2"/>
    <dgm:cxn modelId="{11E1E7DB-04F8-4571-A588-5B19CC00A1A9}" type="presParOf" srcId="{90436837-97AE-4FAA-9404-0F8A5E979790}" destId="{056FD641-D4AB-4A68-8261-0CEBEB328506}" srcOrd="1" destOrd="0" presId="urn:microsoft.com/office/officeart/2005/8/layout/vList2"/>
    <dgm:cxn modelId="{4C4C61C6-8CCF-4056-B0F0-E283F1E22CEA}" type="presParOf" srcId="{90436837-97AE-4FAA-9404-0F8A5E979790}" destId="{8AE1603E-03C3-443B-8278-91A1002F020D}" srcOrd="2" destOrd="0" presId="urn:microsoft.com/office/officeart/2005/8/layout/vList2"/>
    <dgm:cxn modelId="{167ECD19-3442-4594-B3E4-5C5AA3EED44E}" type="presParOf" srcId="{90436837-97AE-4FAA-9404-0F8A5E979790}" destId="{7C58E3EA-D2A1-45C8-BD69-254301C06362}" srcOrd="3" destOrd="0" presId="urn:microsoft.com/office/officeart/2005/8/layout/vList2"/>
    <dgm:cxn modelId="{965F55F6-8E9D-4971-946C-04D92919FF60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31FF402E-5892-47CB-B9C2-49A557407D69}">
      <dgm:prSet/>
      <dgm:spPr>
        <a:blipFill rotWithShape="1">
          <a:blip xmlns:r="http://schemas.openxmlformats.org/officeDocument/2006/relationships" r:embed="rId1"/>
          <a:stretch>
            <a:fillRect l="-2240" b="-8140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dgm:pt modelId="{23954734-9989-4C6D-90A0-E2B4D87DC5D9}">
      <dgm:prSet/>
      <dgm:spPr>
        <a:blipFill rotWithShape="1">
          <a:blip xmlns:r="http://schemas.openxmlformats.org/officeDocument/2006/relationships" r:embed="rId3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dgm:pt modelId="{9B5D86B0-016E-4DA5-8B71-057551C8BCFC}">
      <dgm:prSet/>
      <dgm:spPr>
        <a:blipFill rotWithShape="1">
          <a:blip xmlns:r="http://schemas.openxmlformats.org/officeDocument/2006/relationships" r:embed="rId5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E509E9-2945-47C8-A595-E6ACEF39A7C8}" type="presOf" srcId="{462364FE-5E42-4EF9-B129-5FD8D2ADEA01}" destId="{90436837-97AE-4FAA-9404-0F8A5E979790}" srcOrd="0" destOrd="0" presId="urn:microsoft.com/office/officeart/2005/8/layout/vList2"/>
    <dgm:cxn modelId="{1BE06177-14A5-4EC5-B357-E7A1D6BA3D53}" type="presOf" srcId="{9B5D86B0-016E-4DA5-8B71-057551C8BCFC}" destId="{177D333D-67D2-47B7-9CB0-99B3817E7723}" srcOrd="0" destOrd="0" presId="urn:microsoft.com/office/officeart/2005/8/layout/vList2"/>
    <dgm:cxn modelId="{E81EAA12-9DB3-4A52-A439-AFDB8AFFA679}" type="presOf" srcId="{23954734-9989-4C6D-90A0-E2B4D87DC5D9}" destId="{8AE1603E-03C3-443B-8278-91A1002F020D}" srcOrd="0" destOrd="0" presId="urn:microsoft.com/office/officeart/2005/8/layout/vList2"/>
    <dgm:cxn modelId="{47C7571A-027D-445B-AADF-FA0D7A28535E}" type="presOf" srcId="{31FF402E-5892-47CB-B9C2-49A557407D69}" destId="{AB163F7F-4303-46F5-858D-BE97A8FFEE42}" srcOrd="0" destOrd="0" presId="urn:microsoft.com/office/officeart/2005/8/layout/vList2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E53309EB-17B3-4C21-92BA-60CC26F6FC85}" type="presParOf" srcId="{90436837-97AE-4FAA-9404-0F8A5E979790}" destId="{AB163F7F-4303-46F5-858D-BE97A8FFEE42}" srcOrd="0" destOrd="0" presId="urn:microsoft.com/office/officeart/2005/8/layout/vList2"/>
    <dgm:cxn modelId="{11E1E7DB-04F8-4571-A588-5B19CC00A1A9}" type="presParOf" srcId="{90436837-97AE-4FAA-9404-0F8A5E979790}" destId="{056FD641-D4AB-4A68-8261-0CEBEB328506}" srcOrd="1" destOrd="0" presId="urn:microsoft.com/office/officeart/2005/8/layout/vList2"/>
    <dgm:cxn modelId="{4C4C61C6-8CCF-4056-B0F0-E283F1E22CEA}" type="presParOf" srcId="{90436837-97AE-4FAA-9404-0F8A5E979790}" destId="{8AE1603E-03C3-443B-8278-91A1002F020D}" srcOrd="2" destOrd="0" presId="urn:microsoft.com/office/officeart/2005/8/layout/vList2"/>
    <dgm:cxn modelId="{167ECD19-3442-4594-B3E4-5C5AA3EED44E}" type="presParOf" srcId="{90436837-97AE-4FAA-9404-0F8A5E979790}" destId="{7C58E3EA-D2A1-45C8-BD69-254301C06362}" srcOrd="3" destOrd="0" presId="urn:microsoft.com/office/officeart/2005/8/layout/vList2"/>
    <dgm:cxn modelId="{965F55F6-8E9D-4971-946C-04D92919FF60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</a:rPr>
                    <m:t>𝑥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≠5;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≠5</m:t>
                  </m:r>
                </m:oMath>
              </a14:m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1" action="ppaction://hlinksldjump"/>
              </dgm14:cNvPr>
            </a:ext>
          </dgm:extLst>
        </dgm:pt>
      </mc:Choice>
      <mc:Fallback xmlns="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:r>
                <a:rPr lang="cs-CZ" b="0" i="0" smtClean="0">
                  <a:latin typeface="Cambria Math"/>
                </a:rPr>
                <a:t>𝑥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5</a:t>
              </a:r>
              <a:r>
                <a:rPr lang="cs-CZ" b="0" i="0" smtClean="0">
                  <a:latin typeface="Cambria Math"/>
                  <a:ea typeface="Cambria Math"/>
                </a:rPr>
                <a:t>;𝑦≠</a:t>
              </a:r>
              <a:r>
                <a:rPr lang="cs-CZ" b="0" i="0" smtClean="0">
                  <a:latin typeface="Cambria Math"/>
                  <a:ea typeface="Cambria Math"/>
                </a:rPr>
                <a:t>5</a:t>
              </a:r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</a:rPr>
                    <m:t>𝑥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≠5</m:t>
                  </m:r>
                </m:oMath>
              </a14:m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:r>
                <a:rPr lang="cs-CZ" b="0" i="0" smtClean="0">
                  <a:latin typeface="Cambria Math"/>
                </a:rPr>
                <a:t>𝑥</a:t>
              </a:r>
              <a:r>
                <a:rPr lang="cs-CZ" b="0" i="0" smtClean="0">
                  <a:latin typeface="Cambria Math"/>
                  <a:ea typeface="Cambria Math"/>
                </a:rPr>
                <a:t>≠0;𝑦≠</a:t>
              </a:r>
              <a:r>
                <a:rPr lang="cs-CZ" b="0" i="0" smtClean="0">
                  <a:latin typeface="Cambria Math"/>
                  <a:ea typeface="Cambria Math"/>
                </a:rPr>
                <a:t>5</a:t>
              </a:r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14:m>
                <m:oMath xmlns:m="http://schemas.openxmlformats.org/officeDocument/2006/math">
                  <m:r>
                    <a:rPr lang="cs-CZ" b="0" i="1" smtClean="0">
                      <a:latin typeface="Cambria Math"/>
                    </a:rPr>
                    <m:t>𝑥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Choice>
      <mc:Fallback xmlns="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:r>
                <a:rPr lang="cs-CZ" b="0" i="0" smtClean="0">
                  <a:latin typeface="Cambria Math"/>
                </a:rPr>
                <a:t>𝑥</a:t>
              </a:r>
              <a:r>
                <a:rPr lang="cs-CZ" b="0" i="0" smtClean="0">
                  <a:latin typeface="Cambria Math"/>
                  <a:ea typeface="Cambria Math"/>
                </a:rPr>
                <a:t>≠0;𝑦≠0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9CC5DCA9-4DEA-4272-BC93-52E151014EDF}" type="presOf" srcId="{462364FE-5E42-4EF9-B129-5FD8D2ADEA01}" destId="{90436837-97AE-4FAA-9404-0F8A5E979790}" srcOrd="0" destOrd="0" presId="urn:microsoft.com/office/officeart/2005/8/layout/vList2"/>
    <dgm:cxn modelId="{8576413C-5482-4DAF-BEA7-8D05E2DFB977}" type="presOf" srcId="{23954734-9989-4C6D-90A0-E2B4D87DC5D9}" destId="{8AE1603E-03C3-443B-8278-91A1002F020D}" srcOrd="0" destOrd="0" presId="urn:microsoft.com/office/officeart/2005/8/layout/vList2"/>
    <dgm:cxn modelId="{FAA44687-FE9B-420F-AB60-EE2766B52970}" type="presOf" srcId="{31FF402E-5892-47CB-B9C2-49A557407D69}" destId="{AB163F7F-4303-46F5-858D-BE97A8FFEE42}" srcOrd="0" destOrd="0" presId="urn:microsoft.com/office/officeart/2005/8/layout/vList2"/>
    <dgm:cxn modelId="{25416B61-4C11-4F4A-976B-7204EF29546B}" type="presOf" srcId="{9B5D86B0-016E-4DA5-8B71-057551C8BCFC}" destId="{177D333D-67D2-47B7-9CB0-99B3817E7723}" srcOrd="0" destOrd="0" presId="urn:microsoft.com/office/officeart/2005/8/layout/vList2"/>
    <dgm:cxn modelId="{42EE4973-3162-4965-AD66-AEF3786F0CF7}" type="presParOf" srcId="{90436837-97AE-4FAA-9404-0F8A5E979790}" destId="{AB163F7F-4303-46F5-858D-BE97A8FFEE42}" srcOrd="0" destOrd="0" presId="urn:microsoft.com/office/officeart/2005/8/layout/vList2"/>
    <dgm:cxn modelId="{1F60928D-CC0A-4B9F-9CD5-3FE654651FC8}" type="presParOf" srcId="{90436837-97AE-4FAA-9404-0F8A5E979790}" destId="{056FD641-D4AB-4A68-8261-0CEBEB328506}" srcOrd="1" destOrd="0" presId="urn:microsoft.com/office/officeart/2005/8/layout/vList2"/>
    <dgm:cxn modelId="{0B9612A7-D4ED-4568-9DB7-9F8099D6ABD3}" type="presParOf" srcId="{90436837-97AE-4FAA-9404-0F8A5E979790}" destId="{8AE1603E-03C3-443B-8278-91A1002F020D}" srcOrd="2" destOrd="0" presId="urn:microsoft.com/office/officeart/2005/8/layout/vList2"/>
    <dgm:cxn modelId="{0A7DCAC8-2C81-44A9-BC48-B10645BB6959}" type="presParOf" srcId="{90436837-97AE-4FAA-9404-0F8A5E979790}" destId="{7C58E3EA-D2A1-45C8-BD69-254301C06362}" srcOrd="3" destOrd="0" presId="urn:microsoft.com/office/officeart/2005/8/layout/vList2"/>
    <dgm:cxn modelId="{65B35E8F-408D-43F1-974B-C9AA81FB6494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31FF402E-5892-47CB-B9C2-49A557407D69}">
      <dgm:prSet/>
      <dgm:spPr>
        <a:blipFill rotWithShape="1">
          <a:blip xmlns:r="http://schemas.openxmlformats.org/officeDocument/2006/relationships" r:embed="rId1"/>
          <a:stretch>
            <a:fillRect l="-2240" b="-8140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dgm:pt modelId="{23954734-9989-4C6D-90A0-E2B4D87DC5D9}">
      <dgm:prSet/>
      <dgm:spPr>
        <a:blipFill rotWithShape="1">
          <a:blip xmlns:r="http://schemas.openxmlformats.org/officeDocument/2006/relationships" r:embed="rId3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dgm:pt modelId="{9B5D86B0-016E-4DA5-8B71-057551C8BCFC}">
      <dgm:prSet/>
      <dgm:spPr>
        <a:blipFill rotWithShape="1">
          <a:blip xmlns:r="http://schemas.openxmlformats.org/officeDocument/2006/relationships" r:embed="rId5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9CC5DCA9-4DEA-4272-BC93-52E151014EDF}" type="presOf" srcId="{462364FE-5E42-4EF9-B129-5FD8D2ADEA01}" destId="{90436837-97AE-4FAA-9404-0F8A5E979790}" srcOrd="0" destOrd="0" presId="urn:microsoft.com/office/officeart/2005/8/layout/vList2"/>
    <dgm:cxn modelId="{8576413C-5482-4DAF-BEA7-8D05E2DFB977}" type="presOf" srcId="{23954734-9989-4C6D-90A0-E2B4D87DC5D9}" destId="{8AE1603E-03C3-443B-8278-91A1002F020D}" srcOrd="0" destOrd="0" presId="urn:microsoft.com/office/officeart/2005/8/layout/vList2"/>
    <dgm:cxn modelId="{FAA44687-FE9B-420F-AB60-EE2766B52970}" type="presOf" srcId="{31FF402E-5892-47CB-B9C2-49A557407D69}" destId="{AB163F7F-4303-46F5-858D-BE97A8FFEE42}" srcOrd="0" destOrd="0" presId="urn:microsoft.com/office/officeart/2005/8/layout/vList2"/>
    <dgm:cxn modelId="{25416B61-4C11-4F4A-976B-7204EF29546B}" type="presOf" srcId="{9B5D86B0-016E-4DA5-8B71-057551C8BCFC}" destId="{177D333D-67D2-47B7-9CB0-99B3817E7723}" srcOrd="0" destOrd="0" presId="urn:microsoft.com/office/officeart/2005/8/layout/vList2"/>
    <dgm:cxn modelId="{42EE4973-3162-4965-AD66-AEF3786F0CF7}" type="presParOf" srcId="{90436837-97AE-4FAA-9404-0F8A5E979790}" destId="{AB163F7F-4303-46F5-858D-BE97A8FFEE42}" srcOrd="0" destOrd="0" presId="urn:microsoft.com/office/officeart/2005/8/layout/vList2"/>
    <dgm:cxn modelId="{1F60928D-CC0A-4B9F-9CD5-3FE654651FC8}" type="presParOf" srcId="{90436837-97AE-4FAA-9404-0F8A5E979790}" destId="{056FD641-D4AB-4A68-8261-0CEBEB328506}" srcOrd="1" destOrd="0" presId="urn:microsoft.com/office/officeart/2005/8/layout/vList2"/>
    <dgm:cxn modelId="{0B9612A7-D4ED-4568-9DB7-9F8099D6ABD3}" type="presParOf" srcId="{90436837-97AE-4FAA-9404-0F8A5E979790}" destId="{8AE1603E-03C3-443B-8278-91A1002F020D}" srcOrd="2" destOrd="0" presId="urn:microsoft.com/office/officeart/2005/8/layout/vList2"/>
    <dgm:cxn modelId="{0A7DCAC8-2C81-44A9-BC48-B10645BB6959}" type="presParOf" srcId="{90436837-97AE-4FAA-9404-0F8A5E979790}" destId="{7C58E3EA-D2A1-45C8-BD69-254301C06362}" srcOrd="3" destOrd="0" presId="urn:microsoft.com/office/officeart/2005/8/layout/vList2"/>
    <dgm:cxn modelId="{65B35E8F-408D-43F1-974B-C9AA81FB6494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o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𝑝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1" action="ppaction://hlinksldjump"/>
              </dgm14:cNvPr>
            </a:ext>
          </dgm:extLst>
        </dgm:pt>
      </mc:Choice>
      <mc:Fallback xmlns="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:r>
                <a:rPr lang="cs-CZ" b="0" i="0" smtClean="0">
                  <a:latin typeface="Cambria Math"/>
                  <a:ea typeface="Cambria Math"/>
                </a:rPr>
                <a:t>o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0;𝑝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0</a:t>
              </a:r>
              <a:r>
                <a:rPr lang="cs-CZ" dirty="0" smtClean="0"/>
                <a:t>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o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𝑝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𝑝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Choice>
      <mc:Fallback xmlns="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:r>
                <a:rPr lang="cs-CZ" b="0" i="0" smtClean="0">
                  <a:latin typeface="Cambria Math"/>
                  <a:ea typeface="Cambria Math"/>
                </a:rPr>
                <a:t>o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𝑝</a:t>
              </a:r>
              <a:r>
                <a:rPr lang="cs-CZ" b="0" i="0" smtClean="0">
                  <a:latin typeface="Cambria Math"/>
                  <a:ea typeface="Cambria Math"/>
                </a:rPr>
                <a:t>;𝑝≠0</a:t>
              </a:r>
              <a:r>
                <a:rPr lang="cs-CZ" dirty="0" smtClean="0"/>
                <a:t>  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o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𝑝</m:t>
                  </m:r>
                </m:oMath>
              </a14:m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</a:t>
              </a:r>
              <a:r>
                <a:rPr lang="cs-CZ" dirty="0" smtClean="0"/>
                <a:t>) </a:t>
              </a:r>
              <a:r>
                <a:rPr lang="cs-CZ" b="0" i="0" smtClean="0">
                  <a:latin typeface="Cambria Math"/>
                  <a:ea typeface="Cambria Math"/>
                </a:rPr>
                <a:t>o</a:t>
              </a:r>
              <a:r>
                <a:rPr lang="cs-CZ" b="0" i="0" smtClean="0">
                  <a:latin typeface="Cambria Math"/>
                  <a:ea typeface="Cambria Math"/>
                </a:rPr>
                <a:t>≠𝑝</a:t>
              </a:r>
              <a:r>
                <a:rPr lang="cs-CZ" dirty="0" smtClean="0"/>
                <a:t>  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981F25-B8A6-4903-89B7-CDA48749978B}" type="presOf" srcId="{9B5D86B0-016E-4DA5-8B71-057551C8BCFC}" destId="{177D333D-67D2-47B7-9CB0-99B3817E7723}" srcOrd="0" destOrd="0" presId="urn:microsoft.com/office/officeart/2005/8/layout/vList2"/>
    <dgm:cxn modelId="{522E9E8B-9460-4CDC-BC5A-D9283D0E62EE}" type="presOf" srcId="{23954734-9989-4C6D-90A0-E2B4D87DC5D9}" destId="{8AE1603E-03C3-443B-8278-91A1002F020D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E478AFDD-7902-454C-BFB5-DBCA218989C9}" type="presOf" srcId="{462364FE-5E42-4EF9-B129-5FD8D2ADEA01}" destId="{90436837-97AE-4FAA-9404-0F8A5E979790}" srcOrd="0" destOrd="0" presId="urn:microsoft.com/office/officeart/2005/8/layout/vList2"/>
    <dgm:cxn modelId="{BF646395-979E-48E6-98D6-36AB2D0900B3}" type="presOf" srcId="{31FF402E-5892-47CB-B9C2-49A557407D69}" destId="{AB163F7F-4303-46F5-858D-BE97A8FFEE42}" srcOrd="0" destOrd="0" presId="urn:microsoft.com/office/officeart/2005/8/layout/vList2"/>
    <dgm:cxn modelId="{E5351308-CFC5-42AE-B1CC-F96E6DA2F6B8}" type="presParOf" srcId="{90436837-97AE-4FAA-9404-0F8A5E979790}" destId="{AB163F7F-4303-46F5-858D-BE97A8FFEE42}" srcOrd="0" destOrd="0" presId="urn:microsoft.com/office/officeart/2005/8/layout/vList2"/>
    <dgm:cxn modelId="{BC0D438F-A971-4E41-80CB-3305176D5B10}" type="presParOf" srcId="{90436837-97AE-4FAA-9404-0F8A5E979790}" destId="{056FD641-D4AB-4A68-8261-0CEBEB328506}" srcOrd="1" destOrd="0" presId="urn:microsoft.com/office/officeart/2005/8/layout/vList2"/>
    <dgm:cxn modelId="{E902DC84-12C6-4C8A-BE5A-AA7FA0109D94}" type="presParOf" srcId="{90436837-97AE-4FAA-9404-0F8A5E979790}" destId="{8AE1603E-03C3-443B-8278-91A1002F020D}" srcOrd="2" destOrd="0" presId="urn:microsoft.com/office/officeart/2005/8/layout/vList2"/>
    <dgm:cxn modelId="{9CDE186B-0F0D-4F3C-AD2C-F26767536DEC}" type="presParOf" srcId="{90436837-97AE-4FAA-9404-0F8A5E979790}" destId="{7C58E3EA-D2A1-45C8-BD69-254301C06362}" srcOrd="3" destOrd="0" presId="urn:microsoft.com/office/officeart/2005/8/layout/vList2"/>
    <dgm:cxn modelId="{338D9BE3-874A-4D8F-8EB9-F89CF5F4F9FC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31FF402E-5892-47CB-B9C2-49A557407D69}">
      <dgm:prSet/>
      <dgm:spPr>
        <a:blipFill rotWithShape="1">
          <a:blip xmlns:r="http://schemas.openxmlformats.org/officeDocument/2006/relationships" r:embed="rId1"/>
          <a:stretch>
            <a:fillRect l="-2240" b="-8140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dgm:pt modelId="{23954734-9989-4C6D-90A0-E2B4D87DC5D9}">
      <dgm:prSet/>
      <dgm:spPr>
        <a:blipFill rotWithShape="1">
          <a:blip xmlns:r="http://schemas.openxmlformats.org/officeDocument/2006/relationships" r:embed="rId3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dgm:pt modelId="{9B5D86B0-016E-4DA5-8B71-057551C8BCFC}">
      <dgm:prSet/>
      <dgm:spPr>
        <a:blipFill rotWithShape="1">
          <a:blip xmlns:r="http://schemas.openxmlformats.org/officeDocument/2006/relationships" r:embed="rId4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981F25-B8A6-4903-89B7-CDA48749978B}" type="presOf" srcId="{9B5D86B0-016E-4DA5-8B71-057551C8BCFC}" destId="{177D333D-67D2-47B7-9CB0-99B3817E7723}" srcOrd="0" destOrd="0" presId="urn:microsoft.com/office/officeart/2005/8/layout/vList2"/>
    <dgm:cxn modelId="{522E9E8B-9460-4CDC-BC5A-D9283D0E62EE}" type="presOf" srcId="{23954734-9989-4C6D-90A0-E2B4D87DC5D9}" destId="{8AE1603E-03C3-443B-8278-91A1002F020D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E478AFDD-7902-454C-BFB5-DBCA218989C9}" type="presOf" srcId="{462364FE-5E42-4EF9-B129-5FD8D2ADEA01}" destId="{90436837-97AE-4FAA-9404-0F8A5E979790}" srcOrd="0" destOrd="0" presId="urn:microsoft.com/office/officeart/2005/8/layout/vList2"/>
    <dgm:cxn modelId="{BF646395-979E-48E6-98D6-36AB2D0900B3}" type="presOf" srcId="{31FF402E-5892-47CB-B9C2-49A557407D69}" destId="{AB163F7F-4303-46F5-858D-BE97A8FFEE42}" srcOrd="0" destOrd="0" presId="urn:microsoft.com/office/officeart/2005/8/layout/vList2"/>
    <dgm:cxn modelId="{E5351308-CFC5-42AE-B1CC-F96E6DA2F6B8}" type="presParOf" srcId="{90436837-97AE-4FAA-9404-0F8A5E979790}" destId="{AB163F7F-4303-46F5-858D-BE97A8FFEE42}" srcOrd="0" destOrd="0" presId="urn:microsoft.com/office/officeart/2005/8/layout/vList2"/>
    <dgm:cxn modelId="{BC0D438F-A971-4E41-80CB-3305176D5B10}" type="presParOf" srcId="{90436837-97AE-4FAA-9404-0F8A5E979790}" destId="{056FD641-D4AB-4A68-8261-0CEBEB328506}" srcOrd="1" destOrd="0" presId="urn:microsoft.com/office/officeart/2005/8/layout/vList2"/>
    <dgm:cxn modelId="{E902DC84-12C6-4C8A-BE5A-AA7FA0109D94}" type="presParOf" srcId="{90436837-97AE-4FAA-9404-0F8A5E979790}" destId="{8AE1603E-03C3-443B-8278-91A1002F020D}" srcOrd="2" destOrd="0" presId="urn:microsoft.com/office/officeart/2005/8/layout/vList2"/>
    <dgm:cxn modelId="{9CDE186B-0F0D-4F3C-AD2C-F26767536DEC}" type="presParOf" srcId="{90436837-97AE-4FAA-9404-0F8A5E979790}" destId="{7C58E3EA-D2A1-45C8-BD69-254301C06362}" srcOrd="3" destOrd="0" presId="urn:microsoft.com/office/officeart/2005/8/layout/vList2"/>
    <dgm:cxn modelId="{338D9BE3-874A-4D8F-8EB9-F89CF5F4F9FC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x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1" action="ppaction://hlinksldjump"/>
              </dgm14:cNvPr>
            </a:ext>
          </dgm:extLst>
        </dgm:pt>
      </mc:Choice>
      <mc:Fallback xmlns="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:r>
                <a:rPr lang="cs-CZ" b="0" i="0" smtClean="0">
                  <a:latin typeface="Cambria Math"/>
                  <a:ea typeface="Cambria Math"/>
                </a:rPr>
                <a:t>x</a:t>
              </a:r>
              <a:r>
                <a:rPr lang="cs-CZ" b="0" i="0" smtClean="0">
                  <a:latin typeface="Cambria Math"/>
                  <a:ea typeface="Cambria Math"/>
                </a:rPr>
                <a:t>≠0;</a:t>
              </a:r>
              <a:r>
                <a:rPr lang="cs-CZ" b="0" i="0" smtClean="0">
                  <a:latin typeface="Cambria Math"/>
                  <a:ea typeface="Cambria Math"/>
                </a:rPr>
                <a:t>𝑦</a:t>
              </a:r>
              <a:r>
                <a:rPr lang="cs-CZ" b="0" i="0" smtClean="0">
                  <a:latin typeface="Cambria Math"/>
                  <a:ea typeface="Cambria Math"/>
                </a:rPr>
                <a:t>≠0</a:t>
              </a:r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x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≠2</m:t>
                  </m:r>
                </m:oMath>
              </a14:m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:r>
                <a:rPr lang="cs-CZ" b="0" i="0" smtClean="0">
                  <a:latin typeface="Cambria Math"/>
                  <a:ea typeface="Cambria Math"/>
                </a:rPr>
                <a:t>x</a:t>
              </a:r>
              <a:r>
                <a:rPr lang="cs-CZ" b="0" i="0" smtClean="0">
                  <a:latin typeface="Cambria Math"/>
                  <a:ea typeface="Cambria Math"/>
                </a:rPr>
                <a:t>≠0;𝑦≠</a:t>
              </a:r>
              <a:r>
                <a:rPr lang="cs-CZ" b="0" i="0" smtClean="0">
                  <a:latin typeface="Cambria Math"/>
                  <a:ea typeface="Cambria Math"/>
                </a:rPr>
                <a:t>2</a:t>
              </a:r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x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𝑦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≠4</m:t>
                  </m:r>
                </m:oMath>
              </a14:m>
              <a:r>
                <a:rPr lang="cs-CZ" dirty="0" smtClean="0"/>
                <a:t>   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Choice>
      <mc:Fallback xmlns="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:r>
                <a:rPr lang="cs-CZ" b="0" i="0" smtClean="0">
                  <a:latin typeface="Cambria Math"/>
                  <a:ea typeface="Cambria Math"/>
                </a:rPr>
                <a:t>x</a:t>
              </a:r>
              <a:r>
                <a:rPr lang="cs-CZ" b="0" i="0" smtClean="0">
                  <a:latin typeface="Cambria Math"/>
                  <a:ea typeface="Cambria Math"/>
                </a:rPr>
                <a:t>≠0;𝑦≠</a:t>
              </a:r>
              <a:r>
                <a:rPr lang="cs-CZ" b="0" i="0" smtClean="0">
                  <a:latin typeface="Cambria Math"/>
                  <a:ea typeface="Cambria Math"/>
                </a:rPr>
                <a:t>4</a:t>
              </a:r>
              <a:r>
                <a:rPr lang="cs-CZ" dirty="0" smtClean="0"/>
                <a:t>   </a:t>
              </a:r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DC55E9-B15C-4D35-83BB-1EEE8AF4F3FB}" type="presOf" srcId="{9B5D86B0-016E-4DA5-8B71-057551C8BCFC}" destId="{177D333D-67D2-47B7-9CB0-99B3817E7723}" srcOrd="0" destOrd="0" presId="urn:microsoft.com/office/officeart/2005/8/layout/vList2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D01A4804-34CA-432E-929F-E32F52B054DF}" type="presOf" srcId="{31FF402E-5892-47CB-B9C2-49A557407D69}" destId="{AB163F7F-4303-46F5-858D-BE97A8FFEE42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7B6B10A4-555B-4B01-9177-D6B76C459B79}" type="presOf" srcId="{23954734-9989-4C6D-90A0-E2B4D87DC5D9}" destId="{8AE1603E-03C3-443B-8278-91A1002F020D}" srcOrd="0" destOrd="0" presId="urn:microsoft.com/office/officeart/2005/8/layout/vList2"/>
    <dgm:cxn modelId="{69DE70BC-CAD7-43D0-9772-50F1399DD09D}" type="presOf" srcId="{462364FE-5E42-4EF9-B129-5FD8D2ADEA01}" destId="{90436837-97AE-4FAA-9404-0F8A5E979790}" srcOrd="0" destOrd="0" presId="urn:microsoft.com/office/officeart/2005/8/layout/vList2"/>
    <dgm:cxn modelId="{AC7156DB-5123-46DC-B50E-34DEB481C0BE}" type="presParOf" srcId="{90436837-97AE-4FAA-9404-0F8A5E979790}" destId="{AB163F7F-4303-46F5-858D-BE97A8FFEE42}" srcOrd="0" destOrd="0" presId="urn:microsoft.com/office/officeart/2005/8/layout/vList2"/>
    <dgm:cxn modelId="{EA8A7772-9CE5-4C03-9EC1-3A223F0A9137}" type="presParOf" srcId="{90436837-97AE-4FAA-9404-0F8A5E979790}" destId="{056FD641-D4AB-4A68-8261-0CEBEB328506}" srcOrd="1" destOrd="0" presId="urn:microsoft.com/office/officeart/2005/8/layout/vList2"/>
    <dgm:cxn modelId="{7505EA48-4BAE-4BCB-B55C-F207D335A6ED}" type="presParOf" srcId="{90436837-97AE-4FAA-9404-0F8A5E979790}" destId="{8AE1603E-03C3-443B-8278-91A1002F020D}" srcOrd="2" destOrd="0" presId="urn:microsoft.com/office/officeart/2005/8/layout/vList2"/>
    <dgm:cxn modelId="{96626B5C-CF1B-4B0D-BA5E-E1C055517842}" type="presParOf" srcId="{90436837-97AE-4FAA-9404-0F8A5E979790}" destId="{7C58E3EA-D2A1-45C8-BD69-254301C06362}" srcOrd="3" destOrd="0" presId="urn:microsoft.com/office/officeart/2005/8/layout/vList2"/>
    <dgm:cxn modelId="{42500DC9-F46C-4300-B902-112DF3C9E5C7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31FF402E-5892-47CB-B9C2-49A557407D69}">
      <dgm:prSet/>
      <dgm:spPr>
        <a:blipFill rotWithShape="1">
          <a:blip xmlns:r="http://schemas.openxmlformats.org/officeDocument/2006/relationships" r:embed="rId1"/>
          <a:stretch>
            <a:fillRect l="-2240" b="-8140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dgm:pt modelId="{23954734-9989-4C6D-90A0-E2B4D87DC5D9}">
      <dgm:prSet/>
      <dgm:spPr>
        <a:blipFill rotWithShape="1">
          <a:blip xmlns:r="http://schemas.openxmlformats.org/officeDocument/2006/relationships" r:embed="rId3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dgm:pt modelId="{9B5D86B0-016E-4DA5-8B71-057551C8BCFC}">
      <dgm:prSet/>
      <dgm:spPr>
        <a:blipFill rotWithShape="1">
          <a:blip xmlns:r="http://schemas.openxmlformats.org/officeDocument/2006/relationships" r:embed="rId5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DC55E9-B15C-4D35-83BB-1EEE8AF4F3FB}" type="presOf" srcId="{9B5D86B0-016E-4DA5-8B71-057551C8BCFC}" destId="{177D333D-67D2-47B7-9CB0-99B3817E7723}" srcOrd="0" destOrd="0" presId="urn:microsoft.com/office/officeart/2005/8/layout/vList2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D01A4804-34CA-432E-929F-E32F52B054DF}" type="presOf" srcId="{31FF402E-5892-47CB-B9C2-49A557407D69}" destId="{AB163F7F-4303-46F5-858D-BE97A8FFEE42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7B6B10A4-555B-4B01-9177-D6B76C459B79}" type="presOf" srcId="{23954734-9989-4C6D-90A0-E2B4D87DC5D9}" destId="{8AE1603E-03C3-443B-8278-91A1002F020D}" srcOrd="0" destOrd="0" presId="urn:microsoft.com/office/officeart/2005/8/layout/vList2"/>
    <dgm:cxn modelId="{69DE70BC-CAD7-43D0-9772-50F1399DD09D}" type="presOf" srcId="{462364FE-5E42-4EF9-B129-5FD8D2ADEA01}" destId="{90436837-97AE-4FAA-9404-0F8A5E979790}" srcOrd="0" destOrd="0" presId="urn:microsoft.com/office/officeart/2005/8/layout/vList2"/>
    <dgm:cxn modelId="{AC7156DB-5123-46DC-B50E-34DEB481C0BE}" type="presParOf" srcId="{90436837-97AE-4FAA-9404-0F8A5E979790}" destId="{AB163F7F-4303-46F5-858D-BE97A8FFEE42}" srcOrd="0" destOrd="0" presId="urn:microsoft.com/office/officeart/2005/8/layout/vList2"/>
    <dgm:cxn modelId="{EA8A7772-9CE5-4C03-9EC1-3A223F0A9137}" type="presParOf" srcId="{90436837-97AE-4FAA-9404-0F8A5E979790}" destId="{056FD641-D4AB-4A68-8261-0CEBEB328506}" srcOrd="1" destOrd="0" presId="urn:microsoft.com/office/officeart/2005/8/layout/vList2"/>
    <dgm:cxn modelId="{7505EA48-4BAE-4BCB-B55C-F207D335A6ED}" type="presParOf" srcId="{90436837-97AE-4FAA-9404-0F8A5E979790}" destId="{8AE1603E-03C3-443B-8278-91A1002F020D}" srcOrd="2" destOrd="0" presId="urn:microsoft.com/office/officeart/2005/8/layout/vList2"/>
    <dgm:cxn modelId="{96626B5C-CF1B-4B0D-BA5E-E1C055517842}" type="presParOf" srcId="{90436837-97AE-4FAA-9404-0F8A5E979790}" destId="{7C58E3EA-D2A1-45C8-BD69-254301C06362}" srcOrd="3" destOrd="0" presId="urn:microsoft.com/office/officeart/2005/8/layout/vList2"/>
    <dgm:cxn modelId="{42500DC9-F46C-4300-B902-112DF3C9E5C7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c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𝑑</m:t>
                  </m:r>
                </m:oMath>
              </a14:m>
              <a:r>
                <a:rPr lang="cs-CZ" dirty="0" smtClean="0"/>
                <a:t>  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1" action="ppaction://hlinksldjump"/>
              </dgm14:cNvPr>
            </a:ext>
          </dgm:extLst>
        </dgm:pt>
      </mc:Choice>
      <mc:Fallback xmlns="">
        <dgm:pt modelId="{31FF402E-5892-47CB-B9C2-49A557407D69}">
          <dgm:prSet/>
          <dgm:spPr/>
          <dgm:t>
            <a:bodyPr/>
            <a:lstStyle/>
            <a:p>
              <a:pPr rtl="0"/>
              <a:r>
                <a:rPr lang="cs-CZ" dirty="0" smtClean="0"/>
                <a:t>a) </a:t>
              </a:r>
              <a:r>
                <a:rPr lang="cs-CZ" b="0" i="0" smtClean="0">
                  <a:latin typeface="Cambria Math"/>
                  <a:ea typeface="Cambria Math"/>
                </a:rPr>
                <a:t>c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𝑑</a:t>
              </a:r>
              <a:r>
                <a:rPr lang="cs-CZ" dirty="0" smtClean="0"/>
                <a:t>  </a:t>
              </a:r>
              <a:r>
                <a:rPr lang="cs-CZ" dirty="0" smtClean="0"/>
                <a:t>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2" action="ppaction://hlinksldjump"/>
              </dgm14:cNvPr>
            </a:ext>
          </dgm:extLst>
        </dgm:pt>
      </mc:Fallback>
    </mc:AlternateConten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c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≠0;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𝑑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≠0</m:t>
                  </m:r>
                </m:oMath>
              </a14:m>
              <a:r>
                <a:rPr lang="cs-CZ" dirty="0" smtClean="0"/>
                <a:t>  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23954734-9989-4C6D-90A0-E2B4D87DC5D9}">
          <dgm:prSet/>
          <dgm:spPr/>
          <dgm:t>
            <a:bodyPr/>
            <a:lstStyle/>
            <a:p>
              <a:pPr rtl="0"/>
              <a:r>
                <a:rPr lang="cs-CZ" dirty="0" smtClean="0"/>
                <a:t>b</a:t>
              </a:r>
              <a:r>
                <a:rPr lang="cs-CZ" dirty="0" smtClean="0"/>
                <a:t>) </a:t>
              </a:r>
              <a:r>
                <a:rPr lang="cs-CZ" b="0" i="0" smtClean="0">
                  <a:latin typeface="Cambria Math"/>
                  <a:ea typeface="Cambria Math"/>
                </a:rPr>
                <a:t>c</a:t>
              </a:r>
              <a:r>
                <a:rPr lang="cs-CZ" b="0" i="0" smtClean="0">
                  <a:latin typeface="Cambria Math"/>
                  <a:ea typeface="Cambria Math"/>
                </a:rPr>
                <a:t>≠0;𝑑≠0</a:t>
              </a:r>
              <a:r>
                <a:rPr lang="cs-CZ" dirty="0" smtClean="0"/>
                <a:t>  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c) </a:t>
              </a:r>
              <a14:m>
                <m:oMath xmlns:m="http://schemas.openxmlformats.org/officeDocument/2006/math">
                  <m:r>
                    <m:rPr>
                      <m:sty m:val="p"/>
                    </m:rPr>
                    <a:rPr lang="cs-CZ" b="0" i="0" smtClean="0">
                      <a:latin typeface="Cambria Math"/>
                      <a:ea typeface="Cambria Math"/>
                    </a:rPr>
                    <m:t>c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≠∓</m:t>
                  </m:r>
                  <m:r>
                    <a:rPr lang="cs-CZ" b="0" i="1" smtClean="0">
                      <a:latin typeface="Cambria Math"/>
                      <a:ea typeface="Cambria Math"/>
                    </a:rPr>
                    <m:t>𝑑</m:t>
                  </m:r>
                </m:oMath>
              </a14:m>
              <a:r>
                <a:rPr lang="cs-CZ" dirty="0" smtClean="0"/>
                <a:t>     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3" action="ppaction://hlinksldjump"/>
              </dgm14:cNvPr>
            </a:ext>
          </dgm:extLst>
        </dgm:pt>
      </mc:Choice>
      <mc:Fallback xmlns="">
        <dgm:pt modelId="{9B5D86B0-016E-4DA5-8B71-057551C8BCFC}">
          <dgm:prSet/>
          <dgm:spPr/>
          <dgm:t>
            <a:bodyPr/>
            <a:lstStyle/>
            <a:p>
              <a:pPr rtl="0"/>
              <a:r>
                <a:rPr lang="cs-CZ" dirty="0" smtClean="0"/>
                <a:t>c</a:t>
              </a:r>
              <a:r>
                <a:rPr lang="cs-CZ" dirty="0" smtClean="0"/>
                <a:t>) </a:t>
              </a:r>
              <a:r>
                <a:rPr lang="cs-CZ" b="0" i="0" smtClean="0">
                  <a:latin typeface="Cambria Math"/>
                  <a:ea typeface="Cambria Math"/>
                </a:rPr>
                <a:t>c</a:t>
              </a:r>
              <a:r>
                <a:rPr lang="cs-CZ" b="0" i="0" smtClean="0">
                  <a:latin typeface="Cambria Math"/>
                  <a:ea typeface="Cambria Math"/>
                </a:rPr>
                <a:t>≠</a:t>
              </a:r>
              <a:r>
                <a:rPr lang="cs-CZ" b="0" i="0" smtClean="0">
                  <a:latin typeface="Cambria Math"/>
                  <a:ea typeface="Cambria Math"/>
                </a:rPr>
                <a:t>∓</a:t>
              </a:r>
              <a:r>
                <a:rPr lang="cs-CZ" b="0" i="0" smtClean="0">
                  <a:latin typeface="Cambria Math"/>
                  <a:ea typeface="Cambria Math"/>
                </a:rPr>
                <a:t>𝑑</a:t>
              </a:r>
              <a:r>
                <a:rPr lang="cs-CZ" dirty="0" smtClean="0"/>
                <a:t>     </a:t>
              </a:r>
              <a:r>
                <a:rPr lang="cs-CZ" dirty="0" smtClean="0"/>
                <a:t> </a:t>
              </a:r>
              <a:endParaRPr lang="cs-CZ" dirty="0"/>
            </a:p>
          </dgm:t>
          <dgm:extLst>
            <a:ext uri="{E40237B7-FDA0-4F09-8148-C483321AD2D9}">
              <dgm14:cNvPr xmlns:dgm14="http://schemas.microsoft.com/office/drawing/2010/diagram" id="0" name="">
                <a:hlinkClick xmlns:r="http://schemas.openxmlformats.org/officeDocument/2006/relationships" r:id="rId4" action="ppaction://hlinksldjump"/>
              </dgm14:cNvPr>
            </a:ext>
          </dgm:extLst>
        </dgm:pt>
      </mc:Fallback>
    </mc:AlternateConten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98152D-192E-4E62-8879-204D5DD7ACFD}" type="presOf" srcId="{23954734-9989-4C6D-90A0-E2B4D87DC5D9}" destId="{8AE1603E-03C3-443B-8278-91A1002F020D}" srcOrd="0" destOrd="0" presId="urn:microsoft.com/office/officeart/2005/8/layout/vList2"/>
    <dgm:cxn modelId="{4B940DCD-0BF9-4F2B-8D92-F3194BA1EA97}" type="presOf" srcId="{31FF402E-5892-47CB-B9C2-49A557407D69}" destId="{AB163F7F-4303-46F5-858D-BE97A8FFEE42}" srcOrd="0" destOrd="0" presId="urn:microsoft.com/office/officeart/2005/8/layout/vList2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6BDFE450-6CE3-4E5C-8EC0-B2E38CE574AF}" type="presOf" srcId="{9B5D86B0-016E-4DA5-8B71-057551C8BCFC}" destId="{177D333D-67D2-47B7-9CB0-99B3817E7723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54548B4B-310C-4F55-BA5C-B0DE8DAE2E57}" type="presOf" srcId="{462364FE-5E42-4EF9-B129-5FD8D2ADEA01}" destId="{90436837-97AE-4FAA-9404-0F8A5E979790}" srcOrd="0" destOrd="0" presId="urn:microsoft.com/office/officeart/2005/8/layout/vList2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4BB4035E-2E16-442E-905E-206D9578F96E}" type="presParOf" srcId="{90436837-97AE-4FAA-9404-0F8A5E979790}" destId="{AB163F7F-4303-46F5-858D-BE97A8FFEE42}" srcOrd="0" destOrd="0" presId="urn:microsoft.com/office/officeart/2005/8/layout/vList2"/>
    <dgm:cxn modelId="{0499CD2A-62D9-463E-B194-2DBB173E9402}" type="presParOf" srcId="{90436837-97AE-4FAA-9404-0F8A5E979790}" destId="{056FD641-D4AB-4A68-8261-0CEBEB328506}" srcOrd="1" destOrd="0" presId="urn:microsoft.com/office/officeart/2005/8/layout/vList2"/>
    <dgm:cxn modelId="{DFE9A8D8-CED3-4E67-8986-B5FC806883E2}" type="presParOf" srcId="{90436837-97AE-4FAA-9404-0F8A5E979790}" destId="{8AE1603E-03C3-443B-8278-91A1002F020D}" srcOrd="2" destOrd="0" presId="urn:microsoft.com/office/officeart/2005/8/layout/vList2"/>
    <dgm:cxn modelId="{DBC80057-A0A8-4AE4-921A-807DEA724EAE}" type="presParOf" srcId="{90436837-97AE-4FAA-9404-0F8A5E979790}" destId="{7C58E3EA-D2A1-45C8-BD69-254301C06362}" srcOrd="3" destOrd="0" presId="urn:microsoft.com/office/officeart/2005/8/layout/vList2"/>
    <dgm:cxn modelId="{AC998C4B-E591-4673-A2A2-B135B90E004F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62364FE-5E42-4EF9-B129-5FD8D2ADEA01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31FF402E-5892-47CB-B9C2-49A557407D69}">
      <dgm:prSet/>
      <dgm:spPr>
        <a:blipFill rotWithShape="1">
          <a:blip xmlns:r="http://schemas.openxmlformats.org/officeDocument/2006/relationships" r:embed="rId1"/>
          <a:stretch>
            <a:fillRect l="-2240" b="-8140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D06974F-E757-444C-BE7F-E492EC83E6B0}" type="parTrans" cxnId="{A4600E49-BC7A-4EB4-9554-394EC80CD90B}">
      <dgm:prSet/>
      <dgm:spPr/>
      <dgm:t>
        <a:bodyPr/>
        <a:lstStyle/>
        <a:p>
          <a:endParaRPr lang="cs-CZ"/>
        </a:p>
      </dgm:t>
    </dgm:pt>
    <dgm:pt modelId="{AEAB292F-5BF4-4DEB-A079-1372DCA7DD9C}" type="sibTrans" cxnId="{A4600E49-BC7A-4EB4-9554-394EC80CD90B}">
      <dgm:prSet/>
      <dgm:spPr/>
      <dgm:t>
        <a:bodyPr/>
        <a:lstStyle/>
        <a:p>
          <a:endParaRPr lang="cs-CZ"/>
        </a:p>
      </dgm:t>
    </dgm:pt>
    <dgm:pt modelId="{23954734-9989-4C6D-90A0-E2B4D87DC5D9}">
      <dgm:prSet/>
      <dgm:spPr>
        <a:blipFill rotWithShape="1">
          <a:blip xmlns:r="http://schemas.openxmlformats.org/officeDocument/2006/relationships" r:embed="rId3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F957A5B9-32A3-45BF-BB48-F49FED8887C1}" type="parTrans" cxnId="{DECCBD9A-00F4-41B5-BD9C-731EB38689FB}">
      <dgm:prSet/>
      <dgm:spPr/>
      <dgm:t>
        <a:bodyPr/>
        <a:lstStyle/>
        <a:p>
          <a:endParaRPr lang="cs-CZ"/>
        </a:p>
      </dgm:t>
    </dgm:pt>
    <dgm:pt modelId="{258C1592-AA44-41FB-B4DD-B897007A7C77}" type="sibTrans" cxnId="{DECCBD9A-00F4-41B5-BD9C-731EB38689FB}">
      <dgm:prSet/>
      <dgm:spPr/>
      <dgm:t>
        <a:bodyPr/>
        <a:lstStyle/>
        <a:p>
          <a:endParaRPr lang="cs-CZ"/>
        </a:p>
      </dgm:t>
    </dgm:pt>
    <dgm:pt modelId="{9B5D86B0-016E-4DA5-8B71-057551C8BCFC}">
      <dgm:prSet/>
      <dgm:spPr>
        <a:blipFill rotWithShape="1">
          <a:blip xmlns:r="http://schemas.openxmlformats.org/officeDocument/2006/relationships" r:embed="rId5"/>
          <a:stretch>
            <a:fillRect l="-2240" b="-8721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9E2AF84C-E434-4A9A-B85F-FF61EFB66BBA}" type="parTrans" cxnId="{7EA13AA8-2157-4D89-ACA3-62E6F8CDCFF1}">
      <dgm:prSet/>
      <dgm:spPr/>
      <dgm:t>
        <a:bodyPr/>
        <a:lstStyle/>
        <a:p>
          <a:endParaRPr lang="cs-CZ"/>
        </a:p>
      </dgm:t>
    </dgm:pt>
    <dgm:pt modelId="{9FDCE183-8D3A-40DF-814D-E5EFA6FCB353}" type="sibTrans" cxnId="{7EA13AA8-2157-4D89-ACA3-62E6F8CDCFF1}">
      <dgm:prSet/>
      <dgm:spPr/>
      <dgm:t>
        <a:bodyPr/>
        <a:lstStyle/>
        <a:p>
          <a:endParaRPr lang="cs-CZ"/>
        </a:p>
      </dgm:t>
    </dgm:pt>
    <dgm:pt modelId="{90436837-97AE-4FAA-9404-0F8A5E979790}" type="pres">
      <dgm:prSet presAssocID="{462364FE-5E42-4EF9-B129-5FD8D2ADEA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B163F7F-4303-46F5-858D-BE97A8FFEE42}" type="pres">
      <dgm:prSet presAssocID="{31FF402E-5892-47CB-B9C2-49A557407D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6FD641-D4AB-4A68-8261-0CEBEB328506}" type="pres">
      <dgm:prSet presAssocID="{AEAB292F-5BF4-4DEB-A079-1372DCA7DD9C}" presName="spacer" presStyleCnt="0"/>
      <dgm:spPr/>
    </dgm:pt>
    <dgm:pt modelId="{8AE1603E-03C3-443B-8278-91A1002F020D}" type="pres">
      <dgm:prSet presAssocID="{23954734-9989-4C6D-90A0-E2B4D87DC5D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8E3EA-D2A1-45C8-BD69-254301C06362}" type="pres">
      <dgm:prSet presAssocID="{258C1592-AA44-41FB-B4DD-B897007A7C77}" presName="spacer" presStyleCnt="0"/>
      <dgm:spPr/>
    </dgm:pt>
    <dgm:pt modelId="{177D333D-67D2-47B7-9CB0-99B3817E7723}" type="pres">
      <dgm:prSet presAssocID="{9B5D86B0-016E-4DA5-8B71-057551C8BCF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98152D-192E-4E62-8879-204D5DD7ACFD}" type="presOf" srcId="{23954734-9989-4C6D-90A0-E2B4D87DC5D9}" destId="{8AE1603E-03C3-443B-8278-91A1002F020D}" srcOrd="0" destOrd="0" presId="urn:microsoft.com/office/officeart/2005/8/layout/vList2"/>
    <dgm:cxn modelId="{4B940DCD-0BF9-4F2B-8D92-F3194BA1EA97}" type="presOf" srcId="{31FF402E-5892-47CB-B9C2-49A557407D69}" destId="{AB163F7F-4303-46F5-858D-BE97A8FFEE42}" srcOrd="0" destOrd="0" presId="urn:microsoft.com/office/officeart/2005/8/layout/vList2"/>
    <dgm:cxn modelId="{7EA13AA8-2157-4D89-ACA3-62E6F8CDCFF1}" srcId="{462364FE-5E42-4EF9-B129-5FD8D2ADEA01}" destId="{9B5D86B0-016E-4DA5-8B71-057551C8BCFC}" srcOrd="2" destOrd="0" parTransId="{9E2AF84C-E434-4A9A-B85F-FF61EFB66BBA}" sibTransId="{9FDCE183-8D3A-40DF-814D-E5EFA6FCB353}"/>
    <dgm:cxn modelId="{6BDFE450-6CE3-4E5C-8EC0-B2E38CE574AF}" type="presOf" srcId="{9B5D86B0-016E-4DA5-8B71-057551C8BCFC}" destId="{177D333D-67D2-47B7-9CB0-99B3817E7723}" srcOrd="0" destOrd="0" presId="urn:microsoft.com/office/officeart/2005/8/layout/vList2"/>
    <dgm:cxn modelId="{DECCBD9A-00F4-41B5-BD9C-731EB38689FB}" srcId="{462364FE-5E42-4EF9-B129-5FD8D2ADEA01}" destId="{23954734-9989-4C6D-90A0-E2B4D87DC5D9}" srcOrd="1" destOrd="0" parTransId="{F957A5B9-32A3-45BF-BB48-F49FED8887C1}" sibTransId="{258C1592-AA44-41FB-B4DD-B897007A7C77}"/>
    <dgm:cxn modelId="{54548B4B-310C-4F55-BA5C-B0DE8DAE2E57}" type="presOf" srcId="{462364FE-5E42-4EF9-B129-5FD8D2ADEA01}" destId="{90436837-97AE-4FAA-9404-0F8A5E979790}" srcOrd="0" destOrd="0" presId="urn:microsoft.com/office/officeart/2005/8/layout/vList2"/>
    <dgm:cxn modelId="{A4600E49-BC7A-4EB4-9554-394EC80CD90B}" srcId="{462364FE-5E42-4EF9-B129-5FD8D2ADEA01}" destId="{31FF402E-5892-47CB-B9C2-49A557407D69}" srcOrd="0" destOrd="0" parTransId="{7D06974F-E757-444C-BE7F-E492EC83E6B0}" sibTransId="{AEAB292F-5BF4-4DEB-A079-1372DCA7DD9C}"/>
    <dgm:cxn modelId="{4BB4035E-2E16-442E-905E-206D9578F96E}" type="presParOf" srcId="{90436837-97AE-4FAA-9404-0F8A5E979790}" destId="{AB163F7F-4303-46F5-858D-BE97A8FFEE42}" srcOrd="0" destOrd="0" presId="urn:microsoft.com/office/officeart/2005/8/layout/vList2"/>
    <dgm:cxn modelId="{0499CD2A-62D9-463E-B194-2DBB173E9402}" type="presParOf" srcId="{90436837-97AE-4FAA-9404-0F8A5E979790}" destId="{056FD641-D4AB-4A68-8261-0CEBEB328506}" srcOrd="1" destOrd="0" presId="urn:microsoft.com/office/officeart/2005/8/layout/vList2"/>
    <dgm:cxn modelId="{DFE9A8D8-CED3-4E67-8986-B5FC806883E2}" type="presParOf" srcId="{90436837-97AE-4FAA-9404-0F8A5E979790}" destId="{8AE1603E-03C3-443B-8278-91A1002F020D}" srcOrd="2" destOrd="0" presId="urn:microsoft.com/office/officeart/2005/8/layout/vList2"/>
    <dgm:cxn modelId="{DBC80057-A0A8-4AE4-921A-807DEA724EAE}" type="presParOf" srcId="{90436837-97AE-4FAA-9404-0F8A5E979790}" destId="{7C58E3EA-D2A1-45C8-BD69-254301C06362}" srcOrd="3" destOrd="0" presId="urn:microsoft.com/office/officeart/2005/8/layout/vList2"/>
    <dgm:cxn modelId="{AC998C4B-E591-4673-A2A2-B135B90E004F}" type="presParOf" srcId="{90436837-97AE-4FAA-9404-0F8A5E979790}" destId="{177D333D-67D2-47B7-9CB0-99B3817E772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63F7F-4303-46F5-858D-BE97A8FFEE42}">
      <dsp:nvSpPr>
        <dsp:cNvPr id="0" name=""/>
        <dsp:cNvSpPr/>
      </dsp:nvSpPr>
      <dsp:spPr>
        <a:xfrm>
          <a:off x="0" y="378860"/>
          <a:ext cx="4608512" cy="8189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a) </a:t>
          </a:r>
          <a14:m xmlns:a14="http://schemas.microsoft.com/office/drawing/2010/main">
            <m:oMath xmlns:m="http://schemas.openxmlformats.org/officeDocument/2006/math">
              <m:r>
                <a:rPr lang="cs-CZ" sz="3500" b="0" i="1" kern="1200" smtClean="0">
                  <a:latin typeface="Cambria Math"/>
                </a:rPr>
                <m:t>𝑥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𝑧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≠0</m:t>
              </m:r>
            </m:oMath>
          </a14:m>
          <a:endParaRPr lang="cs-CZ" sz="3500" kern="1200" dirty="0"/>
        </a:p>
      </dsp:txBody>
      <dsp:txXfrm>
        <a:off x="39980" y="418840"/>
        <a:ext cx="4528552" cy="739039"/>
      </dsp:txXfrm>
    </dsp:sp>
    <dsp:sp modelId="{8AE1603E-03C3-443B-8278-91A1002F020D}">
      <dsp:nvSpPr>
        <dsp:cNvPr id="0" name=""/>
        <dsp:cNvSpPr/>
      </dsp:nvSpPr>
      <dsp:spPr>
        <a:xfrm>
          <a:off x="0" y="1298660"/>
          <a:ext cx="4608512" cy="8189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b) </a:t>
          </a:r>
          <a14:m xmlns:a14="http://schemas.microsoft.com/office/drawing/2010/main">
            <m:oMath xmlns:m="http://schemas.openxmlformats.org/officeDocument/2006/math">
              <m:r>
                <a:rPr lang="cs-CZ" sz="3500" b="0" i="1" kern="1200" smtClean="0">
                  <a:latin typeface="Cambria Math"/>
                  <a:ea typeface="Cambria Math"/>
                </a:rPr>
                <m:t>𝑧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≠3</m:t>
              </m:r>
            </m:oMath>
          </a14:m>
          <a:r>
            <a:rPr lang="cs-CZ" sz="3500" kern="1200" dirty="0" smtClean="0"/>
            <a:t> </a:t>
          </a:r>
          <a:endParaRPr lang="cs-CZ" sz="3500" kern="1200" dirty="0"/>
        </a:p>
      </dsp:txBody>
      <dsp:txXfrm>
        <a:off x="39980" y="1338640"/>
        <a:ext cx="4528552" cy="739039"/>
      </dsp:txXfrm>
    </dsp:sp>
    <dsp:sp modelId="{177D333D-67D2-47B7-9CB0-99B3817E7723}">
      <dsp:nvSpPr>
        <dsp:cNvPr id="0" name=""/>
        <dsp:cNvSpPr/>
      </dsp:nvSpPr>
      <dsp:spPr>
        <a:xfrm>
          <a:off x="0" y="2218460"/>
          <a:ext cx="4608512" cy="8189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c) </a:t>
          </a:r>
          <a14:m xmlns:a14="http://schemas.microsoft.com/office/drawing/2010/main">
            <m:oMath xmlns:m="http://schemas.openxmlformats.org/officeDocument/2006/math">
              <m:r>
                <a:rPr lang="cs-CZ" sz="3500" b="0" i="1" kern="1200" smtClean="0">
                  <a:latin typeface="Cambria Math"/>
                  <a:ea typeface="Cambria Math"/>
                </a:rPr>
                <m:t>𝑧</m:t>
              </m:r>
              <m:r>
                <a:rPr lang="cs-CZ" sz="35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3500" kern="1200" dirty="0" smtClean="0"/>
            <a:t> </a:t>
          </a:r>
          <a:endParaRPr lang="cs-CZ" sz="3500" kern="1200" dirty="0"/>
        </a:p>
      </dsp:txBody>
      <dsp:txXfrm>
        <a:off x="39980" y="2258440"/>
        <a:ext cx="4528552" cy="7390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63F7F-4303-46F5-858D-BE97A8FFEE42}">
      <dsp:nvSpPr>
        <dsp:cNvPr id="0" name=""/>
        <dsp:cNvSpPr/>
      </dsp:nvSpPr>
      <dsp:spPr>
        <a:xfrm>
          <a:off x="0" y="3703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a) </a:t>
          </a:r>
          <a14:m xmlns:a14="http://schemas.microsoft.com/office/drawing/2010/main">
            <m:oMath xmlns:m="http://schemas.openxmlformats.org/officeDocument/2006/math">
              <m:r>
                <a:rPr lang="cs-CZ" sz="4400" b="0" i="1" kern="1200" smtClean="0">
                  <a:latin typeface="Cambria Math"/>
                </a:rPr>
                <m:t>𝑎</m:t>
              </m:r>
            </m:oMath>
          </a14:m>
          <a:r>
            <a:rPr lang="cs-CZ" sz="4400" kern="1200" dirty="0" smtClean="0"/>
            <a:t> </a:t>
          </a:r>
          <a14:m xmlns:a14="http://schemas.microsoft.com/office/drawing/2010/main">
            <m:oMath xmlns:m="http://schemas.openxmlformats.org/officeDocument/2006/math">
              <m:r>
                <a:rPr lang="cs-CZ" sz="4400" b="0" i="1" kern="1200" smtClean="0">
                  <a:latin typeface="Cambria Math"/>
                  <a:ea typeface="Cambria Math"/>
                </a:rPr>
                <m:t>≠−2</m:t>
              </m:r>
            </m:oMath>
          </a14:m>
          <a:r>
            <a:rPr lang="cs-CZ" sz="4400" kern="1200" dirty="0" smtClean="0"/>
            <a:t>  </a:t>
          </a:r>
          <a:endParaRPr lang="cs-CZ" sz="4400" kern="1200" dirty="0"/>
        </a:p>
      </dsp:txBody>
      <dsp:txXfrm>
        <a:off x="50261" y="87300"/>
        <a:ext cx="4507990" cy="929078"/>
      </dsp:txXfrm>
    </dsp:sp>
    <dsp:sp modelId="{8AE1603E-03C3-443B-8278-91A1002F020D}">
      <dsp:nvSpPr>
        <dsp:cNvPr id="0" name=""/>
        <dsp:cNvSpPr/>
      </dsp:nvSpPr>
      <dsp:spPr>
        <a:xfrm>
          <a:off x="0" y="119335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b)</a:t>
          </a:r>
          <a14:m xmlns:a14="http://schemas.microsoft.com/office/drawing/2010/main">
            <m:oMath xmlns:m="http://schemas.openxmlformats.org/officeDocument/2006/math">
              <m:r>
                <a:rPr lang="cs-CZ" sz="4400" b="0" i="0" kern="1200" smtClean="0">
                  <a:latin typeface="Cambria Math"/>
                </a:rPr>
                <m:t> </m:t>
              </m:r>
              <m:r>
                <a:rPr lang="cs-CZ" sz="4400" b="0" i="1" kern="1200" smtClean="0">
                  <a:latin typeface="Cambria Math"/>
                </a:rPr>
                <m:t>𝑎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4400" kern="1200" dirty="0" smtClean="0"/>
            <a:t>  </a:t>
          </a:r>
          <a:endParaRPr lang="cs-CZ" sz="4400" kern="1200" dirty="0"/>
        </a:p>
      </dsp:txBody>
      <dsp:txXfrm>
        <a:off x="50261" y="1243620"/>
        <a:ext cx="4507990" cy="929078"/>
      </dsp:txXfrm>
    </dsp:sp>
    <dsp:sp modelId="{177D333D-67D2-47B7-9CB0-99B3817E7723}">
      <dsp:nvSpPr>
        <dsp:cNvPr id="0" name=""/>
        <dsp:cNvSpPr/>
      </dsp:nvSpPr>
      <dsp:spPr>
        <a:xfrm>
          <a:off x="0" y="2349680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c)</a:t>
          </a:r>
          <a14:m xmlns:a14="http://schemas.microsoft.com/office/drawing/2010/main">
            <m:oMath xmlns:m="http://schemas.openxmlformats.org/officeDocument/2006/math">
              <m:r>
                <a:rPr lang="cs-CZ" sz="4400" b="0" i="0" kern="1200" smtClean="0">
                  <a:latin typeface="Cambria Math"/>
                </a:rPr>
                <m:t> </m:t>
              </m:r>
              <m:r>
                <a:rPr lang="cs-CZ" sz="4400" b="0" i="1" kern="1200" smtClean="0">
                  <a:latin typeface="Cambria Math"/>
                </a:rPr>
                <m:t>𝑎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≠2</m:t>
              </m:r>
            </m:oMath>
          </a14:m>
          <a:r>
            <a:rPr lang="cs-CZ" sz="4400" kern="1200" dirty="0" smtClean="0"/>
            <a:t> </a:t>
          </a:r>
          <a:endParaRPr lang="cs-CZ" sz="4400" kern="1200" dirty="0"/>
        </a:p>
      </dsp:txBody>
      <dsp:txXfrm>
        <a:off x="50261" y="2399941"/>
        <a:ext cx="4507990" cy="9290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63F7F-4303-46F5-858D-BE97A8FFEE42}">
      <dsp:nvSpPr>
        <dsp:cNvPr id="0" name=""/>
        <dsp:cNvSpPr/>
      </dsp:nvSpPr>
      <dsp:spPr>
        <a:xfrm>
          <a:off x="0" y="3703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a) </a:t>
          </a:r>
          <a14:m xmlns:a14="http://schemas.microsoft.com/office/drawing/2010/main">
            <m:oMath xmlns:m="http://schemas.openxmlformats.org/officeDocument/2006/math">
              <m:r>
                <a:rPr lang="cs-CZ" sz="4400" b="0" i="1" kern="1200" smtClean="0">
                  <a:latin typeface="Cambria Math"/>
                </a:rPr>
                <m:t>𝑥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≠5;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≠5</m:t>
              </m:r>
            </m:oMath>
          </a14:m>
          <a:r>
            <a:rPr lang="cs-CZ" sz="4400" kern="1200" dirty="0" smtClean="0"/>
            <a:t>  </a:t>
          </a:r>
          <a:endParaRPr lang="cs-CZ" sz="4400" kern="1200" dirty="0"/>
        </a:p>
      </dsp:txBody>
      <dsp:txXfrm>
        <a:off x="50261" y="87300"/>
        <a:ext cx="4507990" cy="929078"/>
      </dsp:txXfrm>
    </dsp:sp>
    <dsp:sp modelId="{8AE1603E-03C3-443B-8278-91A1002F020D}">
      <dsp:nvSpPr>
        <dsp:cNvPr id="0" name=""/>
        <dsp:cNvSpPr/>
      </dsp:nvSpPr>
      <dsp:spPr>
        <a:xfrm>
          <a:off x="0" y="119335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b) </a:t>
          </a:r>
          <a14:m xmlns:a14="http://schemas.microsoft.com/office/drawing/2010/main">
            <m:oMath xmlns:m="http://schemas.openxmlformats.org/officeDocument/2006/math">
              <m:r>
                <a:rPr lang="cs-CZ" sz="4400" b="0" i="1" kern="1200" smtClean="0">
                  <a:latin typeface="Cambria Math"/>
                </a:rPr>
                <m:t>𝑥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≠5</m:t>
              </m:r>
            </m:oMath>
          </a14:m>
          <a:r>
            <a:rPr lang="cs-CZ" sz="4400" kern="1200" dirty="0" smtClean="0"/>
            <a:t>  </a:t>
          </a:r>
          <a:endParaRPr lang="cs-CZ" sz="4400" kern="1200" dirty="0"/>
        </a:p>
      </dsp:txBody>
      <dsp:txXfrm>
        <a:off x="50261" y="1243620"/>
        <a:ext cx="4507990" cy="929078"/>
      </dsp:txXfrm>
    </dsp:sp>
    <dsp:sp modelId="{177D333D-67D2-47B7-9CB0-99B3817E7723}">
      <dsp:nvSpPr>
        <dsp:cNvPr id="0" name=""/>
        <dsp:cNvSpPr/>
      </dsp:nvSpPr>
      <dsp:spPr>
        <a:xfrm>
          <a:off x="0" y="2349680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c) </a:t>
          </a:r>
          <a14:m xmlns:a14="http://schemas.microsoft.com/office/drawing/2010/main">
            <m:oMath xmlns:m="http://schemas.openxmlformats.org/officeDocument/2006/math">
              <m:r>
                <a:rPr lang="cs-CZ" sz="4400" b="0" i="1" kern="1200" smtClean="0">
                  <a:latin typeface="Cambria Math"/>
                </a:rPr>
                <m:t>𝑥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4400" kern="1200" dirty="0" smtClean="0"/>
            <a:t> </a:t>
          </a:r>
          <a:endParaRPr lang="cs-CZ" sz="4400" kern="1200" dirty="0"/>
        </a:p>
      </dsp:txBody>
      <dsp:txXfrm>
        <a:off x="50261" y="2399941"/>
        <a:ext cx="4507990" cy="9290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63F7F-4303-46F5-858D-BE97A8FFEE42}">
      <dsp:nvSpPr>
        <dsp:cNvPr id="0" name=""/>
        <dsp:cNvSpPr/>
      </dsp:nvSpPr>
      <dsp:spPr>
        <a:xfrm>
          <a:off x="0" y="3703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o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𝑝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4400" kern="1200" dirty="0" smtClean="0"/>
            <a:t>  </a:t>
          </a:r>
          <a:endParaRPr lang="cs-CZ" sz="4400" kern="1200" dirty="0"/>
        </a:p>
      </dsp:txBody>
      <dsp:txXfrm>
        <a:off x="50261" y="87300"/>
        <a:ext cx="4507990" cy="929078"/>
      </dsp:txXfrm>
    </dsp:sp>
    <dsp:sp modelId="{8AE1603E-03C3-443B-8278-91A1002F020D}">
      <dsp:nvSpPr>
        <dsp:cNvPr id="0" name=""/>
        <dsp:cNvSpPr/>
      </dsp:nvSpPr>
      <dsp:spPr>
        <a:xfrm>
          <a:off x="0" y="119335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b)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o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𝑝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𝑝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4400" kern="1200" dirty="0" smtClean="0"/>
            <a:t>   </a:t>
          </a:r>
          <a:endParaRPr lang="cs-CZ" sz="4400" kern="1200" dirty="0"/>
        </a:p>
      </dsp:txBody>
      <dsp:txXfrm>
        <a:off x="50261" y="1243620"/>
        <a:ext cx="4507990" cy="929078"/>
      </dsp:txXfrm>
    </dsp:sp>
    <dsp:sp modelId="{177D333D-67D2-47B7-9CB0-99B3817E7723}">
      <dsp:nvSpPr>
        <dsp:cNvPr id="0" name=""/>
        <dsp:cNvSpPr/>
      </dsp:nvSpPr>
      <dsp:spPr>
        <a:xfrm>
          <a:off x="0" y="2349680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c)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o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𝑝</m:t>
              </m:r>
            </m:oMath>
          </a14:m>
          <a:r>
            <a:rPr lang="cs-CZ" sz="4400" kern="1200" dirty="0" smtClean="0"/>
            <a:t>   </a:t>
          </a:r>
          <a:endParaRPr lang="cs-CZ" sz="4400" kern="1200" dirty="0"/>
        </a:p>
      </dsp:txBody>
      <dsp:txXfrm>
        <a:off x="50261" y="2399941"/>
        <a:ext cx="4507990" cy="9290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63F7F-4303-46F5-858D-BE97A8FFEE42}">
      <dsp:nvSpPr>
        <dsp:cNvPr id="0" name=""/>
        <dsp:cNvSpPr/>
      </dsp:nvSpPr>
      <dsp:spPr>
        <a:xfrm>
          <a:off x="0" y="3703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x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4400" kern="1200" dirty="0" smtClean="0"/>
            <a:t>   </a:t>
          </a:r>
          <a:endParaRPr lang="cs-CZ" sz="4400" kern="1200" dirty="0"/>
        </a:p>
      </dsp:txBody>
      <dsp:txXfrm>
        <a:off x="50261" y="87300"/>
        <a:ext cx="4507990" cy="929078"/>
      </dsp:txXfrm>
    </dsp:sp>
    <dsp:sp modelId="{8AE1603E-03C3-443B-8278-91A1002F020D}">
      <dsp:nvSpPr>
        <dsp:cNvPr id="0" name=""/>
        <dsp:cNvSpPr/>
      </dsp:nvSpPr>
      <dsp:spPr>
        <a:xfrm>
          <a:off x="0" y="119335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b)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x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≠2</m:t>
              </m:r>
            </m:oMath>
          </a14:m>
          <a:r>
            <a:rPr lang="cs-CZ" sz="4400" kern="1200" dirty="0" smtClean="0"/>
            <a:t>   </a:t>
          </a:r>
          <a:endParaRPr lang="cs-CZ" sz="4400" kern="1200" dirty="0"/>
        </a:p>
      </dsp:txBody>
      <dsp:txXfrm>
        <a:off x="50261" y="1243620"/>
        <a:ext cx="4507990" cy="929078"/>
      </dsp:txXfrm>
    </dsp:sp>
    <dsp:sp modelId="{177D333D-67D2-47B7-9CB0-99B3817E7723}">
      <dsp:nvSpPr>
        <dsp:cNvPr id="0" name=""/>
        <dsp:cNvSpPr/>
      </dsp:nvSpPr>
      <dsp:spPr>
        <a:xfrm>
          <a:off x="0" y="2349680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c)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x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𝑦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≠4</m:t>
              </m:r>
            </m:oMath>
          </a14:m>
          <a:r>
            <a:rPr lang="cs-CZ" sz="4400" kern="1200" dirty="0" smtClean="0"/>
            <a:t>      </a:t>
          </a:r>
          <a:endParaRPr lang="cs-CZ" sz="4400" kern="1200" dirty="0"/>
        </a:p>
      </dsp:txBody>
      <dsp:txXfrm>
        <a:off x="50261" y="2399941"/>
        <a:ext cx="4507990" cy="9290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63F7F-4303-46F5-858D-BE97A8FFEE42}">
      <dsp:nvSpPr>
        <dsp:cNvPr id="0" name=""/>
        <dsp:cNvSpPr/>
      </dsp:nvSpPr>
      <dsp:spPr>
        <a:xfrm>
          <a:off x="0" y="3703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c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𝑑</m:t>
              </m:r>
            </m:oMath>
          </a14:m>
          <a:r>
            <a:rPr lang="cs-CZ" sz="4400" kern="1200" dirty="0" smtClean="0"/>
            <a:t>     </a:t>
          </a:r>
          <a:endParaRPr lang="cs-CZ" sz="4400" kern="1200" dirty="0"/>
        </a:p>
      </dsp:txBody>
      <dsp:txXfrm>
        <a:off x="50261" y="87300"/>
        <a:ext cx="4507990" cy="929078"/>
      </dsp:txXfrm>
    </dsp:sp>
    <dsp:sp modelId="{8AE1603E-03C3-443B-8278-91A1002F020D}">
      <dsp:nvSpPr>
        <dsp:cNvPr id="0" name=""/>
        <dsp:cNvSpPr/>
      </dsp:nvSpPr>
      <dsp:spPr>
        <a:xfrm>
          <a:off x="0" y="1193359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b)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c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≠0;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𝑑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≠0</m:t>
              </m:r>
            </m:oMath>
          </a14:m>
          <a:r>
            <a:rPr lang="cs-CZ" sz="4400" kern="1200" dirty="0" smtClean="0"/>
            <a:t>     </a:t>
          </a:r>
          <a:endParaRPr lang="cs-CZ" sz="4400" kern="1200" dirty="0"/>
        </a:p>
      </dsp:txBody>
      <dsp:txXfrm>
        <a:off x="50261" y="1243620"/>
        <a:ext cx="4507990" cy="929078"/>
      </dsp:txXfrm>
    </dsp:sp>
    <dsp:sp modelId="{177D333D-67D2-47B7-9CB0-99B3817E7723}">
      <dsp:nvSpPr>
        <dsp:cNvPr id="0" name=""/>
        <dsp:cNvSpPr/>
      </dsp:nvSpPr>
      <dsp:spPr>
        <a:xfrm>
          <a:off x="0" y="2349680"/>
          <a:ext cx="4608512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c) </a:t>
          </a:r>
          <a14:m xmlns:a14="http://schemas.microsoft.com/office/drawing/2010/main">
            <m:oMath xmlns:m="http://schemas.openxmlformats.org/officeDocument/2006/math">
              <m:r>
                <m:rPr>
                  <m:sty m:val="p"/>
                </m:rPr>
                <a:rPr lang="cs-CZ" sz="4400" b="0" i="0" kern="1200" smtClean="0">
                  <a:latin typeface="Cambria Math"/>
                  <a:ea typeface="Cambria Math"/>
                </a:rPr>
                <m:t>c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≠∓</m:t>
              </m:r>
              <m:r>
                <a:rPr lang="cs-CZ" sz="4400" b="0" i="1" kern="1200" smtClean="0">
                  <a:latin typeface="Cambria Math"/>
                  <a:ea typeface="Cambria Math"/>
                </a:rPr>
                <m:t>𝑑</m:t>
              </m:r>
            </m:oMath>
          </a14:m>
          <a:r>
            <a:rPr lang="cs-CZ" sz="4400" kern="1200" dirty="0" smtClean="0"/>
            <a:t>      </a:t>
          </a:r>
          <a:endParaRPr lang="cs-CZ" sz="4400" kern="1200" dirty="0"/>
        </a:p>
      </dsp:txBody>
      <dsp:txXfrm>
        <a:off x="50261" y="2399941"/>
        <a:ext cx="4507990" cy="929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" Target="slide3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" Target="slide4.xml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3.xml"/><Relationship Id="rId12" Type="http://schemas.openxmlformats.org/officeDocument/2006/relationships/image" Target="../media/image1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" Target="slide6.xml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7.xml"/><Relationship Id="rId9" Type="http://schemas.openxmlformats.org/officeDocument/2006/relationships/diagramData" Target="../diagrams/data8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" Target="slide7.xml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9.xml"/><Relationship Id="rId9" Type="http://schemas.openxmlformats.org/officeDocument/2006/relationships/diagramData" Target="../diagrams/data10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" Target="slide8.xml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11.xml"/><Relationship Id="rId9" Type="http://schemas.openxmlformats.org/officeDocument/2006/relationships/diagramData" Target="../diagrams/data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noProof="0" dirty="0" smtClean="0">
                <a:latin typeface="Calibri"/>
              </a:rPr>
              <a:t>Lomený výraz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Veronika Dočkalová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smtClean="0">
                <a:latin typeface="Calibri"/>
              </a:rPr>
              <a:t>39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_Podmínky</a:t>
            </a:r>
            <a:r>
              <a:rPr kumimoji="0" lang="cs-CZ" sz="3200" b="0" i="0" u="none" strike="noStrike" kern="1200" cap="none" spc="0" normalizeH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lomeného výrazu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80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0479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107504" y="404664"/>
                <a:ext cx="8640960" cy="792088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cs-CZ" sz="3600" dirty="0" smtClean="0">
                    <a:solidFill>
                      <a:srgbClr val="000096"/>
                    </a:solidFill>
                    <a:effectLst/>
                    <a:latin typeface="ARIAL"/>
                  </a:rPr>
                  <a:t>Urči podmínky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𝟓</m:t>
                        </m:r>
                        <m:sSup>
                          <m:sSupPr>
                            <m:ctrlP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𝒚</m:t>
                        </m:r>
                      </m:num>
                      <m:den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𝟑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𝒛</m:t>
                        </m:r>
                      </m:den>
                    </m:f>
                  </m:oMath>
                </a14:m>
                <a:r>
                  <a:rPr lang="cs-CZ" sz="3600" dirty="0" smtClean="0">
                    <a:solidFill>
                      <a:srgbClr val="000096"/>
                    </a:solidFill>
                    <a:effectLst/>
                    <a:latin typeface="ARIAL"/>
                  </a:rPr>
                  <a:t> </a:t>
                </a:r>
                <a:endParaRPr lang="cs-CZ" sz="3600" dirty="0">
                  <a:effectLst/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7504" y="404664"/>
                <a:ext cx="8640960" cy="792088"/>
              </a:xfrm>
              <a:blipFill rotWithShape="1">
                <a:blip r:embed="rId2"/>
                <a:stretch>
                  <a:fillRect b="-346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>
            <a:off x="683568" y="1484784"/>
            <a:ext cx="79208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804248" y="5733256"/>
            <a:ext cx="2196244" cy="64633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d</a:t>
            </a:r>
            <a:r>
              <a:rPr lang="cs-CZ" sz="3600" dirty="0" smtClean="0"/>
              <a:t>alší úkol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Diagram 13"/>
              <p:cNvGraphicFramePr/>
              <p:nvPr>
                <p:extLst>
                  <p:ext uri="{D42A27DB-BD31-4B8C-83A1-F6EECF244321}">
                    <p14:modId xmlns:p14="http://schemas.microsoft.com/office/powerpoint/2010/main" val="131952119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14" name="Diagram 13"/>
              <p:cNvGraphicFramePr/>
              <p:nvPr>
                <p:extLst>
                  <p:ext uri="{D42A27DB-BD31-4B8C-83A1-F6EECF244321}">
                    <p14:modId xmlns:p14="http://schemas.microsoft.com/office/powerpoint/2010/main" val="131952119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0783001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1691680" y="548680"/>
                <a:ext cx="5688632" cy="792088"/>
              </a:xfrm>
            </p:spPr>
            <p:txBody>
              <a:bodyPr/>
              <a:lstStyle/>
              <a:p>
                <a:pPr marL="0" indent="0" algn="l">
                  <a:buNone/>
                </a:pPr>
                <a:r>
                  <a:rPr lang="cs-CZ" sz="3600" dirty="0" smtClean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r>
                  <a:rPr lang="cs-CZ" sz="3600" dirty="0">
                    <a:solidFill>
                      <a:srgbClr val="000096"/>
                    </a:solidFill>
                    <a:effectLst/>
                    <a:latin typeface="ARIAL"/>
                  </a:rPr>
                  <a:t>Urči podmínky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𝒂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−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𝒂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+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600" dirty="0">
                    <a:solidFill>
                      <a:srgbClr val="000096"/>
                    </a:solidFill>
                    <a:effectLst/>
                    <a:latin typeface="ARIAL"/>
                  </a:rPr>
                  <a:t> </a:t>
                </a:r>
                <a:r>
                  <a:rPr lang="cs-CZ" sz="3600" dirty="0" smtClean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endParaRPr lang="cs-CZ" sz="3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691680" y="548680"/>
                <a:ext cx="5688632" cy="792088"/>
              </a:xfrm>
              <a:blipFill rotWithShape="1">
                <a:blip r:embed="rId2"/>
                <a:stretch>
                  <a:fillRect l="-857" b="-246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683568" y="1628800"/>
            <a:ext cx="79208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804248" y="5733256"/>
            <a:ext cx="2196244" cy="64633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d</a:t>
            </a:r>
            <a:r>
              <a:rPr lang="cs-CZ" sz="3600" dirty="0" smtClean="0"/>
              <a:t>alší úkol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Diagram 8"/>
              <p:cNvGraphicFramePr/>
              <p:nvPr>
                <p:extLst>
                  <p:ext uri="{D42A27DB-BD31-4B8C-83A1-F6EECF244321}">
                    <p14:modId xmlns:p14="http://schemas.microsoft.com/office/powerpoint/2010/main" val="2057586352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9" name="Diagram 8"/>
              <p:cNvGraphicFramePr/>
              <p:nvPr>
                <p:extLst>
                  <p:ext uri="{D42A27DB-BD31-4B8C-83A1-F6EECF244321}">
                    <p14:modId xmlns:p14="http://schemas.microsoft.com/office/powerpoint/2010/main" val="2057586352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926594956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31840" y="548680"/>
            <a:ext cx="2880320" cy="792088"/>
          </a:xfrm>
          <a:effectLst/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 </a:t>
            </a:r>
            <a:endParaRPr lang="cs-CZ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683568" y="1484784"/>
            <a:ext cx="79208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>
            <a:hlinkClick r:id="rId2" action="ppaction://hlinksldjump"/>
          </p:cNvPr>
          <p:cNvSpPr txBox="1"/>
          <p:nvPr/>
        </p:nvSpPr>
        <p:spPr>
          <a:xfrm>
            <a:off x="6804248" y="5733256"/>
            <a:ext cx="2196244" cy="64633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d</a:t>
            </a:r>
            <a:r>
              <a:rPr lang="cs-CZ" sz="3600" dirty="0" smtClean="0"/>
              <a:t>alší úkol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0" name="Diagram 19"/>
              <p:cNvGraphicFramePr/>
              <p:nvPr>
                <p:extLst>
                  <p:ext uri="{D42A27DB-BD31-4B8C-83A1-F6EECF244321}">
                    <p14:modId xmlns:p14="http://schemas.microsoft.com/office/powerpoint/2010/main" val="2435201634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20" name="Diagram 19"/>
              <p:cNvGraphicFramePr/>
              <p:nvPr>
                <p:extLst>
                  <p:ext uri="{D42A27DB-BD31-4B8C-83A1-F6EECF244321}">
                    <p14:modId xmlns:p14="http://schemas.microsoft.com/office/powerpoint/2010/main" val="2435201634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1691680" y="548680"/>
                <a:ext cx="5688632" cy="792088"/>
              </a:xfrm>
              <a:prstGeom prst="rect">
                <a:avLst/>
              </a:prstGeom>
              <a:effectLst/>
            </p:spPr>
            <p:txBody>
              <a:bodyPr vert="horz" lIns="91440" tIns="45720" rIns="91440" bIns="45720" rtlCol="0" anchor="t" anchorCtr="0">
                <a:noAutofit/>
              </a:bodyPr>
              <a:lstStyle>
                <a:lvl1pPr marL="320040" indent="-320040" algn="r" defTabSz="914400" rtl="0" eaLnBrk="1" latinLnBrk="0" hangingPunct="1">
                  <a:spcBef>
                    <a:spcPct val="0"/>
                  </a:spcBef>
                  <a:buClr>
                    <a:schemeClr val="accent6">
                      <a:lumMod val="75000"/>
                    </a:schemeClr>
                  </a:buClr>
                  <a:buSzPct val="128000"/>
                  <a:buFont typeface="Georgia" pitchFamily="18" charset="0"/>
                  <a:buChar char="*"/>
                  <a:defRPr sz="4600" b="1" i="0" kern="1200">
                    <a:gradFill>
                      <a:gsLst>
                        <a:gs pos="0">
                          <a:schemeClr val="tx1"/>
                        </a:gs>
                        <a:gs pos="4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2">
                            <a:alpha val="65000"/>
                          </a:schemeClr>
                        </a:gs>
                      </a:gsLst>
                      <a:lin ang="5400000" scaled="0"/>
                    </a:gradFill>
                    <a:effectLst>
                      <a:reflection blurRad="6350" stA="55000" endA="300" endPos="45500" dir="5400000" sy="-100000" algn="bl" rotWithShape="0"/>
                    </a:effectLst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marL="0" indent="0" algn="l">
                  <a:buNone/>
                </a:pPr>
                <a:r>
                  <a:rPr lang="cs-CZ" sz="3600" dirty="0" smtClean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r>
                  <a:rPr lang="cs-CZ" sz="3600" dirty="0">
                    <a:solidFill>
                      <a:srgbClr val="000096"/>
                    </a:solidFill>
                    <a:effectLst/>
                    <a:latin typeface="ARIAL"/>
                  </a:rPr>
                  <a:t>Urči podmínky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𝟓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 </m:t>
                        </m:r>
                        <m:d>
                          <m:dPr>
                            <m:ctrlP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𝒚</m:t>
                            </m:r>
                            <m:r>
                              <a:rPr lang="cs-CZ" sz="3600" i="1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−</m:t>
                            </m:r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𝟑</m:t>
                            </m:r>
                          </m:e>
                        </m:d>
                      </m:num>
                      <m:den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𝒙</m:t>
                        </m:r>
                        <m:d>
                          <m:dPr>
                            <m:ctrlP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𝒚</m:t>
                            </m:r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 −</m:t>
                            </m:r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𝟓</m:t>
                            </m:r>
                          </m:e>
                        </m:d>
                      </m:den>
                    </m:f>
                  </m:oMath>
                </a14:m>
                <a:r>
                  <a:rPr lang="cs-CZ" sz="3600" dirty="0">
                    <a:solidFill>
                      <a:srgbClr val="000096"/>
                    </a:solidFill>
                    <a:effectLst/>
                    <a:latin typeface="ARIAL"/>
                  </a:rPr>
                  <a:t> </a:t>
                </a:r>
                <a:r>
                  <a:rPr lang="cs-CZ" sz="3600" dirty="0" smtClean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endParaRPr lang="cs-CZ" sz="3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680" y="548680"/>
                <a:ext cx="5688632" cy="792088"/>
              </a:xfrm>
              <a:prstGeom prst="rect">
                <a:avLst/>
              </a:prstGeom>
              <a:blipFill rotWithShape="1">
                <a:blip r:embed="rId12"/>
                <a:stretch>
                  <a:fillRect l="-857" b="-27692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380765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1601670" y="620688"/>
                <a:ext cx="5940660" cy="792088"/>
              </a:xfrm>
              <a:effectLst/>
            </p:spPr>
            <p:txBody>
              <a:bodyPr/>
              <a:lstStyle/>
              <a:p>
                <a:pPr marL="0" indent="0" algn="l">
                  <a:buNone/>
                </a:pPr>
                <a:r>
                  <a:rPr lang="cs-CZ" sz="3600" dirty="0" smtClean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r>
                  <a:rPr lang="cs-CZ" sz="3600" dirty="0">
                    <a:solidFill>
                      <a:srgbClr val="000096"/>
                    </a:solidFill>
                    <a:effectLst/>
                    <a:latin typeface="ARIAL"/>
                  </a:rPr>
                  <a:t>Urči podmínky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𝟕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𝒐</m:t>
                        </m:r>
                      </m:num>
                      <m:den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𝒐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 −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𝒑</m:t>
                        </m:r>
                      </m:den>
                    </m:f>
                  </m:oMath>
                </a14:m>
                <a:r>
                  <a:rPr lang="cs-CZ" sz="3600" dirty="0">
                    <a:solidFill>
                      <a:srgbClr val="000096"/>
                    </a:solidFill>
                    <a:effectLst/>
                    <a:latin typeface="ARIAL"/>
                  </a:rPr>
                  <a:t> </a:t>
                </a:r>
                <a:r>
                  <a:rPr lang="cs-CZ" sz="3600" dirty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endParaRPr lang="cs-CZ" sz="3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601670" y="620688"/>
                <a:ext cx="5940660" cy="792088"/>
              </a:xfrm>
              <a:blipFill rotWithShape="1">
                <a:blip r:embed="rId2"/>
                <a:stretch>
                  <a:fillRect l="-821" b="-23846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683568" y="1700808"/>
            <a:ext cx="79208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>
            <a:hlinkClick r:id="rId3" action="ppaction://hlinksldjump"/>
          </p:cNvPr>
          <p:cNvSpPr txBox="1"/>
          <p:nvPr/>
        </p:nvSpPr>
        <p:spPr>
          <a:xfrm>
            <a:off x="6804248" y="5733256"/>
            <a:ext cx="2196244" cy="64633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d</a:t>
            </a:r>
            <a:r>
              <a:rPr lang="cs-CZ" sz="3600" dirty="0" smtClean="0"/>
              <a:t>alší úkol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4" name="Diagram 23"/>
              <p:cNvGraphicFramePr/>
              <p:nvPr>
                <p:extLst>
                  <p:ext uri="{D42A27DB-BD31-4B8C-83A1-F6EECF244321}">
                    <p14:modId xmlns:p14="http://schemas.microsoft.com/office/powerpoint/2010/main" val="1118099013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24" name="Diagram 23"/>
              <p:cNvGraphicFramePr/>
              <p:nvPr>
                <p:extLst>
                  <p:ext uri="{D42A27DB-BD31-4B8C-83A1-F6EECF244321}">
                    <p14:modId xmlns:p14="http://schemas.microsoft.com/office/powerpoint/2010/main" val="1118099013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2363796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1885202" y="620688"/>
                <a:ext cx="5373597" cy="792088"/>
              </a:xfrm>
              <a:effectLst/>
            </p:spPr>
            <p:txBody>
              <a:bodyPr/>
              <a:lstStyle/>
              <a:p>
                <a:pPr marL="0" indent="0" algn="l">
                  <a:buNone/>
                </a:pPr>
                <a:r>
                  <a:rPr lang="cs-CZ" sz="3600" dirty="0" smtClean="0">
                    <a:solidFill>
                      <a:srgbClr val="000096"/>
                    </a:solidFill>
                    <a:effectLst/>
                    <a:latin typeface="ARIAL"/>
                  </a:rPr>
                  <a:t>Urči podmínky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𝒚</m:t>
                        </m:r>
                      </m:num>
                      <m:den>
                        <m:r>
                          <a:rPr lang="cs-CZ" sz="3600" i="1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𝒙</m:t>
                        </m:r>
                        <m:d>
                          <m:dPr>
                            <m:ctrlPr>
                              <a:rPr lang="cs-CZ" sz="3600" i="1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𝟐</m:t>
                            </m:r>
                            <m:r>
                              <a:rPr lang="cs-CZ" sz="3600" i="1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𝒚</m:t>
                            </m:r>
                            <m:r>
                              <a:rPr lang="cs-CZ" sz="3600" i="1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 −</m:t>
                            </m:r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𝟒</m:t>
                            </m:r>
                          </m:e>
                        </m:d>
                      </m:den>
                    </m:f>
                  </m:oMath>
                </a14:m>
                <a:endParaRPr lang="cs-CZ" sz="3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885202" y="620688"/>
                <a:ext cx="5373597" cy="792088"/>
              </a:xfrm>
              <a:blipFill rotWithShape="1">
                <a:blip r:embed="rId2"/>
                <a:stretch>
                  <a:fillRect l="-3401" t="-4615" b="-16923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/>
          <p:cNvCxnSpPr/>
          <p:nvPr/>
        </p:nvCxnSpPr>
        <p:spPr>
          <a:xfrm>
            <a:off x="611560" y="1628800"/>
            <a:ext cx="79208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6804248" y="5733256"/>
            <a:ext cx="2196244" cy="64633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d</a:t>
            </a:r>
            <a:r>
              <a:rPr lang="cs-CZ" sz="3600" dirty="0" smtClean="0"/>
              <a:t>alší úkol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Diagram 4"/>
              <p:cNvGraphicFramePr/>
              <p:nvPr>
                <p:extLst>
                  <p:ext uri="{D42A27DB-BD31-4B8C-83A1-F6EECF244321}">
                    <p14:modId xmlns:p14="http://schemas.microsoft.com/office/powerpoint/2010/main" val="2355972672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5" name="Diagram 4"/>
              <p:cNvGraphicFramePr/>
              <p:nvPr>
                <p:extLst>
                  <p:ext uri="{D42A27DB-BD31-4B8C-83A1-F6EECF244321}">
                    <p14:modId xmlns:p14="http://schemas.microsoft.com/office/powerpoint/2010/main" val="2355972672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5190047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1790691" y="620688"/>
                <a:ext cx="5562618" cy="792088"/>
              </a:xfrm>
              <a:effectLst/>
            </p:spPr>
            <p:txBody>
              <a:bodyPr/>
              <a:lstStyle/>
              <a:p>
                <a:pPr marL="0" indent="0" algn="l">
                  <a:buNone/>
                </a:pPr>
                <a:r>
                  <a:rPr lang="cs-CZ" sz="3600" dirty="0" smtClean="0">
                    <a:solidFill>
                      <a:srgbClr val="000096"/>
                    </a:solidFill>
                    <a:effectLst/>
                    <a:latin typeface="ARIAL"/>
                  </a:rPr>
                  <a:t>Urči podmínky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𝟑</m:t>
                        </m:r>
                        <m:r>
                          <a:rPr lang="cs-CZ" sz="3600" b="1" i="1" smtClean="0">
                            <a:solidFill>
                              <a:srgbClr val="000096"/>
                            </a:solidFill>
                            <a:effectLst/>
                            <a:latin typeface="Cambria Math"/>
                          </a:rPr>
                          <m:t>𝒅</m:t>
                        </m:r>
                      </m:num>
                      <m:den>
                        <m:sSup>
                          <m:sSupPr>
                            <m:ctrlPr>
                              <a:rPr lang="cs-CZ" sz="3600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3600" i="1" smtClean="0">
                                    <a:solidFill>
                                      <a:srgbClr val="000096"/>
                                    </a:solidFill>
                                    <a:effectLst/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sz="3600" b="1" i="1" smtClean="0">
                                    <a:solidFill>
                                      <a:srgbClr val="000096"/>
                                    </a:solidFill>
                                    <a:effectLst/>
                                    <a:latin typeface="Cambria Math"/>
                                  </a:rPr>
                                  <m:t>𝒄</m:t>
                                </m:r>
                                <m:r>
                                  <a:rPr lang="cs-CZ" sz="3600" b="1" i="1" smtClean="0">
                                    <a:solidFill>
                                      <a:srgbClr val="000096"/>
                                    </a:solidFill>
                                    <a:effectLst/>
                                    <a:latin typeface="Cambria Math"/>
                                  </a:rPr>
                                  <m:t> −</m:t>
                                </m:r>
                                <m:r>
                                  <a:rPr lang="cs-CZ" sz="3600" b="1" i="1" smtClean="0">
                                    <a:solidFill>
                                      <a:srgbClr val="000096"/>
                                    </a:solidFill>
                                    <a:effectLst/>
                                    <a:latin typeface="Cambria Math"/>
                                  </a:rPr>
                                  <m:t>𝒅</m:t>
                                </m:r>
                              </m:e>
                            </m:d>
                          </m:e>
                          <m:sup>
                            <m:r>
                              <a:rPr lang="cs-CZ" sz="3600" b="1" i="1" smtClean="0">
                                <a:solidFill>
                                  <a:srgbClr val="000096"/>
                                </a:solidFill>
                                <a:effectLst/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sz="3600" dirty="0" smtClean="0">
                    <a:solidFill>
                      <a:schemeClr val="accent1">
                        <a:lumMod val="75000"/>
                      </a:schemeClr>
                    </a:solidFill>
                    <a:effectLst/>
                  </a:rPr>
                  <a:t> </a:t>
                </a:r>
                <a:endParaRPr lang="cs-CZ" sz="3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790691" y="620688"/>
                <a:ext cx="5562618" cy="792088"/>
              </a:xfrm>
              <a:blipFill rotWithShape="1">
                <a:blip r:embed="rId2"/>
                <a:stretch>
                  <a:fillRect l="-3399" b="-25385"/>
                </a:stretch>
              </a:blipFill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/>
          <p:cNvCxnSpPr/>
          <p:nvPr/>
        </p:nvCxnSpPr>
        <p:spPr>
          <a:xfrm>
            <a:off x="683568" y="1700808"/>
            <a:ext cx="79208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6804248" y="5733256"/>
            <a:ext cx="2196244" cy="64633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d</a:t>
            </a:r>
            <a:r>
              <a:rPr lang="cs-CZ" sz="3600" dirty="0" smtClean="0"/>
              <a:t>alší úkol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Diagram 4"/>
              <p:cNvGraphicFramePr/>
              <p:nvPr>
                <p:extLst>
                  <p:ext uri="{D42A27DB-BD31-4B8C-83A1-F6EECF244321}">
                    <p14:modId xmlns:p14="http://schemas.microsoft.com/office/powerpoint/2010/main" val="3814459613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5" name="Diagram 4"/>
              <p:cNvGraphicFramePr/>
              <p:nvPr>
                <p:extLst>
                  <p:ext uri="{D42A27DB-BD31-4B8C-83A1-F6EECF244321}">
                    <p14:modId xmlns:p14="http://schemas.microsoft.com/office/powerpoint/2010/main" val="3814459613"/>
                  </p:ext>
                </p:extLst>
              </p:nvPr>
            </p:nvGraphicFramePr>
            <p:xfrm>
              <a:off x="827584" y="2204864"/>
              <a:ext cx="4608512" cy="3416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3478295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95636" y="980728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5"/>
                </a:solidFill>
              </a:rPr>
              <a:t>Skvělé, tento test jsi zvládnul!!!</a:t>
            </a:r>
          </a:p>
        </p:txBody>
      </p:sp>
      <p:sp>
        <p:nvSpPr>
          <p:cNvPr id="5" name="Svislý svitek 4">
            <a:hlinkClick r:id="" action="ppaction://hlinkshowjump?jump=endshow"/>
          </p:cNvPr>
          <p:cNvSpPr/>
          <p:nvPr/>
        </p:nvSpPr>
        <p:spPr>
          <a:xfrm>
            <a:off x="2987824" y="3140968"/>
            <a:ext cx="3168352" cy="3024336"/>
          </a:xfrm>
          <a:prstGeom prst="verticalScroll">
            <a:avLst/>
          </a:prstGeom>
          <a:effectLst>
            <a:outerShdw blurRad="63500" dist="50800" dir="5400000" sx="98000" sy="98000" rotWithShape="0">
              <a:srgbClr val="000000">
                <a:alpha val="20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cípá hvězda 5">
            <a:hlinkClick r:id="" action="ppaction://hlinkshowjump?jump=endshow"/>
          </p:cNvPr>
          <p:cNvSpPr/>
          <p:nvPr/>
        </p:nvSpPr>
        <p:spPr>
          <a:xfrm>
            <a:off x="3797914" y="3879050"/>
            <a:ext cx="1548172" cy="15481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390310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836712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5"/>
                </a:solidFill>
              </a:rPr>
              <a:t>Správný výsledek.</a:t>
            </a:r>
          </a:p>
        </p:txBody>
      </p:sp>
      <p:sp>
        <p:nvSpPr>
          <p:cNvPr id="5" name="TextovéPole 4">
            <a:hlinkClick r:id="" action="ppaction://hlinkshowjump?jump=lastslideviewed"/>
          </p:cNvPr>
          <p:cNvSpPr txBox="1"/>
          <p:nvPr/>
        </p:nvSpPr>
        <p:spPr>
          <a:xfrm>
            <a:off x="6804248" y="5733256"/>
            <a:ext cx="2196244" cy="1015663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zpět</a:t>
            </a:r>
            <a:endParaRPr lang="cs-CZ" sz="6000" dirty="0"/>
          </a:p>
        </p:txBody>
      </p:sp>
      <p:sp>
        <p:nvSpPr>
          <p:cNvPr id="6" name="Veselý obličej 5"/>
          <p:cNvSpPr/>
          <p:nvPr/>
        </p:nvSpPr>
        <p:spPr>
          <a:xfrm>
            <a:off x="2411760" y="2708920"/>
            <a:ext cx="3168352" cy="3024336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193201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836712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5"/>
                </a:solidFill>
              </a:rPr>
              <a:t>Tvůj výsledek není</a:t>
            </a:r>
          </a:p>
          <a:p>
            <a:r>
              <a:rPr lang="cs-CZ" sz="5400" b="1" dirty="0">
                <a:solidFill>
                  <a:schemeClr val="accent5"/>
                </a:solidFill>
              </a:rPr>
              <a:t>s</a:t>
            </a:r>
            <a:r>
              <a:rPr lang="cs-CZ" sz="5400" b="1" dirty="0" smtClean="0">
                <a:solidFill>
                  <a:schemeClr val="accent5"/>
                </a:solidFill>
              </a:rPr>
              <a:t>právný, oprav se.</a:t>
            </a:r>
          </a:p>
        </p:txBody>
      </p:sp>
      <p:sp>
        <p:nvSpPr>
          <p:cNvPr id="6" name="TextovéPole 5">
            <a:hlinkClick r:id="" action="ppaction://hlinkshowjump?jump=lastslideviewed"/>
          </p:cNvPr>
          <p:cNvSpPr txBox="1"/>
          <p:nvPr/>
        </p:nvSpPr>
        <p:spPr>
          <a:xfrm>
            <a:off x="6804248" y="5733256"/>
            <a:ext cx="2196244" cy="1015663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prst="slope"/>
            <a:contourClr>
              <a:schemeClr val="accent1">
                <a:shade val="30000"/>
                <a:satMod val="12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zpět</a:t>
            </a:r>
            <a:endParaRPr lang="cs-CZ" sz="6000" dirty="0"/>
          </a:p>
        </p:txBody>
      </p:sp>
      <p:sp>
        <p:nvSpPr>
          <p:cNvPr id="7" name="Veselý obličej 6"/>
          <p:cNvSpPr/>
          <p:nvPr/>
        </p:nvSpPr>
        <p:spPr>
          <a:xfrm>
            <a:off x="2399499" y="3226014"/>
            <a:ext cx="3168352" cy="3024336"/>
          </a:xfrm>
          <a:prstGeom prst="smileyFace">
            <a:avLst>
              <a:gd name="adj" fmla="val -4653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15400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918648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lvl="0">
              <a:buClr>
                <a:srgbClr val="0BD0D9"/>
              </a:buClr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Vytvořeno jako DUM do předmětu matematika na </a:t>
            </a:r>
            <a:r>
              <a:rPr lang="cs-CZ" sz="2000" dirty="0">
                <a:latin typeface="Constantia"/>
              </a:rPr>
              <a:t>Základní škole </a:t>
            </a:r>
            <a:br>
              <a:rPr lang="cs-CZ" sz="2000" dirty="0">
                <a:latin typeface="Constantia"/>
              </a:rPr>
            </a:br>
            <a:r>
              <a:rPr lang="cs-CZ" sz="2000" dirty="0">
                <a:latin typeface="Constantia"/>
              </a:rPr>
              <a:t>a Mateřské škole Mladá Boleslav, 17. listopadu 1325, příspěvková </a:t>
            </a:r>
            <a:r>
              <a:rPr lang="cs-CZ" sz="2000" dirty="0" smtClean="0">
                <a:latin typeface="Constantia"/>
              </a:rPr>
              <a:t>organizace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pro </a:t>
            </a:r>
            <a:r>
              <a:rPr lang="cs-CZ" sz="2000" dirty="0" smtClean="0">
                <a:latin typeface="Constantia"/>
              </a:rPr>
              <a:t>devátý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procvičení učiva – podmínky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  <a:r>
              <a:rPr lang="cs-CZ" sz="2000" dirty="0" smtClean="0">
                <a:latin typeface="Constantia"/>
              </a:rPr>
              <a:t>lomeného výrazu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nebo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individuálně na žákovská PC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ve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II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. 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496</TotalTime>
  <Words>290</Words>
  <Application>Microsoft Office PowerPoint</Application>
  <PresentationFormat>Předvádění na obrazovce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Urči podmínky -  (5x^2 y)/3z </vt:lpstr>
      <vt:lpstr> Urči podmínky -  (a-2)/(a+2)  </vt:lpstr>
      <vt:lpstr> </vt:lpstr>
      <vt:lpstr> Urči podmínky -  7o/(o -p)  </vt:lpstr>
      <vt:lpstr>Urči podmínky -  y/x(2y -4) </vt:lpstr>
      <vt:lpstr>Urči podmínky -  3d/(c -d)^2 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vlastnik</dc:creator>
  <cp:lastModifiedBy>vlastnik</cp:lastModifiedBy>
  <cp:revision>71</cp:revision>
  <dcterms:created xsi:type="dcterms:W3CDTF">2011-11-21T15:50:20Z</dcterms:created>
  <dcterms:modified xsi:type="dcterms:W3CDTF">2013-06-02T18:03:40Z</dcterms:modified>
</cp:coreProperties>
</file>