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3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5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7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9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11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diagrams/data2.xml" ContentType="application/vnd.openxmlformats-officedocument.drawingml.diagramData+xml"/>
  <Override PartName="/ppt/diagrams/data4.xml" ContentType="application/vnd.openxmlformats-officedocument.drawingml.diagramData+xml"/>
  <Override PartName="/ppt/diagrams/data6.xml" ContentType="application/vnd.openxmlformats-officedocument.drawingml.diagramData+xml"/>
  <Override PartName="/ppt/diagrams/data8.xml" ContentType="application/vnd.openxmlformats-officedocument.drawingml.diagramData+xml"/>
  <Override PartName="/ppt/diagrams/data10.xml" ContentType="application/vnd.openxmlformats-officedocument.drawingml.diagramData+xml"/>
  <Override PartName="/ppt/diagrams/data12.xml" ContentType="application/vnd.openxmlformats-officedocument.drawingml.diagramData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1" r:id="rId3"/>
    <p:sldId id="265" r:id="rId4"/>
    <p:sldId id="257" r:id="rId5"/>
    <p:sldId id="263" r:id="rId6"/>
    <p:sldId id="264" r:id="rId7"/>
    <p:sldId id="266" r:id="rId8"/>
    <p:sldId id="267" r:id="rId9"/>
    <p:sldId id="270" r:id="rId10"/>
    <p:sldId id="268" r:id="rId11"/>
    <p:sldId id="269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912" autoAdjust="0"/>
    <p:restoredTop sz="94660"/>
  </p:normalViewPr>
  <p:slideViewPr>
    <p:cSldViewPr>
      <p:cViewPr varScale="1">
        <p:scale>
          <a:sx n="74" d="100"/>
          <a:sy n="74" d="100"/>
        </p:scale>
        <p:origin x="-14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slide" Target="../slides/slide10.xml"/><Relationship Id="rId1" Type="http://schemas.openxmlformats.org/officeDocument/2006/relationships/slide" Target="../slides/slide10.xml"/><Relationship Id="rId4" Type="http://schemas.openxmlformats.org/officeDocument/2006/relationships/slide" Target="../slides/slide1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slide" Target="../slides/slide10.xml"/><Relationship Id="rId1" Type="http://schemas.openxmlformats.org/officeDocument/2006/relationships/image" Target="../media/image30.png"/><Relationship Id="rId5" Type="http://schemas.openxmlformats.org/officeDocument/2006/relationships/image" Target="../media/image50.png"/><Relationship Id="rId4" Type="http://schemas.openxmlformats.org/officeDocument/2006/relationships/slide" Target="../slides/slide1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0.xml"/><Relationship Id="rId2" Type="http://schemas.openxmlformats.org/officeDocument/2006/relationships/slide" Target="../slides/slide11.xml"/><Relationship Id="rId1" Type="http://schemas.openxmlformats.org/officeDocument/2006/relationships/slide" Target="../slides/slide11.xml"/><Relationship Id="rId4" Type="http://schemas.openxmlformats.org/officeDocument/2006/relationships/slide" Target="../slides/slide10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slide" Target="../slides/slide11.xml"/><Relationship Id="rId1" Type="http://schemas.openxmlformats.org/officeDocument/2006/relationships/image" Target="../media/image70.png"/><Relationship Id="rId5" Type="http://schemas.openxmlformats.org/officeDocument/2006/relationships/slide" Target="../slides/slide10.xml"/><Relationship Id="rId4" Type="http://schemas.openxmlformats.org/officeDocument/2006/relationships/image" Target="../media/image90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slide" Target="../slides/slide10.xml"/><Relationship Id="rId1" Type="http://schemas.openxmlformats.org/officeDocument/2006/relationships/slide" Target="../slides/slide10.xml"/><Relationship Id="rId5" Type="http://schemas.openxmlformats.org/officeDocument/2006/relationships/slide" Target="../slides/slide11.xml"/><Relationship Id="rId4" Type="http://schemas.openxmlformats.org/officeDocument/2006/relationships/slide" Target="../slides/slide11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../slides/slide10.xml"/><Relationship Id="rId1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slide" Target="../slides/slide11.xml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0.xml"/><Relationship Id="rId2" Type="http://schemas.openxmlformats.org/officeDocument/2006/relationships/slide" Target="../slides/slide11.xml"/><Relationship Id="rId1" Type="http://schemas.openxmlformats.org/officeDocument/2006/relationships/slide" Target="../slides/slide11.xml"/><Relationship Id="rId4" Type="http://schemas.openxmlformats.org/officeDocument/2006/relationships/slide" Target="../slides/slide10.xml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2" Type="http://schemas.openxmlformats.org/officeDocument/2006/relationships/slide" Target="../slides/slide11.xml"/><Relationship Id="rId1" Type="http://schemas.openxmlformats.org/officeDocument/2006/relationships/image" Target="../media/image150.png"/><Relationship Id="rId5" Type="http://schemas.openxmlformats.org/officeDocument/2006/relationships/image" Target="../media/image17.png"/><Relationship Id="rId4" Type="http://schemas.openxmlformats.org/officeDocument/2006/relationships/slide" Target="../slides/slide10.xml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0.xml"/><Relationship Id="rId2" Type="http://schemas.openxmlformats.org/officeDocument/2006/relationships/slide" Target="../slides/slide11.xml"/><Relationship Id="rId1" Type="http://schemas.openxmlformats.org/officeDocument/2006/relationships/slide" Target="../slides/slide11.xml"/><Relationship Id="rId4" Type="http://schemas.openxmlformats.org/officeDocument/2006/relationships/slide" Target="../slides/slide10.xml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../slides/slide11.xml"/><Relationship Id="rId1" Type="http://schemas.openxmlformats.org/officeDocument/2006/relationships/image" Target="../media/image7.png"/><Relationship Id="rId5" Type="http://schemas.openxmlformats.org/officeDocument/2006/relationships/slide" Target="../slides/slide10.xml"/><Relationship Id="rId4" Type="http://schemas.openxmlformats.org/officeDocument/2006/relationships/image" Target="../media/image9.pn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slide" Target="../slides/slide10.xml"/><Relationship Id="rId1" Type="http://schemas.openxmlformats.org/officeDocument/2006/relationships/slide" Target="../slides/slide10.xml"/><Relationship Id="rId4" Type="http://schemas.openxmlformats.org/officeDocument/2006/relationships/slide" Target="../slides/slide11.xml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../slides/slide10.xml"/><Relationship Id="rId1" Type="http://schemas.openxmlformats.org/officeDocument/2006/relationships/image" Target="../media/image11.png"/><Relationship Id="rId5" Type="http://schemas.openxmlformats.org/officeDocument/2006/relationships/image" Target="../media/image15.png"/><Relationship Id="rId4" Type="http://schemas.openxmlformats.org/officeDocument/2006/relationships/slide" Target="../slides/slide1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31FF402E-5892-47CB-B9C2-49A557407D69}">
          <dgm:prSet/>
          <dgm:spPr/>
          <dgm:t>
            <a:bodyPr/>
            <a:lstStyle/>
            <a:p>
              <a:pPr rtl="0"/>
              <a:r>
                <a:rPr lang="cs-CZ" dirty="0" smtClean="0"/>
                <a:t>a) </a:t>
              </a:r>
              <a14:m>
                <m:oMath xmlns:m="http://schemas.openxmlformats.org/officeDocument/2006/math">
                  <m:f>
                    <m:fPr>
                      <m:ctrlPr>
                        <a:rPr lang="cs-CZ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</m:ctrlPr>
                    </m:fPr>
                    <m:num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𝒙</m:t>
                      </m:r>
                    </m:num>
                    <m:den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𝟑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𝟐</m:t>
                          </m:r>
                        </m:sup>
                      </m:sSup>
                    </m:den>
                  </m:f>
                  <m:r>
                    <a:rPr lang="cs-CZ" b="1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;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𝑥</m:t>
                  </m:r>
                  <m:r>
                    <a:rPr lang="cs-CZ" b="0" i="1" smtClean="0">
                      <a:latin typeface="Cambria Math"/>
                      <a:ea typeface="Cambria Math"/>
                    </a:rPr>
                    <m:t>≠0, </m:t>
                  </m:r>
                  <m:r>
                    <a:rPr lang="cs-CZ" b="0" i="1" smtClean="0">
                      <a:latin typeface="Cambria Math"/>
                      <a:ea typeface="Cambria Math"/>
                    </a:rPr>
                    <m:t>𝑦</m:t>
                  </m:r>
                  <m:r>
                    <a:rPr lang="cs-CZ" b="0" i="1" smtClean="0">
                      <a:latin typeface="Cambria Math"/>
                      <a:ea typeface="Cambria Math"/>
                    </a:rPr>
                    <m:t>≠0</m:t>
                  </m:r>
                </m:oMath>
              </a14:m>
              <a:r>
                <a:rPr lang="cs-CZ" dirty="0" smtClean="0"/>
                <a:t>  </a:t>
              </a:r>
              <a14:m>
                <m:oMath xmlns:m="http://schemas.openxmlformats.org/officeDocument/2006/math">
                  <m:r>
                    <a:rPr lang="cs-CZ" b="1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 </m:t>
                  </m:r>
                </m:oMath>
              </a14:m>
              <a:r>
                <a:rPr lang="cs-CZ" dirty="0" smtClean="0">
                  <a:solidFill>
                    <a:srgbClr val="000096"/>
                  </a:solidFill>
                  <a:effectLst/>
                  <a:latin typeface="ARIAL"/>
                </a:rPr>
                <a:t>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1" action="ppaction://hlinksldjump"/>
              </dgm14:cNvPr>
            </a:ext>
          </dgm:extLst>
        </dgm:pt>
      </mc:Choice>
      <mc:Fallback xmlns="">
        <dgm:pt modelId="{31FF402E-5892-47CB-B9C2-49A557407D69}">
          <dgm:prSet/>
          <dgm:spPr/>
          <dgm:t>
            <a:bodyPr/>
            <a:lstStyle/>
            <a:p>
              <a:pPr rtl="0"/>
              <a:r>
                <a:rPr lang="cs-CZ" dirty="0" smtClean="0"/>
                <a:t>a) 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𝒙/(𝟑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𝒚^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𝟐 );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𝑥</a:t>
              </a:r>
              <a:r>
                <a:rPr lang="cs-CZ" b="0" i="0" smtClean="0">
                  <a:latin typeface="Cambria Math"/>
                  <a:ea typeface="Cambria Math"/>
                </a:rPr>
                <a:t>≠0, 𝑦≠0</a:t>
              </a:r>
              <a:r>
                <a:rPr lang="cs-CZ" dirty="0" smtClean="0"/>
                <a:t>  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 </a:t>
              </a:r>
              <a:r>
                <a:rPr lang="cs-CZ" dirty="0" smtClean="0">
                  <a:solidFill>
                    <a:srgbClr val="000096"/>
                  </a:solidFill>
                  <a:effectLst/>
                  <a:latin typeface="ARIAL"/>
                </a:rPr>
                <a:t>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2" action="ppaction://hlinksldjump"/>
              </dgm14:cNvPr>
            </a:ext>
          </dgm:extLst>
        </dgm:pt>
      </mc:Fallback>
    </mc:AlternateConten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23954734-9989-4C6D-90A0-E2B4D87DC5D9}">
          <dgm:prSet/>
          <dgm:spPr/>
          <dgm:t>
            <a:bodyPr/>
            <a:lstStyle/>
            <a:p>
              <a:pPr rtl="0"/>
              <a:r>
                <a:rPr lang="cs-CZ" dirty="0" smtClean="0"/>
                <a:t>b) </a:t>
              </a:r>
              <a14:m>
                <m:oMath xmlns:m="http://schemas.openxmlformats.org/officeDocument/2006/math">
                  <m:r>
                    <a:rPr lang="cs-CZ" b="0" i="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3</m:t>
                  </m:r>
                  <m:r>
                    <a:rPr lang="cs-CZ" b="1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𝒙</m:t>
                  </m:r>
                  <m:sSup>
                    <m:sSupPr>
                      <m:ctrlP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</m:ctrlPr>
                    </m:sSupPr>
                    <m:e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𝒚</m:t>
                      </m:r>
                    </m:e>
                    <m:sup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𝟐</m:t>
                      </m:r>
                    </m:sup>
                  </m:sSup>
                  <m:r>
                    <a:rPr lang="cs-CZ" b="1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;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𝑥</m:t>
                  </m:r>
                  <m:r>
                    <a:rPr lang="cs-CZ" b="0" i="1" smtClean="0">
                      <a:latin typeface="Cambria Math"/>
                      <a:ea typeface="Cambria Math"/>
                    </a:rPr>
                    <m:t>≠0, </m:t>
                  </m:r>
                  <m:r>
                    <a:rPr lang="cs-CZ" b="0" i="1" smtClean="0">
                      <a:latin typeface="Cambria Math"/>
                      <a:ea typeface="Cambria Math"/>
                    </a:rPr>
                    <m:t>𝑦</m:t>
                  </m:r>
                  <m:r>
                    <a:rPr lang="cs-CZ" b="0" i="1" smtClean="0">
                      <a:latin typeface="Cambria Math"/>
                      <a:ea typeface="Cambria Math"/>
                    </a:rPr>
                    <m:t>≠0</m:t>
                  </m:r>
                </m:oMath>
              </a14:m>
              <a:r>
                <a:rPr lang="cs-CZ" dirty="0" smtClean="0"/>
                <a:t>  </a:t>
              </a:r>
              <a14:m>
                <m:oMath xmlns:m="http://schemas.openxmlformats.org/officeDocument/2006/math">
                  <m:r>
                    <a:rPr lang="cs-CZ" b="1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 </m:t>
                  </m:r>
                </m:oMath>
              </a14:m>
              <a:r>
                <a:rPr lang="cs-CZ" dirty="0" smtClean="0">
                  <a:solidFill>
                    <a:srgbClr val="000096"/>
                  </a:solidFill>
                  <a:effectLst/>
                  <a:latin typeface="ARIAL"/>
                </a:rPr>
                <a:t>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3" action="ppaction://hlinksldjump"/>
              </dgm14:cNvPr>
            </a:ext>
          </dgm:extLst>
        </dgm:pt>
      </mc:Choice>
      <mc:Fallback xmlns="">
        <dgm:pt modelId="{23954734-9989-4C6D-90A0-E2B4D87DC5D9}">
          <dgm:prSet/>
          <dgm:spPr/>
          <dgm:t>
            <a:bodyPr/>
            <a:lstStyle/>
            <a:p>
              <a:pPr rtl="0"/>
              <a:r>
                <a:rPr lang="cs-CZ" dirty="0" smtClean="0"/>
                <a:t>b) 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3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𝒙𝒚^𝟐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;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𝑥</a:t>
              </a:r>
              <a:r>
                <a:rPr lang="cs-CZ" b="0" i="0" smtClean="0">
                  <a:latin typeface="Cambria Math"/>
                  <a:ea typeface="Cambria Math"/>
                </a:rPr>
                <a:t>≠0, 𝑦≠0</a:t>
              </a:r>
              <a:r>
                <a:rPr lang="cs-CZ" dirty="0" smtClean="0"/>
                <a:t>  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 </a:t>
              </a:r>
              <a:r>
                <a:rPr lang="cs-CZ" dirty="0" smtClean="0">
                  <a:solidFill>
                    <a:srgbClr val="000096"/>
                  </a:solidFill>
                  <a:effectLst/>
                  <a:latin typeface="ARIAL"/>
                </a:rPr>
                <a:t>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4" action="ppaction://hlinksldjump"/>
              </dgm14:cNvPr>
            </a:ext>
          </dgm:extLst>
        </dgm:pt>
      </mc:Fallback>
    </mc:AlternateConten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9B5D86B0-016E-4DA5-8B71-057551C8BCFC}">
          <dgm:prSet/>
          <dgm:spPr/>
          <dgm:t>
            <a:bodyPr/>
            <a:lstStyle/>
            <a:p>
              <a:pPr rtl="0"/>
              <a:r>
                <a:rPr lang="cs-CZ" dirty="0" smtClean="0"/>
                <a:t>c) </a:t>
              </a:r>
              <a14:m>
                <m:oMath xmlns:m="http://schemas.openxmlformats.org/officeDocument/2006/math">
                  <m:f>
                    <m:fPr>
                      <m:ctrlPr>
                        <a:rPr lang="cs-CZ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</m:ctrlPr>
                    </m:fPr>
                    <m:num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𝟓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𝒙</m:t>
                      </m:r>
                    </m:num>
                    <m:den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𝟏𝟓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𝟐</m:t>
                          </m:r>
                        </m:sup>
                      </m:sSup>
                    </m:den>
                  </m:f>
                  <m:r>
                    <a:rPr lang="cs-CZ" b="1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;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𝑥</m:t>
                  </m:r>
                  <m:r>
                    <a:rPr lang="cs-CZ" b="0" i="1" smtClean="0">
                      <a:latin typeface="Cambria Math"/>
                      <a:ea typeface="Cambria Math"/>
                    </a:rPr>
                    <m:t>≠0, </m:t>
                  </m:r>
                  <m:r>
                    <a:rPr lang="cs-CZ" b="0" i="1" smtClean="0">
                      <a:latin typeface="Cambria Math"/>
                      <a:ea typeface="Cambria Math"/>
                    </a:rPr>
                    <m:t>𝑦</m:t>
                  </m:r>
                  <m:r>
                    <a:rPr lang="cs-CZ" b="0" i="1" smtClean="0">
                      <a:latin typeface="Cambria Math"/>
                      <a:ea typeface="Cambria Math"/>
                    </a:rPr>
                    <m:t>≠0</m:t>
                  </m:r>
                </m:oMath>
              </a14:m>
              <a:r>
                <a:rPr lang="cs-CZ" dirty="0" smtClean="0"/>
                <a:t>  </a:t>
              </a:r>
              <a14:m>
                <m:oMath xmlns:m="http://schemas.openxmlformats.org/officeDocument/2006/math">
                  <m:r>
                    <a:rPr lang="cs-CZ" b="1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 </m:t>
                  </m:r>
                </m:oMath>
              </a14:m>
              <a:r>
                <a:rPr lang="cs-CZ" dirty="0" smtClean="0">
                  <a:solidFill>
                    <a:srgbClr val="000096"/>
                  </a:solidFill>
                  <a:effectLst/>
                  <a:latin typeface="ARIAL"/>
                </a:rPr>
                <a:t> </a:t>
              </a:r>
              <a:r>
                <a:rPr lang="cs-CZ" dirty="0" smtClean="0"/>
                <a:t>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3" action="ppaction://hlinksldjump"/>
              </dgm14:cNvPr>
            </a:ext>
          </dgm:extLst>
        </dgm:pt>
      </mc:Choice>
      <mc:Fallback xmlns="">
        <dgm:pt modelId="{9B5D86B0-016E-4DA5-8B71-057551C8BCFC}">
          <dgm:prSet/>
          <dgm:spPr/>
          <dgm:t>
            <a:bodyPr/>
            <a:lstStyle/>
            <a:p>
              <a:pPr rtl="0"/>
              <a:r>
                <a:rPr lang="cs-CZ" dirty="0" smtClean="0"/>
                <a:t>c) 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𝟓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𝒙/(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𝟏𝟓𝒚^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𝟐 )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;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𝑥</a:t>
              </a:r>
              <a:r>
                <a:rPr lang="cs-CZ" b="0" i="0" smtClean="0">
                  <a:latin typeface="Cambria Math"/>
                  <a:ea typeface="Cambria Math"/>
                </a:rPr>
                <a:t>≠0, 𝑦≠0</a:t>
              </a:r>
              <a:r>
                <a:rPr lang="cs-CZ" dirty="0" smtClean="0"/>
                <a:t>  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 </a:t>
              </a:r>
              <a:r>
                <a:rPr lang="cs-CZ" dirty="0" smtClean="0">
                  <a:solidFill>
                    <a:srgbClr val="000096"/>
                  </a:solidFill>
                  <a:effectLst/>
                  <a:latin typeface="ARIAL"/>
                </a:rPr>
                <a:t> </a:t>
              </a:r>
              <a:r>
                <a:rPr lang="cs-CZ" dirty="0" smtClean="0"/>
                <a:t>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4" action="ppaction://hlinksldjump"/>
              </dgm14:cNvPr>
            </a:ext>
          </dgm:extLst>
        </dgm:pt>
      </mc:Fallback>
    </mc:AlternateConten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586A60AF-FFFA-4D1A-8323-14E217CC4330}" type="presOf" srcId="{23954734-9989-4C6D-90A0-E2B4D87DC5D9}" destId="{8AE1603E-03C3-443B-8278-91A1002F020D}" srcOrd="0" destOrd="0" presId="urn:microsoft.com/office/officeart/2005/8/layout/vList2"/>
    <dgm:cxn modelId="{508D0515-6C7B-4AF6-90BE-231D438A060B}" type="presOf" srcId="{462364FE-5E42-4EF9-B129-5FD8D2ADEA01}" destId="{90436837-97AE-4FAA-9404-0F8A5E979790}" srcOrd="0" destOrd="0" presId="urn:microsoft.com/office/officeart/2005/8/layout/vList2"/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37E3F562-C110-4C2D-8E65-CC1B89B4DD0F}" type="presOf" srcId="{9B5D86B0-016E-4DA5-8B71-057551C8BCFC}" destId="{177D333D-67D2-47B7-9CB0-99B3817E7723}" srcOrd="0" destOrd="0" presId="urn:microsoft.com/office/officeart/2005/8/layout/vList2"/>
    <dgm:cxn modelId="{A8CD515D-54C0-4920-ADCD-8FCA55E3C938}" type="presOf" srcId="{31FF402E-5892-47CB-B9C2-49A557407D69}" destId="{AB163F7F-4303-46F5-858D-BE97A8FFEE42}" srcOrd="0" destOrd="0" presId="urn:microsoft.com/office/officeart/2005/8/layout/vList2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EED0A30C-8A51-4F1D-B976-FCE71921FD46}" type="presParOf" srcId="{90436837-97AE-4FAA-9404-0F8A5E979790}" destId="{AB163F7F-4303-46F5-858D-BE97A8FFEE42}" srcOrd="0" destOrd="0" presId="urn:microsoft.com/office/officeart/2005/8/layout/vList2"/>
    <dgm:cxn modelId="{AE5D6798-1636-4BCD-BCD9-66646801EFD5}" type="presParOf" srcId="{90436837-97AE-4FAA-9404-0F8A5E979790}" destId="{056FD641-D4AB-4A68-8261-0CEBEB328506}" srcOrd="1" destOrd="0" presId="urn:microsoft.com/office/officeart/2005/8/layout/vList2"/>
    <dgm:cxn modelId="{F430D1EC-0F53-4404-8290-BA7DFBC686B8}" type="presParOf" srcId="{90436837-97AE-4FAA-9404-0F8A5E979790}" destId="{8AE1603E-03C3-443B-8278-91A1002F020D}" srcOrd="2" destOrd="0" presId="urn:microsoft.com/office/officeart/2005/8/layout/vList2"/>
    <dgm:cxn modelId="{8609CB9F-0679-4F1A-A889-B49F3E75D126}" type="presParOf" srcId="{90436837-97AE-4FAA-9404-0F8A5E979790}" destId="{7C58E3EA-D2A1-45C8-BD69-254301C06362}" srcOrd="3" destOrd="0" presId="urn:microsoft.com/office/officeart/2005/8/layout/vList2"/>
    <dgm:cxn modelId="{BC5E82A8-04D7-49BA-AC1F-F6AC9257F18F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dgm:pt modelId="{31FF402E-5892-47CB-B9C2-49A557407D69}">
      <dgm:prSet/>
      <dgm:spPr>
        <a:blipFill rotWithShape="1">
          <a:blip xmlns:r="http://schemas.openxmlformats.org/officeDocument/2006/relationships" r:embed="rId1"/>
          <a:stretch>
            <a:fillRect l="-1318"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dgm:pt modelId="{23954734-9989-4C6D-90A0-E2B4D87DC5D9}">
      <dgm:prSet/>
      <dgm:spPr>
        <a:blipFill rotWithShape="1">
          <a:blip xmlns:r="http://schemas.openxmlformats.org/officeDocument/2006/relationships" r:embed="rId3"/>
          <a:stretch>
            <a:fillRect l="-1318"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4" action="ppaction://hlinksldjump"/>
          </dgm14:cNvPr>
        </a:ext>
      </dgm:extLst>
    </dgm:p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dgm:pt modelId="{9B5D86B0-016E-4DA5-8B71-057551C8BCFC}">
      <dgm:prSet/>
      <dgm:spPr>
        <a:blipFill rotWithShape="1">
          <a:blip xmlns:r="http://schemas.openxmlformats.org/officeDocument/2006/relationships" r:embed="rId5"/>
          <a:stretch>
            <a:fillRect l="-1318"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4" action="ppaction://hlinksldjump"/>
          </dgm14:cNvPr>
        </a:ext>
      </dgm:extLst>
    </dgm:p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586A60AF-FFFA-4D1A-8323-14E217CC4330}" type="presOf" srcId="{23954734-9989-4C6D-90A0-E2B4D87DC5D9}" destId="{8AE1603E-03C3-443B-8278-91A1002F020D}" srcOrd="0" destOrd="0" presId="urn:microsoft.com/office/officeart/2005/8/layout/vList2"/>
    <dgm:cxn modelId="{508D0515-6C7B-4AF6-90BE-231D438A060B}" type="presOf" srcId="{462364FE-5E42-4EF9-B129-5FD8D2ADEA01}" destId="{90436837-97AE-4FAA-9404-0F8A5E979790}" srcOrd="0" destOrd="0" presId="urn:microsoft.com/office/officeart/2005/8/layout/vList2"/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37E3F562-C110-4C2D-8E65-CC1B89B4DD0F}" type="presOf" srcId="{9B5D86B0-016E-4DA5-8B71-057551C8BCFC}" destId="{177D333D-67D2-47B7-9CB0-99B3817E7723}" srcOrd="0" destOrd="0" presId="urn:microsoft.com/office/officeart/2005/8/layout/vList2"/>
    <dgm:cxn modelId="{A8CD515D-54C0-4920-ADCD-8FCA55E3C938}" type="presOf" srcId="{31FF402E-5892-47CB-B9C2-49A557407D69}" destId="{AB163F7F-4303-46F5-858D-BE97A8FFEE42}" srcOrd="0" destOrd="0" presId="urn:microsoft.com/office/officeart/2005/8/layout/vList2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EED0A30C-8A51-4F1D-B976-FCE71921FD46}" type="presParOf" srcId="{90436837-97AE-4FAA-9404-0F8A5E979790}" destId="{AB163F7F-4303-46F5-858D-BE97A8FFEE42}" srcOrd="0" destOrd="0" presId="urn:microsoft.com/office/officeart/2005/8/layout/vList2"/>
    <dgm:cxn modelId="{AE5D6798-1636-4BCD-BCD9-66646801EFD5}" type="presParOf" srcId="{90436837-97AE-4FAA-9404-0F8A5E979790}" destId="{056FD641-D4AB-4A68-8261-0CEBEB328506}" srcOrd="1" destOrd="0" presId="urn:microsoft.com/office/officeart/2005/8/layout/vList2"/>
    <dgm:cxn modelId="{F430D1EC-0F53-4404-8290-BA7DFBC686B8}" type="presParOf" srcId="{90436837-97AE-4FAA-9404-0F8A5E979790}" destId="{8AE1603E-03C3-443B-8278-91A1002F020D}" srcOrd="2" destOrd="0" presId="urn:microsoft.com/office/officeart/2005/8/layout/vList2"/>
    <dgm:cxn modelId="{8609CB9F-0679-4F1A-A889-B49F3E75D126}" type="presParOf" srcId="{90436837-97AE-4FAA-9404-0F8A5E979790}" destId="{7C58E3EA-D2A1-45C8-BD69-254301C06362}" srcOrd="3" destOrd="0" presId="urn:microsoft.com/office/officeart/2005/8/layout/vList2"/>
    <dgm:cxn modelId="{BC5E82A8-04D7-49BA-AC1F-F6AC9257F18F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31FF402E-5892-47CB-B9C2-49A557407D69}">
          <dgm:prSet/>
          <dgm:spPr/>
          <dgm:t>
            <a:bodyPr/>
            <a:lstStyle/>
            <a:p>
              <a:pPr rtl="0"/>
              <a:r>
                <a:rPr lang="cs-CZ" dirty="0" smtClean="0"/>
                <a:t>a) </a:t>
              </a:r>
              <a14:m>
                <m:oMath xmlns:m="http://schemas.openxmlformats.org/officeDocument/2006/math">
                  <m:r>
                    <a:rPr lang="cs-CZ" b="0" i="0" smtClean="0">
                      <a:latin typeface="Cambria Math"/>
                    </a:rPr>
                    <m:t>6</m:t>
                  </m:r>
                  <m:r>
                    <a:rPr lang="cs-CZ" b="0" i="1" smtClean="0">
                      <a:latin typeface="Cambria Math"/>
                    </a:rPr>
                    <m:t>𝑎</m:t>
                  </m:r>
                  <m:r>
                    <a:rPr lang="cs-CZ" b="0" i="1" smtClean="0">
                      <a:latin typeface="Cambria Math"/>
                    </a:rPr>
                    <m:t>; </m:t>
                  </m:r>
                  <m:r>
                    <a:rPr lang="cs-CZ" b="0" i="1" smtClean="0">
                      <a:latin typeface="Cambria Math"/>
                    </a:rPr>
                    <m:t>𝑎</m:t>
                  </m:r>
                  <m:r>
                    <a:rPr lang="cs-CZ" b="0" i="1" smtClean="0">
                      <a:latin typeface="Cambria Math"/>
                      <a:ea typeface="Cambria Math"/>
                    </a:rPr>
                    <m:t>≠−2</m:t>
                  </m:r>
                </m:oMath>
              </a14:m>
              <a:r>
                <a:rPr lang="cs-CZ" dirty="0" smtClean="0"/>
                <a:t>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1" action="ppaction://hlinksldjump"/>
              </dgm14:cNvPr>
            </a:ext>
          </dgm:extLst>
        </dgm:pt>
      </mc:Choice>
      <mc:Fallback xmlns="">
        <dgm:pt modelId="{31FF402E-5892-47CB-B9C2-49A557407D69}">
          <dgm:prSet/>
          <dgm:spPr/>
          <dgm:t>
            <a:bodyPr/>
            <a:lstStyle/>
            <a:p>
              <a:pPr rtl="0"/>
              <a:r>
                <a:rPr lang="cs-CZ" dirty="0" smtClean="0"/>
                <a:t>a) </a:t>
              </a:r>
              <a:r>
                <a:rPr lang="cs-CZ" b="0" i="0" smtClean="0">
                  <a:latin typeface="Cambria Math"/>
                </a:rPr>
                <a:t>6</a:t>
              </a:r>
              <a:r>
                <a:rPr lang="cs-CZ" b="0" i="0" smtClean="0">
                  <a:latin typeface="Cambria Math"/>
                </a:rPr>
                <a:t>𝑎</a:t>
              </a:r>
              <a:r>
                <a:rPr lang="cs-CZ" b="0" i="0" smtClean="0">
                  <a:latin typeface="Cambria Math"/>
                </a:rPr>
                <a:t>; 𝑎</a:t>
              </a:r>
              <a:r>
                <a:rPr lang="cs-CZ" b="0" i="0" smtClean="0">
                  <a:latin typeface="Cambria Math"/>
                  <a:ea typeface="Cambria Math"/>
                </a:rPr>
                <a:t>≠−2</a:t>
              </a:r>
              <a:r>
                <a:rPr lang="cs-CZ" dirty="0" smtClean="0"/>
                <a:t>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2" action="ppaction://hlinksldjump"/>
              </dgm14:cNvPr>
            </a:ext>
          </dgm:extLst>
        </dgm:pt>
      </mc:Fallback>
    </mc:AlternateConten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23954734-9989-4C6D-90A0-E2B4D87DC5D9}">
          <dgm:prSet/>
          <dgm:spPr/>
          <dgm:t>
            <a:bodyPr/>
            <a:lstStyle/>
            <a:p>
              <a:pPr rtl="0"/>
              <a:r>
                <a:rPr lang="cs-CZ" dirty="0" smtClean="0"/>
                <a:t>b)</a:t>
              </a:r>
              <a14:m>
                <m:oMath xmlns:m="http://schemas.openxmlformats.org/officeDocument/2006/math">
                  <m:r>
                    <a:rPr lang="cs-CZ" b="0" i="0" smtClean="0">
                      <a:latin typeface="Cambria Math"/>
                    </a:rPr>
                    <m:t> 6</m:t>
                  </m:r>
                  <m:r>
                    <a:rPr lang="cs-CZ" b="0" i="1" smtClean="0">
                      <a:latin typeface="Cambria Math"/>
                    </a:rPr>
                    <m:t>𝑎</m:t>
                  </m:r>
                  <m:r>
                    <a:rPr lang="cs-CZ" b="0" i="1" smtClean="0">
                      <a:latin typeface="Cambria Math"/>
                    </a:rPr>
                    <m:t>; </m:t>
                  </m:r>
                  <m:r>
                    <a:rPr lang="cs-CZ" b="0" i="1" smtClean="0">
                      <a:latin typeface="Cambria Math"/>
                    </a:rPr>
                    <m:t>𝑎</m:t>
                  </m:r>
                  <m:r>
                    <a:rPr lang="cs-CZ" b="0" i="1" smtClean="0">
                      <a:latin typeface="Cambria Math"/>
                      <a:ea typeface="Cambria Math"/>
                    </a:rPr>
                    <m:t>≠2</m:t>
                  </m:r>
                </m:oMath>
              </a14:m>
              <a:r>
                <a:rPr lang="cs-CZ" dirty="0" smtClean="0"/>
                <a:t>  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2" action="ppaction://hlinksldjump"/>
              </dgm14:cNvPr>
            </a:ext>
          </dgm:extLst>
        </dgm:pt>
      </mc:Choice>
      <mc:Fallback xmlns="">
        <dgm:pt modelId="{23954734-9989-4C6D-90A0-E2B4D87DC5D9}">
          <dgm:prSet/>
          <dgm:spPr/>
          <dgm:t>
            <a:bodyPr/>
            <a:lstStyle/>
            <a:p>
              <a:pPr rtl="0"/>
              <a:r>
                <a:rPr lang="cs-CZ" dirty="0" smtClean="0"/>
                <a:t>b)</a:t>
              </a:r>
              <a:r>
                <a:rPr lang="cs-CZ" b="0" i="0" smtClean="0">
                  <a:latin typeface="Cambria Math"/>
                </a:rPr>
                <a:t> </a:t>
              </a:r>
              <a:r>
                <a:rPr lang="cs-CZ" b="0" i="0" smtClean="0">
                  <a:latin typeface="Cambria Math"/>
                </a:rPr>
                <a:t>6</a:t>
              </a:r>
              <a:r>
                <a:rPr lang="cs-CZ" b="0" i="0" smtClean="0">
                  <a:latin typeface="Cambria Math"/>
                </a:rPr>
                <a:t>𝑎; 𝑎</a:t>
              </a:r>
              <a:r>
                <a:rPr lang="cs-CZ" b="0" i="0" smtClean="0">
                  <a:latin typeface="Cambria Math"/>
                  <a:ea typeface="Cambria Math"/>
                </a:rPr>
                <a:t>≠2</a:t>
              </a:r>
              <a:r>
                <a:rPr lang="cs-CZ" dirty="0" smtClean="0"/>
                <a:t>  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2" action="ppaction://hlinksldjump"/>
              </dgm14:cNvPr>
            </a:ext>
          </dgm:extLst>
        </dgm:pt>
      </mc:Fallback>
    </mc:AlternateConten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9B5D86B0-016E-4DA5-8B71-057551C8BCFC}">
          <dgm:prSet/>
          <dgm:spPr/>
          <dgm:t>
            <a:bodyPr/>
            <a:lstStyle/>
            <a:p>
              <a:pPr rtl="0"/>
              <a:r>
                <a:rPr lang="cs-CZ" dirty="0" smtClean="0"/>
                <a:t>c) 3</a:t>
              </a:r>
              <a14:m>
                <m:oMath xmlns:m="http://schemas.openxmlformats.org/officeDocument/2006/math">
                  <m:r>
                    <a:rPr lang="cs-CZ" b="0" i="1" smtClean="0">
                      <a:latin typeface="Cambria Math"/>
                    </a:rPr>
                    <m:t>𝑎</m:t>
                  </m:r>
                  <m:r>
                    <a:rPr lang="cs-CZ" b="0" i="1" smtClean="0">
                      <a:latin typeface="Cambria Math"/>
                    </a:rPr>
                    <m:t>; </m:t>
                  </m:r>
                  <m:r>
                    <a:rPr lang="cs-CZ" b="0" i="1" smtClean="0">
                      <a:latin typeface="Cambria Math"/>
                    </a:rPr>
                    <m:t>𝑎</m:t>
                  </m:r>
                  <m:r>
                    <a:rPr lang="cs-CZ" b="0" i="1" smtClean="0">
                      <a:latin typeface="Cambria Math"/>
                      <a:ea typeface="Cambria Math"/>
                    </a:rPr>
                    <m:t>≠−2</m:t>
                  </m:r>
                </m:oMath>
              </a14:m>
              <a:r>
                <a:rPr lang="cs-CZ" dirty="0" smtClean="0"/>
                <a:t> 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3" action="ppaction://hlinksldjump"/>
              </dgm14:cNvPr>
            </a:ext>
          </dgm:extLst>
        </dgm:pt>
      </mc:Choice>
      <mc:Fallback xmlns="">
        <dgm:pt modelId="{9B5D86B0-016E-4DA5-8B71-057551C8BCFC}">
          <dgm:prSet/>
          <dgm:spPr/>
          <dgm:t>
            <a:bodyPr/>
            <a:lstStyle/>
            <a:p>
              <a:pPr rtl="0"/>
              <a:r>
                <a:rPr lang="cs-CZ" dirty="0" smtClean="0"/>
                <a:t>c</a:t>
              </a:r>
              <a:r>
                <a:rPr lang="cs-CZ" dirty="0" smtClean="0"/>
                <a:t>) 3</a:t>
              </a:r>
              <a:r>
                <a:rPr lang="cs-CZ" b="0" i="0" smtClean="0">
                  <a:latin typeface="Cambria Math"/>
                </a:rPr>
                <a:t>𝑎; 𝑎</a:t>
              </a:r>
              <a:r>
                <a:rPr lang="cs-CZ" b="0" i="0" smtClean="0">
                  <a:latin typeface="Cambria Math"/>
                  <a:ea typeface="Cambria Math"/>
                </a:rPr>
                <a:t>≠−2</a:t>
              </a:r>
              <a:r>
                <a:rPr lang="cs-CZ" dirty="0" smtClean="0"/>
                <a:t>  </a:t>
              </a:r>
              <a:r>
                <a:rPr lang="cs-CZ" dirty="0" smtClean="0"/>
                <a:t>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4" action="ppaction://hlinksldjump"/>
              </dgm14:cNvPr>
            </a:ext>
          </dgm:extLst>
        </dgm:pt>
      </mc:Fallback>
    </mc:AlternateConten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 custLinFactNeighborY="2428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E509E9-2945-47C8-A595-E6ACEF39A7C8}" type="presOf" srcId="{462364FE-5E42-4EF9-B129-5FD8D2ADEA01}" destId="{90436837-97AE-4FAA-9404-0F8A5E979790}" srcOrd="0" destOrd="0" presId="urn:microsoft.com/office/officeart/2005/8/layout/vList2"/>
    <dgm:cxn modelId="{1BE06177-14A5-4EC5-B357-E7A1D6BA3D53}" type="presOf" srcId="{9B5D86B0-016E-4DA5-8B71-057551C8BCFC}" destId="{177D333D-67D2-47B7-9CB0-99B3817E7723}" srcOrd="0" destOrd="0" presId="urn:microsoft.com/office/officeart/2005/8/layout/vList2"/>
    <dgm:cxn modelId="{E81EAA12-9DB3-4A52-A439-AFDB8AFFA679}" type="presOf" srcId="{23954734-9989-4C6D-90A0-E2B4D87DC5D9}" destId="{8AE1603E-03C3-443B-8278-91A1002F020D}" srcOrd="0" destOrd="0" presId="urn:microsoft.com/office/officeart/2005/8/layout/vList2"/>
    <dgm:cxn modelId="{47C7571A-027D-445B-AADF-FA0D7A28535E}" type="presOf" srcId="{31FF402E-5892-47CB-B9C2-49A557407D69}" destId="{AB163F7F-4303-46F5-858D-BE97A8FFEE42}" srcOrd="0" destOrd="0" presId="urn:microsoft.com/office/officeart/2005/8/layout/vList2"/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E53309EB-17B3-4C21-92BA-60CC26F6FC85}" type="presParOf" srcId="{90436837-97AE-4FAA-9404-0F8A5E979790}" destId="{AB163F7F-4303-46F5-858D-BE97A8FFEE42}" srcOrd="0" destOrd="0" presId="urn:microsoft.com/office/officeart/2005/8/layout/vList2"/>
    <dgm:cxn modelId="{11E1E7DB-04F8-4571-A588-5B19CC00A1A9}" type="presParOf" srcId="{90436837-97AE-4FAA-9404-0F8A5E979790}" destId="{056FD641-D4AB-4A68-8261-0CEBEB328506}" srcOrd="1" destOrd="0" presId="urn:microsoft.com/office/officeart/2005/8/layout/vList2"/>
    <dgm:cxn modelId="{4C4C61C6-8CCF-4056-B0F0-E283F1E22CEA}" type="presParOf" srcId="{90436837-97AE-4FAA-9404-0F8A5E979790}" destId="{8AE1603E-03C3-443B-8278-91A1002F020D}" srcOrd="2" destOrd="0" presId="urn:microsoft.com/office/officeart/2005/8/layout/vList2"/>
    <dgm:cxn modelId="{167ECD19-3442-4594-B3E4-5C5AA3EED44E}" type="presParOf" srcId="{90436837-97AE-4FAA-9404-0F8A5E979790}" destId="{7C58E3EA-D2A1-45C8-BD69-254301C06362}" srcOrd="3" destOrd="0" presId="urn:microsoft.com/office/officeart/2005/8/layout/vList2"/>
    <dgm:cxn modelId="{965F55F6-8E9D-4971-946C-04D92919FF60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dgm:pt modelId="{31FF402E-5892-47CB-B9C2-49A557407D69}">
      <dgm:prSet/>
      <dgm:spPr>
        <a:blipFill rotWithShape="1">
          <a:blip xmlns:r="http://schemas.openxmlformats.org/officeDocument/2006/relationships" r:embed="rId1"/>
          <a:stretch>
            <a:fillRect l="-2240" b="-8140"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dgm:pt modelId="{23954734-9989-4C6D-90A0-E2B4D87DC5D9}">
      <dgm:prSet/>
      <dgm:spPr>
        <a:blipFill rotWithShape="1">
          <a:blip xmlns:r="http://schemas.openxmlformats.org/officeDocument/2006/relationships" r:embed="rId3"/>
          <a:stretch>
            <a:fillRect l="-2240" b="-8772"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dgm:pt modelId="{9B5D86B0-016E-4DA5-8B71-057551C8BCFC}">
      <dgm:prSet/>
      <dgm:spPr>
        <a:blipFill rotWithShape="1">
          <a:blip xmlns:r="http://schemas.openxmlformats.org/officeDocument/2006/relationships" r:embed="rId4"/>
          <a:stretch>
            <a:fillRect l="-2240" b="-8721"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5" action="ppaction://hlinksldjump"/>
          </dgm14:cNvPr>
        </a:ext>
      </dgm:extLst>
    </dgm:p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 custLinFactNeighborY="2428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E509E9-2945-47C8-A595-E6ACEF39A7C8}" type="presOf" srcId="{462364FE-5E42-4EF9-B129-5FD8D2ADEA01}" destId="{90436837-97AE-4FAA-9404-0F8A5E979790}" srcOrd="0" destOrd="0" presId="urn:microsoft.com/office/officeart/2005/8/layout/vList2"/>
    <dgm:cxn modelId="{1BE06177-14A5-4EC5-B357-E7A1D6BA3D53}" type="presOf" srcId="{9B5D86B0-016E-4DA5-8B71-057551C8BCFC}" destId="{177D333D-67D2-47B7-9CB0-99B3817E7723}" srcOrd="0" destOrd="0" presId="urn:microsoft.com/office/officeart/2005/8/layout/vList2"/>
    <dgm:cxn modelId="{E81EAA12-9DB3-4A52-A439-AFDB8AFFA679}" type="presOf" srcId="{23954734-9989-4C6D-90A0-E2B4D87DC5D9}" destId="{8AE1603E-03C3-443B-8278-91A1002F020D}" srcOrd="0" destOrd="0" presId="urn:microsoft.com/office/officeart/2005/8/layout/vList2"/>
    <dgm:cxn modelId="{47C7571A-027D-445B-AADF-FA0D7A28535E}" type="presOf" srcId="{31FF402E-5892-47CB-B9C2-49A557407D69}" destId="{AB163F7F-4303-46F5-858D-BE97A8FFEE42}" srcOrd="0" destOrd="0" presId="urn:microsoft.com/office/officeart/2005/8/layout/vList2"/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E53309EB-17B3-4C21-92BA-60CC26F6FC85}" type="presParOf" srcId="{90436837-97AE-4FAA-9404-0F8A5E979790}" destId="{AB163F7F-4303-46F5-858D-BE97A8FFEE42}" srcOrd="0" destOrd="0" presId="urn:microsoft.com/office/officeart/2005/8/layout/vList2"/>
    <dgm:cxn modelId="{11E1E7DB-04F8-4571-A588-5B19CC00A1A9}" type="presParOf" srcId="{90436837-97AE-4FAA-9404-0F8A5E979790}" destId="{056FD641-D4AB-4A68-8261-0CEBEB328506}" srcOrd="1" destOrd="0" presId="urn:microsoft.com/office/officeart/2005/8/layout/vList2"/>
    <dgm:cxn modelId="{4C4C61C6-8CCF-4056-B0F0-E283F1E22CEA}" type="presParOf" srcId="{90436837-97AE-4FAA-9404-0F8A5E979790}" destId="{8AE1603E-03C3-443B-8278-91A1002F020D}" srcOrd="2" destOrd="0" presId="urn:microsoft.com/office/officeart/2005/8/layout/vList2"/>
    <dgm:cxn modelId="{167ECD19-3442-4594-B3E4-5C5AA3EED44E}" type="presParOf" srcId="{90436837-97AE-4FAA-9404-0F8A5E979790}" destId="{7C58E3EA-D2A1-45C8-BD69-254301C06362}" srcOrd="3" destOrd="0" presId="urn:microsoft.com/office/officeart/2005/8/layout/vList2"/>
    <dgm:cxn modelId="{965F55F6-8E9D-4971-946C-04D92919FF60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31FF402E-5892-47CB-B9C2-49A557407D69}">
          <dgm:prSet/>
          <dgm:spPr/>
          <dgm:t>
            <a:bodyPr/>
            <a:lstStyle/>
            <a:p>
              <a:pPr rtl="0"/>
              <a:r>
                <a:rPr lang="cs-CZ" dirty="0" smtClean="0"/>
                <a:t>a) </a:t>
              </a:r>
              <a14:m>
                <m:oMath xmlns:m="http://schemas.openxmlformats.org/officeDocument/2006/math">
                  <m:f>
                    <m:fPr>
                      <m:ctrlPr>
                        <a:rPr lang="cs-CZ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</m:ctrlPr>
                    </m:fPr>
                    <m:num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𝟓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𝒈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𝟔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𝒇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 </m:t>
                      </m:r>
                    </m:num>
                    <m:den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𝒇𝒈</m:t>
                      </m:r>
                    </m:den>
                  </m:f>
                  <m:r>
                    <a:rPr lang="cs-CZ" b="1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;</m:t>
                  </m:r>
                </m:oMath>
              </a14:m>
              <a:r>
                <a:rPr lang="cs-CZ" dirty="0" smtClean="0"/>
                <a:t> </a:t>
              </a:r>
              <a14:m>
                <m:oMath xmlns:m="http://schemas.openxmlformats.org/officeDocument/2006/math">
                  <m:r>
                    <m:rPr>
                      <m:sty m:val="p"/>
                    </m:rPr>
                    <a:rPr lang="cs-CZ" b="0" i="0" smtClean="0">
                      <a:latin typeface="Cambria Math"/>
                      <a:ea typeface="Cambria Math"/>
                    </a:rPr>
                    <m:t>f</m:t>
                  </m:r>
                  <m:r>
                    <a:rPr lang="cs-CZ" b="0" i="1" smtClean="0">
                      <a:latin typeface="Cambria Math"/>
                      <a:ea typeface="Cambria Math"/>
                    </a:rPr>
                    <m:t>≠0,</m:t>
                  </m:r>
                  <m:r>
                    <a:rPr lang="cs-CZ" b="0" i="1" smtClean="0">
                      <a:latin typeface="Cambria Math"/>
                      <a:ea typeface="Cambria Math"/>
                    </a:rPr>
                    <m:t>𝑔</m:t>
                  </m:r>
                  <m:r>
                    <a:rPr lang="cs-CZ" b="0" i="1" smtClean="0">
                      <a:latin typeface="Cambria Math"/>
                      <a:ea typeface="Cambria Math"/>
                    </a:rPr>
                    <m:t>≠0</m:t>
                  </m:r>
                </m:oMath>
              </a14:m>
              <a:r>
                <a:rPr lang="cs-CZ" dirty="0" smtClean="0"/>
                <a:t>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1" action="ppaction://hlinksldjump"/>
              </dgm14:cNvPr>
            </a:ext>
          </dgm:extLst>
        </dgm:pt>
      </mc:Choice>
      <mc:Fallback xmlns="">
        <dgm:pt modelId="{31FF402E-5892-47CB-B9C2-49A557407D69}">
          <dgm:prSet/>
          <dgm:spPr/>
          <dgm:t>
            <a:bodyPr/>
            <a:lstStyle/>
            <a:p>
              <a:pPr rtl="0"/>
              <a:r>
                <a:rPr lang="cs-CZ" dirty="0" smtClean="0"/>
                <a:t>a) </a:t>
              </a:r>
              <a:r>
                <a:rPr lang="cs-CZ" i="0" smtClean="0">
                  <a:solidFill>
                    <a:schemeClr val="tx1"/>
                  </a:solidFill>
                  <a:effectLst/>
                  <a:latin typeface="Cambria Math"/>
                </a:rPr>
                <a:t>(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𝟓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𝒈+𝟔𝒇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 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)/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𝒇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𝒈;</a:t>
              </a:r>
              <a:r>
                <a:rPr lang="cs-CZ" dirty="0" smtClean="0"/>
                <a:t> </a:t>
              </a:r>
              <a:r>
                <a:rPr lang="cs-CZ" b="0" i="0" smtClean="0">
                  <a:latin typeface="Cambria Math"/>
                  <a:ea typeface="Cambria Math"/>
                </a:rPr>
                <a:t>f</a:t>
              </a:r>
              <a:r>
                <a:rPr lang="cs-CZ" b="0" i="0" smtClean="0">
                  <a:latin typeface="Cambria Math"/>
                  <a:ea typeface="Cambria Math"/>
                </a:rPr>
                <a:t>≠0</a:t>
              </a:r>
              <a:r>
                <a:rPr lang="cs-CZ" b="0" i="0" smtClean="0">
                  <a:latin typeface="Cambria Math"/>
                  <a:ea typeface="Cambria Math"/>
                </a:rPr>
                <a:t>,𝑔</a:t>
              </a:r>
              <a:r>
                <a:rPr lang="cs-CZ" b="0" i="0" smtClean="0">
                  <a:latin typeface="Cambria Math"/>
                  <a:ea typeface="Cambria Math"/>
                </a:rPr>
                <a:t>≠</a:t>
              </a:r>
              <a:r>
                <a:rPr lang="cs-CZ" b="0" i="0" smtClean="0">
                  <a:latin typeface="Cambria Math"/>
                  <a:ea typeface="Cambria Math"/>
                </a:rPr>
                <a:t>0</a:t>
              </a:r>
              <a:r>
                <a:rPr lang="cs-CZ" dirty="0" smtClean="0"/>
                <a:t>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2" action="ppaction://hlinksldjump"/>
              </dgm14:cNvPr>
            </a:ext>
          </dgm:extLst>
        </dgm:pt>
      </mc:Fallback>
    </mc:AlternateConten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23954734-9989-4C6D-90A0-E2B4D87DC5D9}">
          <dgm:prSet/>
          <dgm:spPr/>
          <dgm:t>
            <a:bodyPr/>
            <a:lstStyle/>
            <a:p>
              <a:pPr rtl="0"/>
              <a:r>
                <a:rPr lang="cs-CZ" dirty="0" smtClean="0"/>
                <a:t>b) </a:t>
              </a:r>
              <a14:m>
                <m:oMath xmlns:m="http://schemas.openxmlformats.org/officeDocument/2006/math">
                  <m:f>
                    <m:fPr>
                      <m:ctrlPr>
                        <a:rPr lang="cs-CZ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</m:ctrlPr>
                    </m:fPr>
                    <m:num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𝟏𝟏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 </m:t>
                      </m:r>
                    </m:num>
                    <m:den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𝒇𝒈</m:t>
                      </m:r>
                    </m:den>
                  </m:f>
                  <m:r>
                    <a:rPr lang="cs-CZ" b="1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;</m:t>
                  </m:r>
                </m:oMath>
              </a14:m>
              <a:r>
                <a:rPr lang="cs-CZ" dirty="0" smtClean="0"/>
                <a:t> </a:t>
              </a:r>
              <a14:m>
                <m:oMath xmlns:m="http://schemas.openxmlformats.org/officeDocument/2006/math">
                  <m:r>
                    <m:rPr>
                      <m:sty m:val="p"/>
                    </m:rPr>
                    <a:rPr lang="cs-CZ" b="0" i="0" smtClean="0">
                      <a:latin typeface="Cambria Math"/>
                      <a:ea typeface="Cambria Math"/>
                    </a:rPr>
                    <m:t>f</m:t>
                  </m:r>
                  <m:r>
                    <a:rPr lang="cs-CZ" b="0" i="1" smtClean="0">
                      <a:latin typeface="Cambria Math"/>
                      <a:ea typeface="Cambria Math"/>
                    </a:rPr>
                    <m:t>≠0,</m:t>
                  </m:r>
                  <m:r>
                    <a:rPr lang="cs-CZ" b="0" i="1" smtClean="0">
                      <a:latin typeface="Cambria Math"/>
                      <a:ea typeface="Cambria Math"/>
                    </a:rPr>
                    <m:t>𝑔</m:t>
                  </m:r>
                  <m:r>
                    <a:rPr lang="cs-CZ" b="0" i="1" smtClean="0">
                      <a:latin typeface="Cambria Math"/>
                      <a:ea typeface="Cambria Math"/>
                    </a:rPr>
                    <m:t>≠0</m:t>
                  </m:r>
                </m:oMath>
              </a14:m>
              <a:r>
                <a:rPr lang="cs-CZ" dirty="0" smtClean="0"/>
                <a:t>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3" action="ppaction://hlinksldjump"/>
              </dgm14:cNvPr>
            </a:ext>
          </dgm:extLst>
        </dgm:pt>
      </mc:Choice>
      <mc:Fallback xmlns="">
        <dgm:pt modelId="{23954734-9989-4C6D-90A0-E2B4D87DC5D9}">
          <dgm:prSet/>
          <dgm:spPr/>
          <dgm:t>
            <a:bodyPr/>
            <a:lstStyle/>
            <a:p>
              <a:pPr rtl="0"/>
              <a:r>
                <a:rPr lang="cs-CZ" dirty="0" smtClean="0"/>
                <a:t>b) </a:t>
              </a:r>
              <a:r>
                <a:rPr lang="cs-CZ" i="0" smtClean="0">
                  <a:solidFill>
                    <a:schemeClr val="tx1"/>
                  </a:solidFill>
                  <a:effectLst/>
                  <a:latin typeface="Cambria Math"/>
                </a:rPr>
                <a:t>(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𝟏𝟏 )/𝒇𝒈;</a:t>
              </a:r>
              <a:r>
                <a:rPr lang="cs-CZ" dirty="0" smtClean="0"/>
                <a:t> </a:t>
              </a:r>
              <a:r>
                <a:rPr lang="cs-CZ" b="0" i="0" smtClean="0">
                  <a:latin typeface="Cambria Math"/>
                  <a:ea typeface="Cambria Math"/>
                </a:rPr>
                <a:t>f≠0,𝑔≠0</a:t>
              </a:r>
              <a:r>
                <a:rPr lang="cs-CZ" dirty="0" smtClean="0"/>
                <a:t>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4" action="ppaction://hlinksldjump"/>
              </dgm14:cNvPr>
            </a:ext>
          </dgm:extLst>
        </dgm:pt>
      </mc:Fallback>
    </mc:AlternateConten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9B5D86B0-016E-4DA5-8B71-057551C8BCFC}">
          <dgm:prSet/>
          <dgm:spPr/>
          <dgm:t>
            <a:bodyPr/>
            <a:lstStyle/>
            <a:p>
              <a:pPr rtl="0"/>
              <a:r>
                <a:rPr lang="cs-CZ" dirty="0" smtClean="0"/>
                <a:t>c) </a:t>
              </a:r>
              <a14:m>
                <m:oMath xmlns:m="http://schemas.openxmlformats.org/officeDocument/2006/math">
                  <m:f>
                    <m:fPr>
                      <m:ctrlPr>
                        <a:rPr lang="cs-CZ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</m:ctrlPr>
                    </m:fPr>
                    <m:num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𝟓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𝒈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𝟔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𝒇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 </m:t>
                      </m:r>
                    </m:num>
                    <m:den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𝒇𝒈</m:t>
                      </m:r>
                    </m:den>
                  </m:f>
                  <m:r>
                    <a:rPr lang="cs-CZ" b="1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;</m:t>
                  </m:r>
                </m:oMath>
              </a14:m>
              <a:r>
                <a:rPr lang="cs-CZ" dirty="0" smtClean="0"/>
                <a:t> </a:t>
              </a:r>
              <a14:m>
                <m:oMath xmlns:m="http://schemas.openxmlformats.org/officeDocument/2006/math">
                  <m:r>
                    <m:rPr>
                      <m:sty m:val="p"/>
                    </m:rPr>
                    <a:rPr lang="cs-CZ" b="0" i="0" smtClean="0">
                      <a:latin typeface="Cambria Math"/>
                      <a:ea typeface="Cambria Math"/>
                    </a:rPr>
                    <m:t>f</m:t>
                  </m:r>
                  <m:r>
                    <a:rPr lang="cs-CZ" b="0" i="1" smtClean="0">
                      <a:latin typeface="Cambria Math"/>
                      <a:ea typeface="Cambria Math"/>
                    </a:rPr>
                    <m:t>≠</m:t>
                  </m:r>
                  <m:r>
                    <a:rPr lang="cs-CZ" b="0" i="1" smtClean="0">
                      <a:latin typeface="Cambria Math"/>
                      <a:ea typeface="Cambria Math"/>
                    </a:rPr>
                    <m:t>𝑔</m:t>
                  </m:r>
                </m:oMath>
              </a14:m>
              <a:r>
                <a:rPr lang="cs-CZ" dirty="0" smtClean="0"/>
                <a:t>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3" action="ppaction://hlinksldjump"/>
              </dgm14:cNvPr>
            </a:ext>
          </dgm:extLst>
        </dgm:pt>
      </mc:Choice>
      <mc:Fallback xmlns="">
        <dgm:pt modelId="{9B5D86B0-016E-4DA5-8B71-057551C8BCFC}">
          <dgm:prSet/>
          <dgm:spPr/>
          <dgm:t>
            <a:bodyPr/>
            <a:lstStyle/>
            <a:p>
              <a:pPr rtl="0"/>
              <a:r>
                <a:rPr lang="cs-CZ" dirty="0" smtClean="0"/>
                <a:t>c</a:t>
              </a:r>
              <a:r>
                <a:rPr lang="cs-CZ" dirty="0" smtClean="0"/>
                <a:t>) </a:t>
              </a:r>
              <a:r>
                <a:rPr lang="cs-CZ" i="0" smtClean="0">
                  <a:solidFill>
                    <a:schemeClr val="tx1"/>
                  </a:solidFill>
                  <a:effectLst/>
                  <a:latin typeface="Cambria Math"/>
                </a:rPr>
                <a:t>(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𝟓𝒈+𝟔𝒇 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)/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𝒇𝒈;</a:t>
              </a:r>
              <a:r>
                <a:rPr lang="cs-CZ" dirty="0" smtClean="0"/>
                <a:t> </a:t>
              </a:r>
              <a:r>
                <a:rPr lang="cs-CZ" b="0" i="0" smtClean="0">
                  <a:latin typeface="Cambria Math"/>
                  <a:ea typeface="Cambria Math"/>
                </a:rPr>
                <a:t>f≠𝑔</a:t>
              </a:r>
              <a:r>
                <a:rPr lang="cs-CZ" dirty="0" smtClean="0"/>
                <a:t>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5" action="ppaction://hlinksldjump"/>
              </dgm14:cNvPr>
            </a:ext>
          </dgm:extLst>
        </dgm:pt>
      </mc:Fallback>
    </mc:AlternateConten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9CC5DCA9-4DEA-4272-BC93-52E151014EDF}" type="presOf" srcId="{462364FE-5E42-4EF9-B129-5FD8D2ADEA01}" destId="{90436837-97AE-4FAA-9404-0F8A5E979790}" srcOrd="0" destOrd="0" presId="urn:microsoft.com/office/officeart/2005/8/layout/vList2"/>
    <dgm:cxn modelId="{8576413C-5482-4DAF-BEA7-8D05E2DFB977}" type="presOf" srcId="{23954734-9989-4C6D-90A0-E2B4D87DC5D9}" destId="{8AE1603E-03C3-443B-8278-91A1002F020D}" srcOrd="0" destOrd="0" presId="urn:microsoft.com/office/officeart/2005/8/layout/vList2"/>
    <dgm:cxn modelId="{FAA44687-FE9B-420F-AB60-EE2766B52970}" type="presOf" srcId="{31FF402E-5892-47CB-B9C2-49A557407D69}" destId="{AB163F7F-4303-46F5-858D-BE97A8FFEE42}" srcOrd="0" destOrd="0" presId="urn:microsoft.com/office/officeart/2005/8/layout/vList2"/>
    <dgm:cxn modelId="{25416B61-4C11-4F4A-976B-7204EF29546B}" type="presOf" srcId="{9B5D86B0-016E-4DA5-8B71-057551C8BCFC}" destId="{177D333D-67D2-47B7-9CB0-99B3817E7723}" srcOrd="0" destOrd="0" presId="urn:microsoft.com/office/officeart/2005/8/layout/vList2"/>
    <dgm:cxn modelId="{42EE4973-3162-4965-AD66-AEF3786F0CF7}" type="presParOf" srcId="{90436837-97AE-4FAA-9404-0F8A5E979790}" destId="{AB163F7F-4303-46F5-858D-BE97A8FFEE42}" srcOrd="0" destOrd="0" presId="urn:microsoft.com/office/officeart/2005/8/layout/vList2"/>
    <dgm:cxn modelId="{1F60928D-CC0A-4B9F-9CD5-3FE654651FC8}" type="presParOf" srcId="{90436837-97AE-4FAA-9404-0F8A5E979790}" destId="{056FD641-D4AB-4A68-8261-0CEBEB328506}" srcOrd="1" destOrd="0" presId="urn:microsoft.com/office/officeart/2005/8/layout/vList2"/>
    <dgm:cxn modelId="{0B9612A7-D4ED-4568-9DB7-9F8099D6ABD3}" type="presParOf" srcId="{90436837-97AE-4FAA-9404-0F8A5E979790}" destId="{8AE1603E-03C3-443B-8278-91A1002F020D}" srcOrd="2" destOrd="0" presId="urn:microsoft.com/office/officeart/2005/8/layout/vList2"/>
    <dgm:cxn modelId="{0A7DCAC8-2C81-44A9-BC48-B10645BB6959}" type="presParOf" srcId="{90436837-97AE-4FAA-9404-0F8A5E979790}" destId="{7C58E3EA-D2A1-45C8-BD69-254301C06362}" srcOrd="3" destOrd="0" presId="urn:microsoft.com/office/officeart/2005/8/layout/vList2"/>
    <dgm:cxn modelId="{65B35E8F-408D-43F1-974B-C9AA81FB6494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dgm:pt modelId="{31FF402E-5892-47CB-B9C2-49A557407D69}">
      <dgm:prSet/>
      <dgm:spPr>
        <a:blipFill rotWithShape="1">
          <a:blip xmlns:r="http://schemas.openxmlformats.org/officeDocument/2006/relationships" r:embed="rId1"/>
          <a:stretch>
            <a:fillRect l="-1186"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dgm:pt modelId="{23954734-9989-4C6D-90A0-E2B4D87DC5D9}">
      <dgm:prSet/>
      <dgm:spPr>
        <a:blipFill rotWithShape="1">
          <a:blip xmlns:r="http://schemas.openxmlformats.org/officeDocument/2006/relationships" r:embed="rId3"/>
          <a:stretch>
            <a:fillRect l="-1186"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4" action="ppaction://hlinksldjump"/>
          </dgm14:cNvPr>
        </a:ext>
      </dgm:extLst>
    </dgm:p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dgm:pt modelId="{9B5D86B0-016E-4DA5-8B71-057551C8BCFC}">
      <dgm:prSet/>
      <dgm:spPr>
        <a:blipFill rotWithShape="1">
          <a:blip xmlns:r="http://schemas.openxmlformats.org/officeDocument/2006/relationships" r:embed="rId5"/>
          <a:stretch>
            <a:fillRect l="-1186"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4" action="ppaction://hlinksldjump"/>
          </dgm14:cNvPr>
        </a:ext>
      </dgm:extLst>
    </dgm:p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9CC5DCA9-4DEA-4272-BC93-52E151014EDF}" type="presOf" srcId="{462364FE-5E42-4EF9-B129-5FD8D2ADEA01}" destId="{90436837-97AE-4FAA-9404-0F8A5E979790}" srcOrd="0" destOrd="0" presId="urn:microsoft.com/office/officeart/2005/8/layout/vList2"/>
    <dgm:cxn modelId="{8576413C-5482-4DAF-BEA7-8D05E2DFB977}" type="presOf" srcId="{23954734-9989-4C6D-90A0-E2B4D87DC5D9}" destId="{8AE1603E-03C3-443B-8278-91A1002F020D}" srcOrd="0" destOrd="0" presId="urn:microsoft.com/office/officeart/2005/8/layout/vList2"/>
    <dgm:cxn modelId="{FAA44687-FE9B-420F-AB60-EE2766B52970}" type="presOf" srcId="{31FF402E-5892-47CB-B9C2-49A557407D69}" destId="{AB163F7F-4303-46F5-858D-BE97A8FFEE42}" srcOrd="0" destOrd="0" presId="urn:microsoft.com/office/officeart/2005/8/layout/vList2"/>
    <dgm:cxn modelId="{25416B61-4C11-4F4A-976B-7204EF29546B}" type="presOf" srcId="{9B5D86B0-016E-4DA5-8B71-057551C8BCFC}" destId="{177D333D-67D2-47B7-9CB0-99B3817E7723}" srcOrd="0" destOrd="0" presId="urn:microsoft.com/office/officeart/2005/8/layout/vList2"/>
    <dgm:cxn modelId="{42EE4973-3162-4965-AD66-AEF3786F0CF7}" type="presParOf" srcId="{90436837-97AE-4FAA-9404-0F8A5E979790}" destId="{AB163F7F-4303-46F5-858D-BE97A8FFEE42}" srcOrd="0" destOrd="0" presId="urn:microsoft.com/office/officeart/2005/8/layout/vList2"/>
    <dgm:cxn modelId="{1F60928D-CC0A-4B9F-9CD5-3FE654651FC8}" type="presParOf" srcId="{90436837-97AE-4FAA-9404-0F8A5E979790}" destId="{056FD641-D4AB-4A68-8261-0CEBEB328506}" srcOrd="1" destOrd="0" presId="urn:microsoft.com/office/officeart/2005/8/layout/vList2"/>
    <dgm:cxn modelId="{0B9612A7-D4ED-4568-9DB7-9F8099D6ABD3}" type="presParOf" srcId="{90436837-97AE-4FAA-9404-0F8A5E979790}" destId="{8AE1603E-03C3-443B-8278-91A1002F020D}" srcOrd="2" destOrd="0" presId="urn:microsoft.com/office/officeart/2005/8/layout/vList2"/>
    <dgm:cxn modelId="{0A7DCAC8-2C81-44A9-BC48-B10645BB6959}" type="presParOf" srcId="{90436837-97AE-4FAA-9404-0F8A5E979790}" destId="{7C58E3EA-D2A1-45C8-BD69-254301C06362}" srcOrd="3" destOrd="0" presId="urn:microsoft.com/office/officeart/2005/8/layout/vList2"/>
    <dgm:cxn modelId="{65B35E8F-408D-43F1-974B-C9AA81FB6494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31FF402E-5892-47CB-B9C2-49A557407D69}">
          <dgm:prSet/>
          <dgm:spPr/>
          <dgm:t>
            <a:bodyPr/>
            <a:lstStyle/>
            <a:p>
              <a:pPr rtl="0"/>
              <a:r>
                <a:rPr lang="cs-CZ" dirty="0" smtClean="0"/>
                <a:t>a) </a:t>
              </a:r>
              <a14:m>
                <m:oMath xmlns:m="http://schemas.openxmlformats.org/officeDocument/2006/math">
                  <m:f>
                    <m:fPr>
                      <m:ctrlPr>
                        <a:rPr lang="cs-CZ" i="1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</m:ctrlPr>
                    </m:fPr>
                    <m:num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𝟗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𝒎</m:t>
                      </m:r>
                    </m:num>
                    <m:den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𝟏𝟎</m:t>
                      </m:r>
                    </m:den>
                  </m:f>
                  <m:r>
                    <a:rPr lang="cs-CZ" b="1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;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𝑚</m:t>
                  </m:r>
                  <m:r>
                    <a:rPr lang="cs-CZ" b="0" i="1" smtClean="0">
                      <a:latin typeface="Cambria Math"/>
                      <a:ea typeface="Cambria Math"/>
                    </a:rPr>
                    <m:t>≠0</m:t>
                  </m:r>
                </m:oMath>
              </a14:m>
              <a:r>
                <a:rPr lang="cs-CZ" dirty="0" smtClean="0"/>
                <a:t> 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1" action="ppaction://hlinksldjump"/>
              </dgm14:cNvPr>
            </a:ext>
          </dgm:extLst>
        </dgm:pt>
      </mc:Choice>
      <mc:Fallback xmlns="">
        <dgm:pt modelId="{31FF402E-5892-47CB-B9C2-49A557407D69}">
          <dgm:prSet/>
          <dgm:spPr/>
          <dgm:t>
            <a:bodyPr/>
            <a:lstStyle/>
            <a:p>
              <a:pPr rtl="0"/>
              <a:r>
                <a:rPr lang="cs-CZ" dirty="0" smtClean="0"/>
                <a:t>a) 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𝟗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𝒎</a:t>
              </a:r>
              <a:r>
                <a:rPr lang="cs-CZ" b="1" i="0">
                  <a:solidFill>
                    <a:schemeClr val="tx1"/>
                  </a:solidFill>
                  <a:effectLst/>
                  <a:latin typeface="Cambria Math"/>
                </a:rPr>
                <a:t>/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𝟏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𝟎;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𝑚</a:t>
              </a:r>
              <a:r>
                <a:rPr lang="cs-CZ" b="0" i="0" smtClean="0">
                  <a:latin typeface="Cambria Math"/>
                  <a:ea typeface="Cambria Math"/>
                </a:rPr>
                <a:t>≠</a:t>
              </a:r>
              <a:r>
                <a:rPr lang="cs-CZ" b="0" i="0" smtClean="0">
                  <a:latin typeface="Cambria Math"/>
                  <a:ea typeface="Cambria Math"/>
                </a:rPr>
                <a:t>0</a:t>
              </a:r>
              <a:r>
                <a:rPr lang="cs-CZ" dirty="0" smtClean="0"/>
                <a:t>  </a:t>
              </a:r>
              <a:r>
                <a:rPr lang="cs-CZ" dirty="0" smtClean="0"/>
                <a:t>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2" action="ppaction://hlinksldjump"/>
              </dgm14:cNvPr>
            </a:ext>
          </dgm:extLst>
        </dgm:pt>
      </mc:Fallback>
    </mc:AlternateConten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23954734-9989-4C6D-90A0-E2B4D87DC5D9}">
          <dgm:prSet/>
          <dgm:spPr/>
          <dgm:t>
            <a:bodyPr/>
            <a:lstStyle/>
            <a:p>
              <a:pPr rtl="0"/>
              <a:r>
                <a:rPr lang="cs-CZ" dirty="0" smtClean="0"/>
                <a:t>b) </a:t>
              </a:r>
              <a14:m>
                <m:oMath xmlns:m="http://schemas.openxmlformats.org/officeDocument/2006/math">
                  <m:f>
                    <m:fPr>
                      <m:ctrlPr>
                        <a:rPr lang="cs-CZ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</m:ctrlPr>
                    </m:fPr>
                    <m:num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𝟔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𝒎</m:t>
                      </m:r>
                    </m:num>
                    <m:den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𝟓</m:t>
                      </m:r>
                    </m:den>
                  </m:f>
                </m:oMath>
              </a14:m>
              <a:r>
                <a:rPr lang="cs-CZ" dirty="0" smtClean="0"/>
                <a:t>   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3" action="ppaction://hlinksldjump"/>
              </dgm14:cNvPr>
            </a:ext>
          </dgm:extLst>
        </dgm:pt>
      </mc:Choice>
      <mc:Fallback xmlns="">
        <dgm:pt modelId="{23954734-9989-4C6D-90A0-E2B4D87DC5D9}">
          <dgm:prSet/>
          <dgm:spPr/>
          <dgm:t>
            <a:bodyPr/>
            <a:lstStyle/>
            <a:p>
              <a:pPr rtl="0"/>
              <a:r>
                <a:rPr lang="cs-CZ" dirty="0" smtClean="0"/>
                <a:t>b) 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𝟔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𝒎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/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𝟓</a:t>
              </a:r>
              <a:r>
                <a:rPr lang="cs-CZ" dirty="0" smtClean="0"/>
                <a:t>    </a:t>
              </a:r>
              <a:r>
                <a:rPr lang="cs-CZ" dirty="0" smtClean="0"/>
                <a:t>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4" action="ppaction://hlinksldjump"/>
              </dgm14:cNvPr>
            </a:ext>
          </dgm:extLst>
        </dgm:pt>
      </mc:Fallback>
    </mc:AlternateConten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9B5D86B0-016E-4DA5-8B71-057551C8BCFC}">
          <dgm:prSet/>
          <dgm:spPr/>
          <dgm:t>
            <a:bodyPr/>
            <a:lstStyle/>
            <a:p>
              <a:pPr rtl="0"/>
              <a:r>
                <a:rPr lang="cs-CZ" dirty="0" smtClean="0"/>
                <a:t>c) </a:t>
              </a:r>
              <a14:m>
                <m:oMath xmlns:m="http://schemas.openxmlformats.org/officeDocument/2006/math">
                  <m:f>
                    <m:fPr>
                      <m:ctrlPr>
                        <a:rPr lang="cs-CZ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</m:ctrlPr>
                    </m:fPr>
                    <m:num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𝟗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𝒎</m:t>
                      </m:r>
                    </m:num>
                    <m:den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𝟏𝟓</m:t>
                      </m:r>
                    </m:den>
                  </m:f>
                  <m:r>
                    <a:rPr lang="cs-CZ" b="1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;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𝑚</m:t>
                  </m:r>
                  <m:r>
                    <a:rPr lang="cs-CZ" b="0" i="1" smtClean="0">
                      <a:latin typeface="Cambria Math"/>
                      <a:ea typeface="Cambria Math"/>
                    </a:rPr>
                    <m:t>≠0</m:t>
                  </m:r>
                </m:oMath>
              </a14:m>
              <a:r>
                <a:rPr lang="cs-CZ" dirty="0" smtClean="0"/>
                <a:t>  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2" action="ppaction://hlinksldjump"/>
              </dgm14:cNvPr>
            </a:ext>
          </dgm:extLst>
        </dgm:pt>
      </mc:Choice>
      <mc:Fallback xmlns="">
        <dgm:pt modelId="{9B5D86B0-016E-4DA5-8B71-057551C8BCFC}">
          <dgm:prSet/>
          <dgm:spPr/>
          <dgm:t>
            <a:bodyPr/>
            <a:lstStyle/>
            <a:p>
              <a:pPr rtl="0"/>
              <a:r>
                <a:rPr lang="cs-CZ" dirty="0" smtClean="0"/>
                <a:t>c) 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𝟗𝒎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/</a:t>
              </a:r>
              <a:r>
                <a:rPr lang="cs-CZ" b="1" i="0" smtClean="0">
                  <a:solidFill>
                    <a:schemeClr val="tx1"/>
                  </a:solidFill>
                  <a:effectLst/>
                  <a:latin typeface="Cambria Math"/>
                </a:rPr>
                <a:t>𝟏𝟓;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𝑚</a:t>
              </a:r>
              <a:r>
                <a:rPr lang="cs-CZ" b="0" i="0" smtClean="0">
                  <a:latin typeface="Cambria Math"/>
                  <a:ea typeface="Cambria Math"/>
                </a:rPr>
                <a:t>≠</a:t>
              </a:r>
              <a:r>
                <a:rPr lang="cs-CZ" b="0" i="0" smtClean="0">
                  <a:latin typeface="Cambria Math"/>
                  <a:ea typeface="Cambria Math"/>
                </a:rPr>
                <a:t>0</a:t>
              </a:r>
              <a:r>
                <a:rPr lang="cs-CZ" dirty="0" smtClean="0"/>
                <a:t>   </a:t>
              </a:r>
              <a:r>
                <a:rPr lang="cs-CZ" dirty="0" smtClean="0"/>
                <a:t>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2" action="ppaction://hlinksldjump"/>
              </dgm14:cNvPr>
            </a:ext>
          </dgm:extLst>
        </dgm:pt>
      </mc:Fallback>
    </mc:AlternateConten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981F25-B8A6-4903-89B7-CDA48749978B}" type="presOf" srcId="{9B5D86B0-016E-4DA5-8B71-057551C8BCFC}" destId="{177D333D-67D2-47B7-9CB0-99B3817E7723}" srcOrd="0" destOrd="0" presId="urn:microsoft.com/office/officeart/2005/8/layout/vList2"/>
    <dgm:cxn modelId="{522E9E8B-9460-4CDC-BC5A-D9283D0E62EE}" type="presOf" srcId="{23954734-9989-4C6D-90A0-E2B4D87DC5D9}" destId="{8AE1603E-03C3-443B-8278-91A1002F020D}" srcOrd="0" destOrd="0" presId="urn:microsoft.com/office/officeart/2005/8/layout/vList2"/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E478AFDD-7902-454C-BFB5-DBCA218989C9}" type="presOf" srcId="{462364FE-5E42-4EF9-B129-5FD8D2ADEA01}" destId="{90436837-97AE-4FAA-9404-0F8A5E979790}" srcOrd="0" destOrd="0" presId="urn:microsoft.com/office/officeart/2005/8/layout/vList2"/>
    <dgm:cxn modelId="{BF646395-979E-48E6-98D6-36AB2D0900B3}" type="presOf" srcId="{31FF402E-5892-47CB-B9C2-49A557407D69}" destId="{AB163F7F-4303-46F5-858D-BE97A8FFEE42}" srcOrd="0" destOrd="0" presId="urn:microsoft.com/office/officeart/2005/8/layout/vList2"/>
    <dgm:cxn modelId="{E5351308-CFC5-42AE-B1CC-F96E6DA2F6B8}" type="presParOf" srcId="{90436837-97AE-4FAA-9404-0F8A5E979790}" destId="{AB163F7F-4303-46F5-858D-BE97A8FFEE42}" srcOrd="0" destOrd="0" presId="urn:microsoft.com/office/officeart/2005/8/layout/vList2"/>
    <dgm:cxn modelId="{BC0D438F-A971-4E41-80CB-3305176D5B10}" type="presParOf" srcId="{90436837-97AE-4FAA-9404-0F8A5E979790}" destId="{056FD641-D4AB-4A68-8261-0CEBEB328506}" srcOrd="1" destOrd="0" presId="urn:microsoft.com/office/officeart/2005/8/layout/vList2"/>
    <dgm:cxn modelId="{E902DC84-12C6-4C8A-BE5A-AA7FA0109D94}" type="presParOf" srcId="{90436837-97AE-4FAA-9404-0F8A5E979790}" destId="{8AE1603E-03C3-443B-8278-91A1002F020D}" srcOrd="2" destOrd="0" presId="urn:microsoft.com/office/officeart/2005/8/layout/vList2"/>
    <dgm:cxn modelId="{9CDE186B-0F0D-4F3C-AD2C-F26767536DEC}" type="presParOf" srcId="{90436837-97AE-4FAA-9404-0F8A5E979790}" destId="{7C58E3EA-D2A1-45C8-BD69-254301C06362}" srcOrd="3" destOrd="0" presId="urn:microsoft.com/office/officeart/2005/8/layout/vList2"/>
    <dgm:cxn modelId="{338D9BE3-874A-4D8F-8EB9-F89CF5F4F9FC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dgm:pt modelId="{31FF402E-5892-47CB-B9C2-49A557407D69}">
      <dgm:prSet/>
      <dgm:spPr>
        <a:blipFill rotWithShape="1">
          <a:blip xmlns:r="http://schemas.openxmlformats.org/officeDocument/2006/relationships" r:embed="rId1"/>
          <a:stretch>
            <a:fillRect l="-1449"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dgm:pt modelId="{23954734-9989-4C6D-90A0-E2B4D87DC5D9}">
      <dgm:prSet/>
      <dgm:spPr>
        <a:blipFill rotWithShape="1">
          <a:blip xmlns:r="http://schemas.openxmlformats.org/officeDocument/2006/relationships" r:embed="rId3"/>
          <a:stretch>
            <a:fillRect l="-1449"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4" action="ppaction://hlinksldjump"/>
          </dgm14:cNvPr>
        </a:ext>
      </dgm:extLst>
    </dgm:p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dgm:pt modelId="{9B5D86B0-016E-4DA5-8B71-057551C8BCFC}">
      <dgm:prSet/>
      <dgm:spPr>
        <a:blipFill rotWithShape="1">
          <a:blip xmlns:r="http://schemas.openxmlformats.org/officeDocument/2006/relationships" r:embed="rId5"/>
          <a:stretch>
            <a:fillRect l="-1449"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981F25-B8A6-4903-89B7-CDA48749978B}" type="presOf" srcId="{9B5D86B0-016E-4DA5-8B71-057551C8BCFC}" destId="{177D333D-67D2-47B7-9CB0-99B3817E7723}" srcOrd="0" destOrd="0" presId="urn:microsoft.com/office/officeart/2005/8/layout/vList2"/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522E9E8B-9460-4CDC-BC5A-D9283D0E62EE}" type="presOf" srcId="{23954734-9989-4C6D-90A0-E2B4D87DC5D9}" destId="{8AE1603E-03C3-443B-8278-91A1002F020D}" srcOrd="0" destOrd="0" presId="urn:microsoft.com/office/officeart/2005/8/layout/vList2"/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E478AFDD-7902-454C-BFB5-DBCA218989C9}" type="presOf" srcId="{462364FE-5E42-4EF9-B129-5FD8D2ADEA01}" destId="{90436837-97AE-4FAA-9404-0F8A5E979790}" srcOrd="0" destOrd="0" presId="urn:microsoft.com/office/officeart/2005/8/layout/vList2"/>
    <dgm:cxn modelId="{BF646395-979E-48E6-98D6-36AB2D0900B3}" type="presOf" srcId="{31FF402E-5892-47CB-B9C2-49A557407D69}" destId="{AB163F7F-4303-46F5-858D-BE97A8FFEE42}" srcOrd="0" destOrd="0" presId="urn:microsoft.com/office/officeart/2005/8/layout/vList2"/>
    <dgm:cxn modelId="{E5351308-CFC5-42AE-B1CC-F96E6DA2F6B8}" type="presParOf" srcId="{90436837-97AE-4FAA-9404-0F8A5E979790}" destId="{AB163F7F-4303-46F5-858D-BE97A8FFEE42}" srcOrd="0" destOrd="0" presId="urn:microsoft.com/office/officeart/2005/8/layout/vList2"/>
    <dgm:cxn modelId="{BC0D438F-A971-4E41-80CB-3305176D5B10}" type="presParOf" srcId="{90436837-97AE-4FAA-9404-0F8A5E979790}" destId="{056FD641-D4AB-4A68-8261-0CEBEB328506}" srcOrd="1" destOrd="0" presId="urn:microsoft.com/office/officeart/2005/8/layout/vList2"/>
    <dgm:cxn modelId="{E902DC84-12C6-4C8A-BE5A-AA7FA0109D94}" type="presParOf" srcId="{90436837-97AE-4FAA-9404-0F8A5E979790}" destId="{8AE1603E-03C3-443B-8278-91A1002F020D}" srcOrd="2" destOrd="0" presId="urn:microsoft.com/office/officeart/2005/8/layout/vList2"/>
    <dgm:cxn modelId="{9CDE186B-0F0D-4F3C-AD2C-F26767536DEC}" type="presParOf" srcId="{90436837-97AE-4FAA-9404-0F8A5E979790}" destId="{7C58E3EA-D2A1-45C8-BD69-254301C06362}" srcOrd="3" destOrd="0" presId="urn:microsoft.com/office/officeart/2005/8/layout/vList2"/>
    <dgm:cxn modelId="{338D9BE3-874A-4D8F-8EB9-F89CF5F4F9FC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31FF402E-5892-47CB-B9C2-49A557407D69}">
          <dgm:prSet/>
          <dgm:spPr/>
          <dgm:t>
            <a:bodyPr/>
            <a:lstStyle/>
            <a:p>
              <a:pPr rtl="0"/>
              <a:r>
                <a:rPr lang="cs-CZ" b="0" dirty="0" smtClean="0"/>
                <a:t>a) </a:t>
              </a:r>
              <a14:m>
                <m:oMath xmlns:m="http://schemas.openxmlformats.org/officeDocument/2006/math">
                  <m:f>
                    <m:fPr>
                      <m:ctrlP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</m:ctrlPr>
                    </m:fPr>
                    <m:num>
                      <m: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4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−4</m:t>
                      </m:r>
                    </m:num>
                    <m:den>
                      <m: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𝑎𝑏</m:t>
                      </m:r>
                    </m:den>
                  </m:f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;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𝑎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 ≠2, 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  <a:ea typeface="Cambria Math"/>
                    </a:rPr>
                    <m:t>𝑏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  <a:ea typeface="Cambria Math"/>
                    </a:rPr>
                    <m:t>≠0</m:t>
                  </m:r>
                </m:oMath>
              </a14:m>
              <a:r>
                <a:rPr lang="cs-CZ" b="0" dirty="0" smtClean="0"/>
                <a:t> </a:t>
              </a:r>
              <a:endParaRPr lang="cs-CZ" b="0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1" action="ppaction://hlinksldjump"/>
              </dgm14:cNvPr>
            </a:ext>
          </dgm:extLst>
        </dgm:pt>
      </mc:Choice>
      <mc:Fallback xmlns="">
        <dgm:pt modelId="{31FF402E-5892-47CB-B9C2-49A557407D69}">
          <dgm:prSet/>
          <dgm:spPr/>
          <dgm:t>
            <a:bodyPr/>
            <a:lstStyle/>
            <a:p>
              <a:pPr rtl="0"/>
              <a:r>
                <a:rPr lang="cs-CZ" b="0" dirty="0" smtClean="0"/>
                <a:t>a) 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(4𝑎−4)/2𝑎𝑏;𝑎 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a:t>≠2, 𝑏≠0</a:t>
              </a:r>
              <a:r>
                <a:rPr lang="cs-CZ" b="0" dirty="0" smtClean="0"/>
                <a:t> </a:t>
              </a:r>
              <a:endParaRPr lang="cs-CZ" b="0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2" action="ppaction://hlinksldjump"/>
              </dgm14:cNvPr>
            </a:ext>
          </dgm:extLst>
        </dgm:pt>
      </mc:Fallback>
    </mc:AlternateConten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23954734-9989-4C6D-90A0-E2B4D87DC5D9}">
          <dgm:prSet/>
          <dgm:spPr/>
          <dgm:t>
            <a:bodyPr/>
            <a:lstStyle/>
            <a:p>
              <a:pPr rtl="0"/>
              <a:r>
                <a:rPr lang="cs-CZ" dirty="0" smtClean="0"/>
                <a:t>b) </a:t>
              </a:r>
              <a14:m>
                <m:oMath xmlns:m="http://schemas.openxmlformats.org/officeDocument/2006/math">
                  <m:f>
                    <m:fPr>
                      <m:ctrlP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</m:ctrlPr>
                    </m:fPr>
                    <m:num>
                      <m: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4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−4</m:t>
                      </m:r>
                    </m:num>
                    <m:den>
                      <m: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𝑎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</m:den>
                  </m:f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;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𝑎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 ≠0, 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  <a:ea typeface="Cambria Math"/>
                    </a:rPr>
                    <m:t>𝑏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  <a:ea typeface="Cambria Math"/>
                    </a:rPr>
                    <m:t>≠0</m:t>
                  </m:r>
                </m:oMath>
              </a14:m>
              <a:r>
                <a:rPr lang="cs-CZ" b="0" dirty="0" smtClean="0"/>
                <a:t> </a:t>
              </a:r>
              <a:r>
                <a:rPr lang="cs-CZ" dirty="0" smtClean="0"/>
                <a:t>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2" action="ppaction://hlinksldjump"/>
              </dgm14:cNvPr>
            </a:ext>
          </dgm:extLst>
        </dgm:pt>
      </mc:Choice>
      <mc:Fallback xmlns="">
        <dgm:pt modelId="{23954734-9989-4C6D-90A0-E2B4D87DC5D9}">
          <dgm:prSet/>
          <dgm:spPr/>
          <dgm:t>
            <a:bodyPr/>
            <a:lstStyle/>
            <a:p>
              <a:pPr rtl="0"/>
              <a:r>
                <a:rPr lang="cs-CZ" dirty="0" smtClean="0"/>
                <a:t>b) 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(4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𝑎−4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)/(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2𝑎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𝑏^2 )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;𝑎 ≠0, 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a:t>𝑏≠0</a:t>
              </a:r>
              <a:r>
                <a:rPr lang="cs-CZ" b="0" dirty="0" smtClean="0"/>
                <a:t> </a:t>
              </a:r>
              <a:r>
                <a:rPr lang="cs-CZ" dirty="0" smtClean="0"/>
                <a:t>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2" action="ppaction://hlinksldjump"/>
              </dgm14:cNvPr>
            </a:ext>
          </dgm:extLst>
        </dgm:pt>
      </mc:Fallback>
    </mc:AlternateConten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9B5D86B0-016E-4DA5-8B71-057551C8BCFC}">
          <dgm:prSet/>
          <dgm:spPr/>
          <dgm:t>
            <a:bodyPr/>
            <a:lstStyle/>
            <a:p>
              <a:pPr rtl="0"/>
              <a:r>
                <a:rPr lang="cs-CZ" dirty="0" smtClean="0"/>
                <a:t>c) </a:t>
              </a:r>
              <a14:m>
                <m:oMath xmlns:m="http://schemas.openxmlformats.org/officeDocument/2006/math">
                  <m:f>
                    <m:fPr>
                      <m:ctrlP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</m:ctrlPr>
                    </m:fPr>
                    <m:num>
                      <m:sSup>
                        <m:sSup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6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−4</m:t>
                      </m:r>
                    </m:num>
                    <m:den>
                      <m: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𝑎𝑏</m:t>
                      </m:r>
                    </m:den>
                  </m:f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;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𝑎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 ≠0, 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  <a:ea typeface="Cambria Math"/>
                    </a:rPr>
                    <m:t>𝑏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  <a:ea typeface="Cambria Math"/>
                    </a:rPr>
                    <m:t>≠0</m:t>
                  </m:r>
                </m:oMath>
              </a14:m>
              <a:r>
                <a:rPr lang="cs-CZ" b="0" dirty="0" smtClean="0"/>
                <a:t> </a:t>
              </a:r>
              <a:r>
                <a:rPr lang="cs-CZ" dirty="0" smtClean="0"/>
                <a:t>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3" action="ppaction://hlinksldjump"/>
              </dgm14:cNvPr>
            </a:ext>
          </dgm:extLst>
        </dgm:pt>
      </mc:Choice>
      <mc:Fallback xmlns="">
        <dgm:pt modelId="{9B5D86B0-016E-4DA5-8B71-057551C8BCFC}">
          <dgm:prSet/>
          <dgm:spPr/>
          <dgm:t>
            <a:bodyPr/>
            <a:lstStyle/>
            <a:p>
              <a:pPr rtl="0"/>
              <a:r>
                <a:rPr lang="cs-CZ" dirty="0" smtClean="0"/>
                <a:t>c) 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(〖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6𝑎〗^2−𝑎−4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)/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2𝑎𝑏;𝑎 ≠0, 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a:t>𝑏≠0</a:t>
              </a:r>
              <a:r>
                <a:rPr lang="cs-CZ" b="0" dirty="0" smtClean="0"/>
                <a:t> </a:t>
              </a:r>
              <a:r>
                <a:rPr lang="cs-CZ" dirty="0" smtClean="0"/>
                <a:t>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4" action="ppaction://hlinksldjump"/>
              </dgm14:cNvPr>
            </a:ext>
          </dgm:extLst>
        </dgm:pt>
      </mc:Fallback>
    </mc:AlternateConten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DC55E9-B15C-4D35-83BB-1EEE8AF4F3FB}" type="presOf" srcId="{9B5D86B0-016E-4DA5-8B71-057551C8BCFC}" destId="{177D333D-67D2-47B7-9CB0-99B3817E7723}" srcOrd="0" destOrd="0" presId="urn:microsoft.com/office/officeart/2005/8/layout/vList2"/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D01A4804-34CA-432E-929F-E32F52B054DF}" type="presOf" srcId="{31FF402E-5892-47CB-B9C2-49A557407D69}" destId="{AB163F7F-4303-46F5-858D-BE97A8FFEE42}" srcOrd="0" destOrd="0" presId="urn:microsoft.com/office/officeart/2005/8/layout/vList2"/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7B6B10A4-555B-4B01-9177-D6B76C459B79}" type="presOf" srcId="{23954734-9989-4C6D-90A0-E2B4D87DC5D9}" destId="{8AE1603E-03C3-443B-8278-91A1002F020D}" srcOrd="0" destOrd="0" presId="urn:microsoft.com/office/officeart/2005/8/layout/vList2"/>
    <dgm:cxn modelId="{69DE70BC-CAD7-43D0-9772-50F1399DD09D}" type="presOf" srcId="{462364FE-5E42-4EF9-B129-5FD8D2ADEA01}" destId="{90436837-97AE-4FAA-9404-0F8A5E979790}" srcOrd="0" destOrd="0" presId="urn:microsoft.com/office/officeart/2005/8/layout/vList2"/>
    <dgm:cxn modelId="{AC7156DB-5123-46DC-B50E-34DEB481C0BE}" type="presParOf" srcId="{90436837-97AE-4FAA-9404-0F8A5E979790}" destId="{AB163F7F-4303-46F5-858D-BE97A8FFEE42}" srcOrd="0" destOrd="0" presId="urn:microsoft.com/office/officeart/2005/8/layout/vList2"/>
    <dgm:cxn modelId="{EA8A7772-9CE5-4C03-9EC1-3A223F0A9137}" type="presParOf" srcId="{90436837-97AE-4FAA-9404-0F8A5E979790}" destId="{056FD641-D4AB-4A68-8261-0CEBEB328506}" srcOrd="1" destOrd="0" presId="urn:microsoft.com/office/officeart/2005/8/layout/vList2"/>
    <dgm:cxn modelId="{7505EA48-4BAE-4BCB-B55C-F207D335A6ED}" type="presParOf" srcId="{90436837-97AE-4FAA-9404-0F8A5E979790}" destId="{8AE1603E-03C3-443B-8278-91A1002F020D}" srcOrd="2" destOrd="0" presId="urn:microsoft.com/office/officeart/2005/8/layout/vList2"/>
    <dgm:cxn modelId="{96626B5C-CF1B-4B0D-BA5E-E1C055517842}" type="presParOf" srcId="{90436837-97AE-4FAA-9404-0F8A5E979790}" destId="{7C58E3EA-D2A1-45C8-BD69-254301C06362}" srcOrd="3" destOrd="0" presId="urn:microsoft.com/office/officeart/2005/8/layout/vList2"/>
    <dgm:cxn modelId="{42500DC9-F46C-4300-B902-112DF3C9E5C7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dgm:pt modelId="{31FF402E-5892-47CB-B9C2-49A557407D69}">
      <dgm:prSet/>
      <dgm:spPr>
        <a:blipFill rotWithShape="1">
          <a:blip xmlns:r="http://schemas.openxmlformats.org/officeDocument/2006/relationships" r:embed="rId1"/>
          <a:stretch>
            <a:fillRect l="-1186"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dgm:pt modelId="{23954734-9989-4C6D-90A0-E2B4D87DC5D9}">
      <dgm:prSet/>
      <dgm:spPr>
        <a:blipFill rotWithShape="1">
          <a:blip xmlns:r="http://schemas.openxmlformats.org/officeDocument/2006/relationships" r:embed="rId3"/>
          <a:stretch>
            <a:fillRect l="-1186"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dgm:pt modelId="{9B5D86B0-016E-4DA5-8B71-057551C8BCFC}">
      <dgm:prSet/>
      <dgm:spPr>
        <a:blipFill rotWithShape="1">
          <a:blip xmlns:r="http://schemas.openxmlformats.org/officeDocument/2006/relationships" r:embed="rId4"/>
          <a:stretch>
            <a:fillRect l="-1186"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5" action="ppaction://hlinksldjump"/>
          </dgm14:cNvPr>
        </a:ext>
      </dgm:extLst>
    </dgm:p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DC55E9-B15C-4D35-83BB-1EEE8AF4F3FB}" type="presOf" srcId="{9B5D86B0-016E-4DA5-8B71-057551C8BCFC}" destId="{177D333D-67D2-47B7-9CB0-99B3817E7723}" srcOrd="0" destOrd="0" presId="urn:microsoft.com/office/officeart/2005/8/layout/vList2"/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D01A4804-34CA-432E-929F-E32F52B054DF}" type="presOf" srcId="{31FF402E-5892-47CB-B9C2-49A557407D69}" destId="{AB163F7F-4303-46F5-858D-BE97A8FFEE42}" srcOrd="0" destOrd="0" presId="urn:microsoft.com/office/officeart/2005/8/layout/vList2"/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7B6B10A4-555B-4B01-9177-D6B76C459B79}" type="presOf" srcId="{23954734-9989-4C6D-90A0-E2B4D87DC5D9}" destId="{8AE1603E-03C3-443B-8278-91A1002F020D}" srcOrd="0" destOrd="0" presId="urn:microsoft.com/office/officeart/2005/8/layout/vList2"/>
    <dgm:cxn modelId="{69DE70BC-CAD7-43D0-9772-50F1399DD09D}" type="presOf" srcId="{462364FE-5E42-4EF9-B129-5FD8D2ADEA01}" destId="{90436837-97AE-4FAA-9404-0F8A5E979790}" srcOrd="0" destOrd="0" presId="urn:microsoft.com/office/officeart/2005/8/layout/vList2"/>
    <dgm:cxn modelId="{AC7156DB-5123-46DC-B50E-34DEB481C0BE}" type="presParOf" srcId="{90436837-97AE-4FAA-9404-0F8A5E979790}" destId="{AB163F7F-4303-46F5-858D-BE97A8FFEE42}" srcOrd="0" destOrd="0" presId="urn:microsoft.com/office/officeart/2005/8/layout/vList2"/>
    <dgm:cxn modelId="{EA8A7772-9CE5-4C03-9EC1-3A223F0A9137}" type="presParOf" srcId="{90436837-97AE-4FAA-9404-0F8A5E979790}" destId="{056FD641-D4AB-4A68-8261-0CEBEB328506}" srcOrd="1" destOrd="0" presId="urn:microsoft.com/office/officeart/2005/8/layout/vList2"/>
    <dgm:cxn modelId="{7505EA48-4BAE-4BCB-B55C-F207D335A6ED}" type="presParOf" srcId="{90436837-97AE-4FAA-9404-0F8A5E979790}" destId="{8AE1603E-03C3-443B-8278-91A1002F020D}" srcOrd="2" destOrd="0" presId="urn:microsoft.com/office/officeart/2005/8/layout/vList2"/>
    <dgm:cxn modelId="{96626B5C-CF1B-4B0D-BA5E-E1C055517842}" type="presParOf" srcId="{90436837-97AE-4FAA-9404-0F8A5E979790}" destId="{7C58E3EA-D2A1-45C8-BD69-254301C06362}" srcOrd="3" destOrd="0" presId="urn:microsoft.com/office/officeart/2005/8/layout/vList2"/>
    <dgm:cxn modelId="{42500DC9-F46C-4300-B902-112DF3C9E5C7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31FF402E-5892-47CB-B9C2-49A557407D69}">
          <dgm:prSet/>
          <dgm:spPr/>
          <dgm:t>
            <a:bodyPr/>
            <a:lstStyle/>
            <a:p>
              <a:pPr rtl="0"/>
              <a:r>
                <a:rPr lang="cs-CZ" dirty="0" smtClean="0"/>
                <a:t>a) </a:t>
              </a:r>
              <a14:m>
                <m:oMath xmlns:m="http://schemas.openxmlformats.org/officeDocument/2006/math">
                  <m:f>
                    <m:fPr>
                      <m:ctrlP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</m:ctrlPr>
                    </m:fPr>
                    <m:num>
                      <m:sSup>
                        <m:sSup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𝑑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</m:num>
                    <m:den>
                      <m: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𝑐</m:t>
                      </m:r>
                    </m:den>
                  </m:f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;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𝑐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 ≠0, 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𝑑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  <a:ea typeface="Cambria Math"/>
                    </a:rPr>
                    <m:t>≠0, 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  <a:ea typeface="Cambria Math"/>
                    </a:rPr>
                    <m:t>𝑑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  <a:ea typeface="Cambria Math"/>
                    </a:rPr>
                    <m:t>≠3</m:t>
                  </m:r>
                </m:oMath>
              </a14:m>
              <a:r>
                <a:rPr lang="cs-CZ" b="0" dirty="0" smtClean="0"/>
                <a:t> </a:t>
              </a:r>
              <a:r>
                <a:rPr lang="cs-CZ" dirty="0" smtClean="0"/>
                <a:t> 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1" action="ppaction://hlinksldjump"/>
              </dgm14:cNvPr>
            </a:ext>
          </dgm:extLst>
        </dgm:pt>
      </mc:Choice>
      <mc:Fallback xmlns="">
        <dgm:pt modelId="{31FF402E-5892-47CB-B9C2-49A557407D69}">
          <dgm:prSet/>
          <dgm:spPr/>
          <dgm:t>
            <a:bodyPr/>
            <a:lstStyle/>
            <a:p>
              <a:pPr rtl="0"/>
              <a:r>
                <a:rPr lang="cs-CZ" dirty="0" smtClean="0"/>
                <a:t>a) 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𝑑^2/𝑐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;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𝑐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 ≠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0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, 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𝑑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a:t>≠0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a:t>, 𝑑≠3</a:t>
              </a:r>
              <a:r>
                <a:rPr lang="cs-CZ" b="0" dirty="0" smtClean="0"/>
                <a:t> </a:t>
              </a:r>
              <a:r>
                <a:rPr lang="cs-CZ" dirty="0" smtClean="0"/>
                <a:t> 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2" action="ppaction://hlinksldjump"/>
              </dgm14:cNvPr>
            </a:ext>
          </dgm:extLst>
        </dgm:pt>
      </mc:Fallback>
    </mc:AlternateConten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23954734-9989-4C6D-90A0-E2B4D87DC5D9}">
          <dgm:prSet/>
          <dgm:spPr/>
          <dgm:t>
            <a:bodyPr/>
            <a:lstStyle/>
            <a:p>
              <a:pPr rtl="0"/>
              <a:r>
                <a:rPr lang="cs-CZ" dirty="0" smtClean="0"/>
                <a:t>b)</a:t>
              </a:r>
              <a14:m>
                <m:oMath xmlns:m="http://schemas.openxmlformats.org/officeDocument/2006/math">
                  <m:f>
                    <m:fPr>
                      <m:ctrlP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</m:ctrlPr>
                    </m:fPr>
                    <m:num>
                      <m:sSup>
                        <m:sSup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𝑑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</m:num>
                    <m:den>
                      <m: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𝑐</m:t>
                      </m:r>
                    </m:den>
                  </m:f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;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𝑐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 ≠0, 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𝑑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  <a:ea typeface="Cambria Math"/>
                    </a:rPr>
                    <m:t>≠0, 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  <a:ea typeface="Cambria Math"/>
                    </a:rPr>
                    <m:t>𝑑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  <a:ea typeface="Cambria Math"/>
                    </a:rPr>
                    <m:t>≠6</m:t>
                  </m:r>
                </m:oMath>
              </a14:m>
              <a:r>
                <a:rPr lang="cs-CZ" b="0" dirty="0" smtClean="0"/>
                <a:t> </a:t>
              </a:r>
              <a:r>
                <a:rPr lang="cs-CZ" dirty="0" smtClean="0"/>
                <a:t>  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3" action="ppaction://hlinksldjump"/>
              </dgm14:cNvPr>
            </a:ext>
          </dgm:extLst>
        </dgm:pt>
      </mc:Choice>
      <mc:Fallback xmlns="">
        <dgm:pt modelId="{23954734-9989-4C6D-90A0-E2B4D87DC5D9}">
          <dgm:prSet/>
          <dgm:spPr/>
          <dgm:t>
            <a:bodyPr/>
            <a:lstStyle/>
            <a:p>
              <a:pPr rtl="0"/>
              <a:r>
                <a:rPr lang="cs-CZ" dirty="0" smtClean="0"/>
                <a:t>b)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𝑑^2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/2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𝑐;𝑐 ≠0, 𝑑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a:t>≠0, 𝑑≠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a:t>6</a:t>
              </a:r>
              <a:r>
                <a:rPr lang="cs-CZ" b="0" dirty="0" smtClean="0"/>
                <a:t> </a:t>
              </a:r>
              <a:r>
                <a:rPr lang="cs-CZ" dirty="0" smtClean="0"/>
                <a:t>   </a:t>
              </a:r>
              <a:r>
                <a:rPr lang="cs-CZ" dirty="0" smtClean="0"/>
                <a:t>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4" action="ppaction://hlinksldjump"/>
              </dgm14:cNvPr>
            </a:ext>
          </dgm:extLst>
        </dgm:pt>
      </mc:Fallback>
    </mc:AlternateConten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9B5D86B0-016E-4DA5-8B71-057551C8BCFC}">
          <dgm:prSet/>
          <dgm:spPr/>
          <dgm:t>
            <a:bodyPr/>
            <a:lstStyle/>
            <a:p>
              <a:pPr rtl="0"/>
              <a:r>
                <a:rPr lang="cs-CZ" dirty="0" smtClean="0"/>
                <a:t>c)</a:t>
              </a:r>
              <a14:m>
                <m:oMath xmlns:m="http://schemas.openxmlformats.org/officeDocument/2006/math">
                  <m:f>
                    <m:fPr>
                      <m:ctrlP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</m:ctrlPr>
                    </m:fPr>
                    <m:num>
                      <m:sSup>
                        <m:sSup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𝑑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</m:num>
                    <m:den>
                      <m:r>
                        <a:rPr lang="cs-CZ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𝑐</m:t>
                      </m:r>
                    </m:den>
                  </m:f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;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𝑐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 ≠0, 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𝑑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  <a:ea typeface="Cambria Math"/>
                    </a:rPr>
                    <m:t>≠0, 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  <a:ea typeface="Cambria Math"/>
                    </a:rPr>
                    <m:t>𝑑</m:t>
                  </m:r>
                  <m:r>
                    <a:rPr lang="cs-CZ" b="0" i="1" smtClean="0">
                      <a:solidFill>
                        <a:schemeClr val="tx1"/>
                      </a:solidFill>
                      <a:effectLst/>
                      <a:latin typeface="Cambria Math"/>
                      <a:ea typeface="Cambria Math"/>
                    </a:rPr>
                    <m:t>≠2</m:t>
                  </m:r>
                </m:oMath>
              </a14:m>
              <a:r>
                <a:rPr lang="cs-CZ" b="0" dirty="0" smtClean="0"/>
                <a:t> </a:t>
              </a:r>
              <a:r>
                <a:rPr lang="cs-CZ" dirty="0" smtClean="0"/>
                <a:t>  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3" action="ppaction://hlinksldjump"/>
              </dgm14:cNvPr>
            </a:ext>
          </dgm:extLst>
        </dgm:pt>
      </mc:Choice>
      <mc:Fallback xmlns="">
        <dgm:pt modelId="{9B5D86B0-016E-4DA5-8B71-057551C8BCFC}">
          <dgm:prSet/>
          <dgm:spPr/>
          <dgm:t>
            <a:bodyPr/>
            <a:lstStyle/>
            <a:p>
              <a:pPr rtl="0"/>
              <a:r>
                <a:rPr lang="cs-CZ" dirty="0" smtClean="0"/>
                <a:t>c)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𝑑^2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/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</a:rPr>
                <a:t>𝑐;𝑐 ≠0, 𝑑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a:t>≠0, 𝑑≠</a:t>
              </a:r>
              <a:r>
                <a:rPr lang="cs-CZ" b="0" i="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a:t>2</a:t>
              </a:r>
              <a:r>
                <a:rPr lang="cs-CZ" b="0" dirty="0" smtClean="0"/>
                <a:t> </a:t>
              </a:r>
              <a:r>
                <a:rPr lang="cs-CZ" dirty="0" smtClean="0"/>
                <a:t>    </a:t>
              </a:r>
              <a:endParaRPr lang="cs-CZ" dirty="0"/>
            </a:p>
          </dgm:t>
          <dgm:extLst>
            <a:ext uri="{E40237B7-FDA0-4F09-8148-C483321AD2D9}">
              <dgm14:cNvPr xmlns:dgm14="http://schemas.microsoft.com/office/drawing/2010/diagram" id="0" name="">
                <a:hlinkClick xmlns:r="http://schemas.openxmlformats.org/officeDocument/2006/relationships" r:id="rId4" action="ppaction://hlinksldjump"/>
              </dgm14:cNvPr>
            </a:ext>
          </dgm:extLst>
        </dgm:pt>
      </mc:Fallback>
    </mc:AlternateConten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98152D-192E-4E62-8879-204D5DD7ACFD}" type="presOf" srcId="{23954734-9989-4C6D-90A0-E2B4D87DC5D9}" destId="{8AE1603E-03C3-443B-8278-91A1002F020D}" srcOrd="0" destOrd="0" presId="urn:microsoft.com/office/officeart/2005/8/layout/vList2"/>
    <dgm:cxn modelId="{4B940DCD-0BF9-4F2B-8D92-F3194BA1EA97}" type="presOf" srcId="{31FF402E-5892-47CB-B9C2-49A557407D69}" destId="{AB163F7F-4303-46F5-858D-BE97A8FFEE42}" srcOrd="0" destOrd="0" presId="urn:microsoft.com/office/officeart/2005/8/layout/vList2"/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6BDFE450-6CE3-4E5C-8EC0-B2E38CE574AF}" type="presOf" srcId="{9B5D86B0-016E-4DA5-8B71-057551C8BCFC}" destId="{177D333D-67D2-47B7-9CB0-99B3817E7723}" srcOrd="0" destOrd="0" presId="urn:microsoft.com/office/officeart/2005/8/layout/vList2"/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54548B4B-310C-4F55-BA5C-B0DE8DAE2E57}" type="presOf" srcId="{462364FE-5E42-4EF9-B129-5FD8D2ADEA01}" destId="{90436837-97AE-4FAA-9404-0F8A5E979790}" srcOrd="0" destOrd="0" presId="urn:microsoft.com/office/officeart/2005/8/layout/vList2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4BB4035E-2E16-442E-905E-206D9578F96E}" type="presParOf" srcId="{90436837-97AE-4FAA-9404-0F8A5E979790}" destId="{AB163F7F-4303-46F5-858D-BE97A8FFEE42}" srcOrd="0" destOrd="0" presId="urn:microsoft.com/office/officeart/2005/8/layout/vList2"/>
    <dgm:cxn modelId="{0499CD2A-62D9-463E-B194-2DBB173E9402}" type="presParOf" srcId="{90436837-97AE-4FAA-9404-0F8A5E979790}" destId="{056FD641-D4AB-4A68-8261-0CEBEB328506}" srcOrd="1" destOrd="0" presId="urn:microsoft.com/office/officeart/2005/8/layout/vList2"/>
    <dgm:cxn modelId="{DFE9A8D8-CED3-4E67-8986-B5FC806883E2}" type="presParOf" srcId="{90436837-97AE-4FAA-9404-0F8A5E979790}" destId="{8AE1603E-03C3-443B-8278-91A1002F020D}" srcOrd="2" destOrd="0" presId="urn:microsoft.com/office/officeart/2005/8/layout/vList2"/>
    <dgm:cxn modelId="{DBC80057-A0A8-4AE4-921A-807DEA724EAE}" type="presParOf" srcId="{90436837-97AE-4FAA-9404-0F8A5E979790}" destId="{7C58E3EA-D2A1-45C8-BD69-254301C06362}" srcOrd="3" destOrd="0" presId="urn:microsoft.com/office/officeart/2005/8/layout/vList2"/>
    <dgm:cxn modelId="{AC998C4B-E591-4673-A2A2-B135B90E004F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dgm:pt modelId="{31FF402E-5892-47CB-B9C2-49A557407D69}">
      <dgm:prSet/>
      <dgm:spPr>
        <a:blipFill rotWithShape="1">
          <a:blip xmlns:r="http://schemas.openxmlformats.org/officeDocument/2006/relationships" r:embed="rId1"/>
          <a:stretch>
            <a:fillRect l="-1186"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dgm:pt modelId="{23954734-9989-4C6D-90A0-E2B4D87DC5D9}">
      <dgm:prSet/>
      <dgm:spPr>
        <a:blipFill rotWithShape="1">
          <a:blip xmlns:r="http://schemas.openxmlformats.org/officeDocument/2006/relationships" r:embed="rId3"/>
          <a:stretch>
            <a:fillRect l="-1186"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4" action="ppaction://hlinksldjump"/>
          </dgm14:cNvPr>
        </a:ext>
      </dgm:extLst>
    </dgm:p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dgm:pt modelId="{9B5D86B0-016E-4DA5-8B71-057551C8BCFC}">
      <dgm:prSet/>
      <dgm:spPr>
        <a:blipFill rotWithShape="1">
          <a:blip xmlns:r="http://schemas.openxmlformats.org/officeDocument/2006/relationships" r:embed="rId5"/>
          <a:stretch>
            <a:fillRect l="-1186"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4" action="ppaction://hlinksldjump"/>
          </dgm14:cNvPr>
        </a:ext>
      </dgm:extLst>
    </dgm:p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98152D-192E-4E62-8879-204D5DD7ACFD}" type="presOf" srcId="{23954734-9989-4C6D-90A0-E2B4D87DC5D9}" destId="{8AE1603E-03C3-443B-8278-91A1002F020D}" srcOrd="0" destOrd="0" presId="urn:microsoft.com/office/officeart/2005/8/layout/vList2"/>
    <dgm:cxn modelId="{4B940DCD-0BF9-4F2B-8D92-F3194BA1EA97}" type="presOf" srcId="{31FF402E-5892-47CB-B9C2-49A557407D69}" destId="{AB163F7F-4303-46F5-858D-BE97A8FFEE42}" srcOrd="0" destOrd="0" presId="urn:microsoft.com/office/officeart/2005/8/layout/vList2"/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6BDFE450-6CE3-4E5C-8EC0-B2E38CE574AF}" type="presOf" srcId="{9B5D86B0-016E-4DA5-8B71-057551C8BCFC}" destId="{177D333D-67D2-47B7-9CB0-99B3817E7723}" srcOrd="0" destOrd="0" presId="urn:microsoft.com/office/officeart/2005/8/layout/vList2"/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54548B4B-310C-4F55-BA5C-B0DE8DAE2E57}" type="presOf" srcId="{462364FE-5E42-4EF9-B129-5FD8D2ADEA01}" destId="{90436837-97AE-4FAA-9404-0F8A5E979790}" srcOrd="0" destOrd="0" presId="urn:microsoft.com/office/officeart/2005/8/layout/vList2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4BB4035E-2E16-442E-905E-206D9578F96E}" type="presParOf" srcId="{90436837-97AE-4FAA-9404-0F8A5E979790}" destId="{AB163F7F-4303-46F5-858D-BE97A8FFEE42}" srcOrd="0" destOrd="0" presId="urn:microsoft.com/office/officeart/2005/8/layout/vList2"/>
    <dgm:cxn modelId="{0499CD2A-62D9-463E-B194-2DBB173E9402}" type="presParOf" srcId="{90436837-97AE-4FAA-9404-0F8A5E979790}" destId="{056FD641-D4AB-4A68-8261-0CEBEB328506}" srcOrd="1" destOrd="0" presId="urn:microsoft.com/office/officeart/2005/8/layout/vList2"/>
    <dgm:cxn modelId="{DFE9A8D8-CED3-4E67-8986-B5FC806883E2}" type="presParOf" srcId="{90436837-97AE-4FAA-9404-0F8A5E979790}" destId="{8AE1603E-03C3-443B-8278-91A1002F020D}" srcOrd="2" destOrd="0" presId="urn:microsoft.com/office/officeart/2005/8/layout/vList2"/>
    <dgm:cxn modelId="{DBC80057-A0A8-4AE4-921A-807DEA724EAE}" type="presParOf" srcId="{90436837-97AE-4FAA-9404-0F8A5E979790}" destId="{7C58E3EA-D2A1-45C8-BD69-254301C06362}" srcOrd="3" destOrd="0" presId="urn:microsoft.com/office/officeart/2005/8/layout/vList2"/>
    <dgm:cxn modelId="{AC998C4B-E591-4673-A2A2-B135B90E004F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3F7F-4303-46F5-858D-BE97A8FFEE42}">
      <dsp:nvSpPr>
        <dsp:cNvPr id="0" name=""/>
        <dsp:cNvSpPr/>
      </dsp:nvSpPr>
      <dsp:spPr>
        <a:xfrm>
          <a:off x="0" y="34745"/>
          <a:ext cx="4608512" cy="105416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a) </a:t>
          </a:r>
          <a14:m xmlns:a14="http://schemas.microsoft.com/office/drawing/2010/main">
            <m:oMath xmlns:m="http://schemas.openxmlformats.org/officeDocument/2006/math">
              <m:f>
                <m:fPr>
                  <m:ctrlPr>
                    <a:rPr lang="cs-CZ" sz="320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</m:ctrlPr>
                </m:fPr>
                <m:num>
                  <m:r>
                    <a:rPr lang="cs-CZ" sz="32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𝒙</m:t>
                  </m:r>
                </m:num>
                <m:den>
                  <m:r>
                    <a:rPr lang="cs-CZ" sz="32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𝟑</m:t>
                  </m:r>
                  <m:sSup>
                    <m:sSupPr>
                      <m:ctrlPr>
                        <a:rPr lang="cs-CZ" sz="3200" b="1" i="1" kern="1200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</m:ctrlPr>
                    </m:sSupPr>
                    <m:e>
                      <m:r>
                        <a:rPr lang="cs-CZ" sz="3200" b="1" i="1" kern="1200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𝒚</m:t>
                      </m:r>
                    </m:e>
                    <m:sup>
                      <m:r>
                        <a:rPr lang="cs-CZ" sz="3200" b="1" i="1" kern="1200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𝟐</m:t>
                      </m:r>
                    </m:sup>
                  </m:sSup>
                </m:den>
              </m:f>
              <m:r>
                <a:rPr lang="cs-CZ" sz="3200" b="1" i="1" kern="1200" smtClean="0">
                  <a:solidFill>
                    <a:schemeClr val="tx1"/>
                  </a:solidFill>
                  <a:effectLst/>
                  <a:latin typeface="Cambria Math"/>
                </a:rPr>
                <m:t>;</m:t>
              </m:r>
              <m:r>
                <a:rPr lang="cs-CZ" sz="32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𝑥</m:t>
              </m:r>
              <m:r>
                <a:rPr lang="cs-CZ" sz="3200" b="0" i="1" kern="1200" smtClean="0">
                  <a:latin typeface="Cambria Math"/>
                  <a:ea typeface="Cambria Math"/>
                </a:rPr>
                <m:t>≠0, </m:t>
              </m:r>
              <m:r>
                <a:rPr lang="cs-CZ" sz="3200" b="0" i="1" kern="1200" smtClean="0">
                  <a:latin typeface="Cambria Math"/>
                  <a:ea typeface="Cambria Math"/>
                </a:rPr>
                <m:t>𝑦</m:t>
              </m:r>
              <m:r>
                <a:rPr lang="cs-CZ" sz="3200" b="0" i="1" kern="1200" smtClean="0">
                  <a:latin typeface="Cambria Math"/>
                  <a:ea typeface="Cambria Math"/>
                </a:rPr>
                <m:t>≠0</m:t>
              </m:r>
            </m:oMath>
          </a14:m>
          <a:r>
            <a:rPr lang="cs-CZ" sz="3200" kern="1200" dirty="0" smtClean="0"/>
            <a:t>  </a:t>
          </a:r>
          <a14:m xmlns:a14="http://schemas.microsoft.com/office/drawing/2010/main">
            <m:oMath xmlns:m="http://schemas.openxmlformats.org/officeDocument/2006/math">
              <m:r>
                <a:rPr lang="cs-CZ" sz="3200" b="1" i="1" kern="1200" smtClean="0">
                  <a:solidFill>
                    <a:schemeClr val="tx1"/>
                  </a:solidFill>
                  <a:effectLst/>
                  <a:latin typeface="Cambria Math"/>
                </a:rPr>
                <m:t> </m:t>
              </m:r>
            </m:oMath>
          </a14:m>
          <a:r>
            <a:rPr lang="cs-CZ" sz="3200" kern="1200" dirty="0" smtClean="0">
              <a:solidFill>
                <a:srgbClr val="000096"/>
              </a:solidFill>
              <a:effectLst/>
              <a:latin typeface="ARIAL"/>
            </a:rPr>
            <a:t> </a:t>
          </a:r>
          <a:endParaRPr lang="cs-CZ" sz="3200" kern="1200" dirty="0"/>
        </a:p>
      </dsp:txBody>
      <dsp:txXfrm>
        <a:off x="51460" y="86205"/>
        <a:ext cx="4505592" cy="951249"/>
      </dsp:txXfrm>
    </dsp:sp>
    <dsp:sp modelId="{8AE1603E-03C3-443B-8278-91A1002F020D}">
      <dsp:nvSpPr>
        <dsp:cNvPr id="0" name=""/>
        <dsp:cNvSpPr/>
      </dsp:nvSpPr>
      <dsp:spPr>
        <a:xfrm>
          <a:off x="0" y="1181075"/>
          <a:ext cx="4608512" cy="105416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b) </a:t>
          </a:r>
          <a14:m xmlns:a14="http://schemas.microsoft.com/office/drawing/2010/main">
            <m:oMath xmlns:m="http://schemas.openxmlformats.org/officeDocument/2006/math">
              <m:r>
                <a:rPr lang="cs-CZ" sz="3200" b="0" i="0" kern="1200" smtClean="0">
                  <a:solidFill>
                    <a:schemeClr val="tx1"/>
                  </a:solidFill>
                  <a:effectLst/>
                  <a:latin typeface="Cambria Math"/>
                </a:rPr>
                <m:t>3</m:t>
              </m:r>
              <m:r>
                <a:rPr lang="cs-CZ" sz="3200" b="1" i="1" kern="1200" smtClean="0">
                  <a:solidFill>
                    <a:schemeClr val="tx1"/>
                  </a:solidFill>
                  <a:effectLst/>
                  <a:latin typeface="Cambria Math"/>
                </a:rPr>
                <m:t>𝒙</m:t>
              </m:r>
              <m:sSup>
                <m:sSupPr>
                  <m:ctrlPr>
                    <a:rPr lang="cs-CZ" sz="32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</m:ctrlPr>
                </m:sSupPr>
                <m:e>
                  <m:r>
                    <a:rPr lang="cs-CZ" sz="32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𝒚</m:t>
                  </m:r>
                </m:e>
                <m:sup>
                  <m:r>
                    <a:rPr lang="cs-CZ" sz="32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𝟐</m:t>
                  </m:r>
                </m:sup>
              </m:sSup>
              <m:r>
                <a:rPr lang="cs-CZ" sz="3200" b="1" i="1" kern="1200" smtClean="0">
                  <a:solidFill>
                    <a:schemeClr val="tx1"/>
                  </a:solidFill>
                  <a:effectLst/>
                  <a:latin typeface="Cambria Math"/>
                </a:rPr>
                <m:t>;</m:t>
              </m:r>
              <m:r>
                <a:rPr lang="cs-CZ" sz="32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𝑥</m:t>
              </m:r>
              <m:r>
                <a:rPr lang="cs-CZ" sz="3200" b="0" i="1" kern="1200" smtClean="0">
                  <a:latin typeface="Cambria Math"/>
                  <a:ea typeface="Cambria Math"/>
                </a:rPr>
                <m:t>≠0, </m:t>
              </m:r>
              <m:r>
                <a:rPr lang="cs-CZ" sz="3200" b="0" i="1" kern="1200" smtClean="0">
                  <a:latin typeface="Cambria Math"/>
                  <a:ea typeface="Cambria Math"/>
                </a:rPr>
                <m:t>𝑦</m:t>
              </m:r>
              <m:r>
                <a:rPr lang="cs-CZ" sz="3200" b="0" i="1" kern="1200" smtClean="0">
                  <a:latin typeface="Cambria Math"/>
                  <a:ea typeface="Cambria Math"/>
                </a:rPr>
                <m:t>≠0</m:t>
              </m:r>
            </m:oMath>
          </a14:m>
          <a:r>
            <a:rPr lang="cs-CZ" sz="3200" kern="1200" dirty="0" smtClean="0"/>
            <a:t>  </a:t>
          </a:r>
          <a14:m xmlns:a14="http://schemas.microsoft.com/office/drawing/2010/main">
            <m:oMath xmlns:m="http://schemas.openxmlformats.org/officeDocument/2006/math">
              <m:r>
                <a:rPr lang="cs-CZ" sz="3200" b="1" i="1" kern="1200" smtClean="0">
                  <a:solidFill>
                    <a:schemeClr val="tx1"/>
                  </a:solidFill>
                  <a:effectLst/>
                  <a:latin typeface="Cambria Math"/>
                </a:rPr>
                <m:t> </m:t>
              </m:r>
            </m:oMath>
          </a14:m>
          <a:r>
            <a:rPr lang="cs-CZ" sz="3200" kern="1200" dirty="0" smtClean="0">
              <a:solidFill>
                <a:srgbClr val="000096"/>
              </a:solidFill>
              <a:effectLst/>
              <a:latin typeface="ARIAL"/>
            </a:rPr>
            <a:t> </a:t>
          </a:r>
          <a:endParaRPr lang="cs-CZ" sz="3200" kern="1200" dirty="0"/>
        </a:p>
      </dsp:txBody>
      <dsp:txXfrm>
        <a:off x="51460" y="1232535"/>
        <a:ext cx="4505592" cy="951249"/>
      </dsp:txXfrm>
    </dsp:sp>
    <dsp:sp modelId="{177D333D-67D2-47B7-9CB0-99B3817E7723}">
      <dsp:nvSpPr>
        <dsp:cNvPr id="0" name=""/>
        <dsp:cNvSpPr/>
      </dsp:nvSpPr>
      <dsp:spPr>
        <a:xfrm>
          <a:off x="0" y="2327404"/>
          <a:ext cx="4608512" cy="105416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c) </a:t>
          </a:r>
          <a14:m xmlns:a14="http://schemas.microsoft.com/office/drawing/2010/main">
            <m:oMath xmlns:m="http://schemas.openxmlformats.org/officeDocument/2006/math">
              <m:f>
                <m:fPr>
                  <m:ctrlPr>
                    <a:rPr lang="cs-CZ" sz="320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</m:ctrlPr>
                </m:fPr>
                <m:num>
                  <m:r>
                    <a:rPr lang="cs-CZ" sz="32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𝟓</m:t>
                  </m:r>
                  <m:r>
                    <a:rPr lang="cs-CZ" sz="32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𝒙</m:t>
                  </m:r>
                </m:num>
                <m:den>
                  <m:r>
                    <a:rPr lang="cs-CZ" sz="32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𝟏𝟓</m:t>
                  </m:r>
                  <m:sSup>
                    <m:sSupPr>
                      <m:ctrlPr>
                        <a:rPr lang="cs-CZ" sz="3200" b="1" i="1" kern="1200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</m:ctrlPr>
                    </m:sSupPr>
                    <m:e>
                      <m:r>
                        <a:rPr lang="cs-CZ" sz="3200" b="1" i="1" kern="1200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𝒚</m:t>
                      </m:r>
                    </m:e>
                    <m:sup>
                      <m:r>
                        <a:rPr lang="cs-CZ" sz="3200" b="1" i="1" kern="1200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𝟐</m:t>
                      </m:r>
                    </m:sup>
                  </m:sSup>
                </m:den>
              </m:f>
              <m:r>
                <a:rPr lang="cs-CZ" sz="3200" b="1" i="1" kern="1200" smtClean="0">
                  <a:solidFill>
                    <a:schemeClr val="tx1"/>
                  </a:solidFill>
                  <a:effectLst/>
                  <a:latin typeface="Cambria Math"/>
                </a:rPr>
                <m:t>;</m:t>
              </m:r>
              <m:r>
                <a:rPr lang="cs-CZ" sz="32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𝑥</m:t>
              </m:r>
              <m:r>
                <a:rPr lang="cs-CZ" sz="3200" b="0" i="1" kern="1200" smtClean="0">
                  <a:latin typeface="Cambria Math"/>
                  <a:ea typeface="Cambria Math"/>
                </a:rPr>
                <m:t>≠0, </m:t>
              </m:r>
              <m:r>
                <a:rPr lang="cs-CZ" sz="3200" b="0" i="1" kern="1200" smtClean="0">
                  <a:latin typeface="Cambria Math"/>
                  <a:ea typeface="Cambria Math"/>
                </a:rPr>
                <m:t>𝑦</m:t>
              </m:r>
              <m:r>
                <a:rPr lang="cs-CZ" sz="3200" b="0" i="1" kern="1200" smtClean="0">
                  <a:latin typeface="Cambria Math"/>
                  <a:ea typeface="Cambria Math"/>
                </a:rPr>
                <m:t>≠0</m:t>
              </m:r>
            </m:oMath>
          </a14:m>
          <a:r>
            <a:rPr lang="cs-CZ" sz="3200" kern="1200" dirty="0" smtClean="0"/>
            <a:t>  </a:t>
          </a:r>
          <a14:m xmlns:a14="http://schemas.microsoft.com/office/drawing/2010/main">
            <m:oMath xmlns:m="http://schemas.openxmlformats.org/officeDocument/2006/math">
              <m:r>
                <a:rPr lang="cs-CZ" sz="3200" b="1" i="1" kern="1200" smtClean="0">
                  <a:solidFill>
                    <a:schemeClr val="tx1"/>
                  </a:solidFill>
                  <a:effectLst/>
                  <a:latin typeface="Cambria Math"/>
                </a:rPr>
                <m:t> </m:t>
              </m:r>
            </m:oMath>
          </a14:m>
          <a:r>
            <a:rPr lang="cs-CZ" sz="3200" kern="1200" dirty="0" smtClean="0">
              <a:solidFill>
                <a:srgbClr val="000096"/>
              </a:solidFill>
              <a:effectLst/>
              <a:latin typeface="ARIAL"/>
            </a:rPr>
            <a:t> </a:t>
          </a:r>
          <a:r>
            <a:rPr lang="cs-CZ" sz="3200" kern="1200" dirty="0" smtClean="0"/>
            <a:t> </a:t>
          </a:r>
          <a:endParaRPr lang="cs-CZ" sz="3200" kern="1200" dirty="0"/>
        </a:p>
      </dsp:txBody>
      <dsp:txXfrm>
        <a:off x="51460" y="2378864"/>
        <a:ext cx="4505592" cy="9512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3F7F-4303-46F5-858D-BE97A8FFEE42}">
      <dsp:nvSpPr>
        <dsp:cNvPr id="0" name=""/>
        <dsp:cNvSpPr/>
      </dsp:nvSpPr>
      <dsp:spPr>
        <a:xfrm>
          <a:off x="0" y="37039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a) </a:t>
          </a:r>
          <a14:m xmlns:a14="http://schemas.microsoft.com/office/drawing/2010/main">
            <m:oMath xmlns:m="http://schemas.openxmlformats.org/officeDocument/2006/math">
              <m:r>
                <a:rPr lang="cs-CZ" sz="4400" b="0" i="0" kern="1200" smtClean="0">
                  <a:latin typeface="Cambria Math"/>
                </a:rPr>
                <m:t>6</m:t>
              </m:r>
              <m:r>
                <a:rPr lang="cs-CZ" sz="4400" b="0" i="1" kern="1200" smtClean="0">
                  <a:latin typeface="Cambria Math"/>
                </a:rPr>
                <m:t>𝑎</m:t>
              </m:r>
              <m:r>
                <a:rPr lang="cs-CZ" sz="4400" b="0" i="1" kern="1200" smtClean="0">
                  <a:latin typeface="Cambria Math"/>
                </a:rPr>
                <m:t>; </m:t>
              </m:r>
              <m:r>
                <a:rPr lang="cs-CZ" sz="4400" b="0" i="1" kern="1200" smtClean="0">
                  <a:latin typeface="Cambria Math"/>
                </a:rPr>
                <m:t>𝑎</m:t>
              </m:r>
              <m:r>
                <a:rPr lang="cs-CZ" sz="4400" b="0" i="1" kern="1200" smtClean="0">
                  <a:latin typeface="Cambria Math"/>
                  <a:ea typeface="Cambria Math"/>
                </a:rPr>
                <m:t>≠−2</m:t>
              </m:r>
            </m:oMath>
          </a14:m>
          <a:r>
            <a:rPr lang="cs-CZ" sz="4400" kern="1200" dirty="0" smtClean="0"/>
            <a:t>  </a:t>
          </a:r>
          <a:endParaRPr lang="cs-CZ" sz="4400" kern="1200" dirty="0"/>
        </a:p>
      </dsp:txBody>
      <dsp:txXfrm>
        <a:off x="50261" y="87300"/>
        <a:ext cx="4507990" cy="929078"/>
      </dsp:txXfrm>
    </dsp:sp>
    <dsp:sp modelId="{8AE1603E-03C3-443B-8278-91A1002F020D}">
      <dsp:nvSpPr>
        <dsp:cNvPr id="0" name=""/>
        <dsp:cNvSpPr/>
      </dsp:nvSpPr>
      <dsp:spPr>
        <a:xfrm>
          <a:off x="0" y="1224136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b)</a:t>
          </a:r>
          <a14:m xmlns:a14="http://schemas.microsoft.com/office/drawing/2010/main">
            <m:oMath xmlns:m="http://schemas.openxmlformats.org/officeDocument/2006/math">
              <m:r>
                <a:rPr lang="cs-CZ" sz="4400" b="0" i="0" kern="1200" smtClean="0">
                  <a:latin typeface="Cambria Math"/>
                </a:rPr>
                <m:t> 6</m:t>
              </m:r>
              <m:r>
                <a:rPr lang="cs-CZ" sz="4400" b="0" i="1" kern="1200" smtClean="0">
                  <a:latin typeface="Cambria Math"/>
                </a:rPr>
                <m:t>𝑎</m:t>
              </m:r>
              <m:r>
                <a:rPr lang="cs-CZ" sz="4400" b="0" i="1" kern="1200" smtClean="0">
                  <a:latin typeface="Cambria Math"/>
                </a:rPr>
                <m:t>; </m:t>
              </m:r>
              <m:r>
                <a:rPr lang="cs-CZ" sz="4400" b="0" i="1" kern="1200" smtClean="0">
                  <a:latin typeface="Cambria Math"/>
                </a:rPr>
                <m:t>𝑎</m:t>
              </m:r>
              <m:r>
                <a:rPr lang="cs-CZ" sz="4400" b="0" i="1" kern="1200" smtClean="0">
                  <a:latin typeface="Cambria Math"/>
                  <a:ea typeface="Cambria Math"/>
                </a:rPr>
                <m:t>≠2</m:t>
              </m:r>
            </m:oMath>
          </a14:m>
          <a:r>
            <a:rPr lang="cs-CZ" sz="4400" kern="1200" dirty="0" smtClean="0"/>
            <a:t>    </a:t>
          </a:r>
          <a:endParaRPr lang="cs-CZ" sz="4400" kern="1200" dirty="0"/>
        </a:p>
      </dsp:txBody>
      <dsp:txXfrm>
        <a:off x="50261" y="1274397"/>
        <a:ext cx="4507990" cy="929078"/>
      </dsp:txXfrm>
    </dsp:sp>
    <dsp:sp modelId="{177D333D-67D2-47B7-9CB0-99B3817E7723}">
      <dsp:nvSpPr>
        <dsp:cNvPr id="0" name=""/>
        <dsp:cNvSpPr/>
      </dsp:nvSpPr>
      <dsp:spPr>
        <a:xfrm>
          <a:off x="0" y="2349680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c) 3</a:t>
          </a:r>
          <a14:m xmlns:a14="http://schemas.microsoft.com/office/drawing/2010/main">
            <m:oMath xmlns:m="http://schemas.openxmlformats.org/officeDocument/2006/math">
              <m:r>
                <a:rPr lang="cs-CZ" sz="4400" b="0" i="1" kern="1200" smtClean="0">
                  <a:latin typeface="Cambria Math"/>
                </a:rPr>
                <m:t>𝑎</m:t>
              </m:r>
              <m:r>
                <a:rPr lang="cs-CZ" sz="4400" b="0" i="1" kern="1200" smtClean="0">
                  <a:latin typeface="Cambria Math"/>
                </a:rPr>
                <m:t>; </m:t>
              </m:r>
              <m:r>
                <a:rPr lang="cs-CZ" sz="4400" b="0" i="1" kern="1200" smtClean="0">
                  <a:latin typeface="Cambria Math"/>
                </a:rPr>
                <m:t>𝑎</m:t>
              </m:r>
              <m:r>
                <a:rPr lang="cs-CZ" sz="4400" b="0" i="1" kern="1200" smtClean="0">
                  <a:latin typeface="Cambria Math"/>
                  <a:ea typeface="Cambria Math"/>
                </a:rPr>
                <m:t>≠−2</m:t>
              </m:r>
            </m:oMath>
          </a14:m>
          <a:r>
            <a:rPr lang="cs-CZ" sz="4400" kern="1200" dirty="0" smtClean="0"/>
            <a:t>   </a:t>
          </a:r>
          <a:endParaRPr lang="cs-CZ" sz="4400" kern="1200" dirty="0"/>
        </a:p>
      </dsp:txBody>
      <dsp:txXfrm>
        <a:off x="50261" y="2399941"/>
        <a:ext cx="4507990" cy="9290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3F7F-4303-46F5-858D-BE97A8FFEE42}">
      <dsp:nvSpPr>
        <dsp:cNvPr id="0" name=""/>
        <dsp:cNvSpPr/>
      </dsp:nvSpPr>
      <dsp:spPr>
        <a:xfrm>
          <a:off x="0" y="47935"/>
          <a:ext cx="4608512" cy="104729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a) </a:t>
          </a:r>
          <a14:m xmlns:a14="http://schemas.microsoft.com/office/drawing/2010/main">
            <m:oMath xmlns:m="http://schemas.openxmlformats.org/officeDocument/2006/math">
              <m:f>
                <m:fPr>
                  <m:ctrlPr>
                    <a:rPr lang="cs-CZ" sz="310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</m:ctrlPr>
                </m:fPr>
                <m:num>
                  <m:r>
                    <a:rPr lang="cs-CZ" sz="31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𝟓</m:t>
                  </m:r>
                  <m:r>
                    <a:rPr lang="cs-CZ" sz="31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𝒈</m:t>
                  </m:r>
                  <m:r>
                    <a:rPr lang="cs-CZ" sz="31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+</m:t>
                  </m:r>
                  <m:r>
                    <a:rPr lang="cs-CZ" sz="31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𝟔</m:t>
                  </m:r>
                  <m:r>
                    <a:rPr lang="cs-CZ" sz="31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𝒇</m:t>
                  </m:r>
                  <m:r>
                    <a:rPr lang="cs-CZ" sz="31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 </m:t>
                  </m:r>
                </m:num>
                <m:den>
                  <m:r>
                    <a:rPr lang="cs-CZ" sz="31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𝒇𝒈</m:t>
                  </m:r>
                </m:den>
              </m:f>
              <m:r>
                <a:rPr lang="cs-CZ" sz="3100" b="1" i="1" kern="1200" smtClean="0">
                  <a:solidFill>
                    <a:schemeClr val="tx1"/>
                  </a:solidFill>
                  <a:effectLst/>
                  <a:latin typeface="Cambria Math"/>
                </a:rPr>
                <m:t>;</m:t>
              </m:r>
            </m:oMath>
          </a14:m>
          <a:r>
            <a:rPr lang="cs-CZ" sz="3100" kern="1200" dirty="0" smtClean="0"/>
            <a:t> </a:t>
          </a:r>
          <a14:m xmlns:a14="http://schemas.microsoft.com/office/drawing/2010/main">
            <m:oMath xmlns:m="http://schemas.openxmlformats.org/officeDocument/2006/math">
              <m:r>
                <m:rPr>
                  <m:sty m:val="p"/>
                </m:rPr>
                <a:rPr lang="cs-CZ" sz="3100" b="0" i="0" kern="1200" smtClean="0">
                  <a:latin typeface="Cambria Math"/>
                  <a:ea typeface="Cambria Math"/>
                </a:rPr>
                <m:t>f</m:t>
              </m:r>
              <m:r>
                <a:rPr lang="cs-CZ" sz="3100" b="0" i="1" kern="1200" smtClean="0">
                  <a:latin typeface="Cambria Math"/>
                  <a:ea typeface="Cambria Math"/>
                </a:rPr>
                <m:t>≠0,</m:t>
              </m:r>
              <m:r>
                <a:rPr lang="cs-CZ" sz="3100" b="0" i="1" kern="1200" smtClean="0">
                  <a:latin typeface="Cambria Math"/>
                  <a:ea typeface="Cambria Math"/>
                </a:rPr>
                <m:t>𝑔</m:t>
              </m:r>
              <m:r>
                <a:rPr lang="cs-CZ" sz="3100" b="0" i="1" kern="1200" smtClean="0">
                  <a:latin typeface="Cambria Math"/>
                  <a:ea typeface="Cambria Math"/>
                </a:rPr>
                <m:t>≠0</m:t>
              </m:r>
            </m:oMath>
          </a14:m>
          <a:r>
            <a:rPr lang="cs-CZ" sz="3100" kern="1200" dirty="0" smtClean="0"/>
            <a:t>  </a:t>
          </a:r>
          <a:endParaRPr lang="cs-CZ" sz="3100" kern="1200" dirty="0"/>
        </a:p>
      </dsp:txBody>
      <dsp:txXfrm>
        <a:off x="51125" y="99060"/>
        <a:ext cx="4506262" cy="945046"/>
      </dsp:txXfrm>
    </dsp:sp>
    <dsp:sp modelId="{8AE1603E-03C3-443B-8278-91A1002F020D}">
      <dsp:nvSpPr>
        <dsp:cNvPr id="0" name=""/>
        <dsp:cNvSpPr/>
      </dsp:nvSpPr>
      <dsp:spPr>
        <a:xfrm>
          <a:off x="0" y="1184511"/>
          <a:ext cx="4608512" cy="104729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b) </a:t>
          </a:r>
          <a14:m xmlns:a14="http://schemas.microsoft.com/office/drawing/2010/main">
            <m:oMath xmlns:m="http://schemas.openxmlformats.org/officeDocument/2006/math">
              <m:f>
                <m:fPr>
                  <m:ctrlPr>
                    <a:rPr lang="cs-CZ" sz="310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</m:ctrlPr>
                </m:fPr>
                <m:num>
                  <m:r>
                    <a:rPr lang="cs-CZ" sz="31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𝟏𝟏</m:t>
                  </m:r>
                  <m:r>
                    <a:rPr lang="cs-CZ" sz="31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 </m:t>
                  </m:r>
                </m:num>
                <m:den>
                  <m:r>
                    <a:rPr lang="cs-CZ" sz="31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𝒇𝒈</m:t>
                  </m:r>
                </m:den>
              </m:f>
              <m:r>
                <a:rPr lang="cs-CZ" sz="3100" b="1" i="1" kern="1200" smtClean="0">
                  <a:solidFill>
                    <a:schemeClr val="tx1"/>
                  </a:solidFill>
                  <a:effectLst/>
                  <a:latin typeface="Cambria Math"/>
                </a:rPr>
                <m:t>;</m:t>
              </m:r>
            </m:oMath>
          </a14:m>
          <a:r>
            <a:rPr lang="cs-CZ" sz="3100" kern="1200" dirty="0" smtClean="0"/>
            <a:t> </a:t>
          </a:r>
          <a14:m xmlns:a14="http://schemas.microsoft.com/office/drawing/2010/main">
            <m:oMath xmlns:m="http://schemas.openxmlformats.org/officeDocument/2006/math">
              <m:r>
                <m:rPr>
                  <m:sty m:val="p"/>
                </m:rPr>
                <a:rPr lang="cs-CZ" sz="3100" b="0" i="0" kern="1200" smtClean="0">
                  <a:latin typeface="Cambria Math"/>
                  <a:ea typeface="Cambria Math"/>
                </a:rPr>
                <m:t>f</m:t>
              </m:r>
              <m:r>
                <a:rPr lang="cs-CZ" sz="3100" b="0" i="1" kern="1200" smtClean="0">
                  <a:latin typeface="Cambria Math"/>
                  <a:ea typeface="Cambria Math"/>
                </a:rPr>
                <m:t>≠0,</m:t>
              </m:r>
              <m:r>
                <a:rPr lang="cs-CZ" sz="3100" b="0" i="1" kern="1200" smtClean="0">
                  <a:latin typeface="Cambria Math"/>
                  <a:ea typeface="Cambria Math"/>
                </a:rPr>
                <m:t>𝑔</m:t>
              </m:r>
              <m:r>
                <a:rPr lang="cs-CZ" sz="3100" b="0" i="1" kern="1200" smtClean="0">
                  <a:latin typeface="Cambria Math"/>
                  <a:ea typeface="Cambria Math"/>
                </a:rPr>
                <m:t>≠0</m:t>
              </m:r>
            </m:oMath>
          </a14:m>
          <a:r>
            <a:rPr lang="cs-CZ" sz="3100" kern="1200" dirty="0" smtClean="0"/>
            <a:t>  </a:t>
          </a:r>
          <a:endParaRPr lang="cs-CZ" sz="3100" kern="1200" dirty="0"/>
        </a:p>
      </dsp:txBody>
      <dsp:txXfrm>
        <a:off x="51125" y="1235636"/>
        <a:ext cx="4506262" cy="945046"/>
      </dsp:txXfrm>
    </dsp:sp>
    <dsp:sp modelId="{177D333D-67D2-47B7-9CB0-99B3817E7723}">
      <dsp:nvSpPr>
        <dsp:cNvPr id="0" name=""/>
        <dsp:cNvSpPr/>
      </dsp:nvSpPr>
      <dsp:spPr>
        <a:xfrm>
          <a:off x="0" y="2321088"/>
          <a:ext cx="4608512" cy="104729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c) </a:t>
          </a:r>
          <a14:m xmlns:a14="http://schemas.microsoft.com/office/drawing/2010/main">
            <m:oMath xmlns:m="http://schemas.openxmlformats.org/officeDocument/2006/math">
              <m:f>
                <m:fPr>
                  <m:ctrlPr>
                    <a:rPr lang="cs-CZ" sz="310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</m:ctrlPr>
                </m:fPr>
                <m:num>
                  <m:r>
                    <a:rPr lang="cs-CZ" sz="31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𝟓</m:t>
                  </m:r>
                  <m:r>
                    <a:rPr lang="cs-CZ" sz="31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𝒈</m:t>
                  </m:r>
                  <m:r>
                    <a:rPr lang="cs-CZ" sz="31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+</m:t>
                  </m:r>
                  <m:r>
                    <a:rPr lang="cs-CZ" sz="31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𝟔</m:t>
                  </m:r>
                  <m:r>
                    <a:rPr lang="cs-CZ" sz="31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𝒇</m:t>
                  </m:r>
                  <m:r>
                    <a:rPr lang="cs-CZ" sz="31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 </m:t>
                  </m:r>
                </m:num>
                <m:den>
                  <m:r>
                    <a:rPr lang="cs-CZ" sz="31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𝒇𝒈</m:t>
                  </m:r>
                </m:den>
              </m:f>
              <m:r>
                <a:rPr lang="cs-CZ" sz="3100" b="1" i="1" kern="1200" smtClean="0">
                  <a:solidFill>
                    <a:schemeClr val="tx1"/>
                  </a:solidFill>
                  <a:effectLst/>
                  <a:latin typeface="Cambria Math"/>
                </a:rPr>
                <m:t>;</m:t>
              </m:r>
            </m:oMath>
          </a14:m>
          <a:r>
            <a:rPr lang="cs-CZ" sz="3100" kern="1200" dirty="0" smtClean="0"/>
            <a:t> </a:t>
          </a:r>
          <a14:m xmlns:a14="http://schemas.microsoft.com/office/drawing/2010/main">
            <m:oMath xmlns:m="http://schemas.openxmlformats.org/officeDocument/2006/math">
              <m:r>
                <m:rPr>
                  <m:sty m:val="p"/>
                </m:rPr>
                <a:rPr lang="cs-CZ" sz="3100" b="0" i="0" kern="1200" smtClean="0">
                  <a:latin typeface="Cambria Math"/>
                  <a:ea typeface="Cambria Math"/>
                </a:rPr>
                <m:t>f</m:t>
              </m:r>
              <m:r>
                <a:rPr lang="cs-CZ" sz="3100" b="0" i="1" kern="1200" smtClean="0">
                  <a:latin typeface="Cambria Math"/>
                  <a:ea typeface="Cambria Math"/>
                </a:rPr>
                <m:t>≠</m:t>
              </m:r>
              <m:r>
                <a:rPr lang="cs-CZ" sz="3100" b="0" i="1" kern="1200" smtClean="0">
                  <a:latin typeface="Cambria Math"/>
                  <a:ea typeface="Cambria Math"/>
                </a:rPr>
                <m:t>𝑔</m:t>
              </m:r>
            </m:oMath>
          </a14:m>
          <a:r>
            <a:rPr lang="cs-CZ" sz="3100" kern="1200" dirty="0" smtClean="0"/>
            <a:t>  </a:t>
          </a:r>
          <a:endParaRPr lang="cs-CZ" sz="3100" kern="1200" dirty="0"/>
        </a:p>
      </dsp:txBody>
      <dsp:txXfrm>
        <a:off x="51125" y="2372213"/>
        <a:ext cx="4506262" cy="94504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3F7F-4303-46F5-858D-BE97A8FFEE42}">
      <dsp:nvSpPr>
        <dsp:cNvPr id="0" name=""/>
        <dsp:cNvSpPr/>
      </dsp:nvSpPr>
      <dsp:spPr>
        <a:xfrm>
          <a:off x="0" y="10338"/>
          <a:ext cx="4608512" cy="1066601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a) </a:t>
          </a:r>
          <a14:m xmlns:a14="http://schemas.microsoft.com/office/drawing/2010/main">
            <m:oMath xmlns:m="http://schemas.openxmlformats.org/officeDocument/2006/math">
              <m:f>
                <m:fPr>
                  <m:ctrlPr>
                    <a:rPr lang="cs-CZ" sz="3400" i="1" kern="1200">
                      <a:solidFill>
                        <a:schemeClr val="tx1"/>
                      </a:solidFill>
                      <a:effectLst/>
                      <a:latin typeface="Cambria Math"/>
                    </a:rPr>
                  </m:ctrlPr>
                </m:fPr>
                <m:num>
                  <m:r>
                    <a:rPr lang="cs-CZ" sz="34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𝟗</m:t>
                  </m:r>
                  <m:r>
                    <a:rPr lang="cs-CZ" sz="34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𝒎</m:t>
                  </m:r>
                </m:num>
                <m:den>
                  <m:r>
                    <a:rPr lang="cs-CZ" sz="34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𝟏𝟎</m:t>
                  </m:r>
                </m:den>
              </m:f>
              <m:r>
                <a:rPr lang="cs-CZ" sz="3400" b="1" i="1" kern="1200" smtClean="0">
                  <a:solidFill>
                    <a:schemeClr val="tx1"/>
                  </a:solidFill>
                  <a:effectLst/>
                  <a:latin typeface="Cambria Math"/>
                </a:rPr>
                <m:t>;</m:t>
              </m:r>
              <m:r>
                <a:rPr lang="cs-CZ" sz="34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𝑚</m:t>
              </m:r>
              <m:r>
                <a:rPr lang="cs-CZ" sz="3400" b="0" i="1" kern="1200" smtClean="0">
                  <a:latin typeface="Cambria Math"/>
                  <a:ea typeface="Cambria Math"/>
                </a:rPr>
                <m:t>≠0</m:t>
              </m:r>
            </m:oMath>
          </a14:m>
          <a:r>
            <a:rPr lang="cs-CZ" sz="3400" kern="1200" dirty="0" smtClean="0"/>
            <a:t>   </a:t>
          </a:r>
          <a:endParaRPr lang="cs-CZ" sz="3400" kern="1200" dirty="0"/>
        </a:p>
      </dsp:txBody>
      <dsp:txXfrm>
        <a:off x="52067" y="62405"/>
        <a:ext cx="4504378" cy="962467"/>
      </dsp:txXfrm>
    </dsp:sp>
    <dsp:sp modelId="{8AE1603E-03C3-443B-8278-91A1002F020D}">
      <dsp:nvSpPr>
        <dsp:cNvPr id="0" name=""/>
        <dsp:cNvSpPr/>
      </dsp:nvSpPr>
      <dsp:spPr>
        <a:xfrm>
          <a:off x="0" y="1174859"/>
          <a:ext cx="4608512" cy="1066601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b) </a:t>
          </a:r>
          <a14:m xmlns:a14="http://schemas.microsoft.com/office/drawing/2010/main">
            <m:oMath xmlns:m="http://schemas.openxmlformats.org/officeDocument/2006/math">
              <m:f>
                <m:fPr>
                  <m:ctrlPr>
                    <a:rPr lang="cs-CZ" sz="340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</m:ctrlPr>
                </m:fPr>
                <m:num>
                  <m:r>
                    <a:rPr lang="cs-CZ" sz="34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𝟔</m:t>
                  </m:r>
                  <m:r>
                    <a:rPr lang="cs-CZ" sz="34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𝒎</m:t>
                  </m:r>
                </m:num>
                <m:den>
                  <m:r>
                    <a:rPr lang="cs-CZ" sz="34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𝟓</m:t>
                  </m:r>
                </m:den>
              </m:f>
            </m:oMath>
          </a14:m>
          <a:r>
            <a:rPr lang="cs-CZ" sz="3400" kern="1200" dirty="0" smtClean="0"/>
            <a:t>     </a:t>
          </a:r>
          <a:endParaRPr lang="cs-CZ" sz="3400" kern="1200" dirty="0"/>
        </a:p>
      </dsp:txBody>
      <dsp:txXfrm>
        <a:off x="52067" y="1226926"/>
        <a:ext cx="4504378" cy="962467"/>
      </dsp:txXfrm>
    </dsp:sp>
    <dsp:sp modelId="{177D333D-67D2-47B7-9CB0-99B3817E7723}">
      <dsp:nvSpPr>
        <dsp:cNvPr id="0" name=""/>
        <dsp:cNvSpPr/>
      </dsp:nvSpPr>
      <dsp:spPr>
        <a:xfrm>
          <a:off x="0" y="2339380"/>
          <a:ext cx="4608512" cy="1066601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c) </a:t>
          </a:r>
          <a14:m xmlns:a14="http://schemas.microsoft.com/office/drawing/2010/main">
            <m:oMath xmlns:m="http://schemas.openxmlformats.org/officeDocument/2006/math">
              <m:f>
                <m:fPr>
                  <m:ctrlPr>
                    <a:rPr lang="cs-CZ" sz="340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</m:ctrlPr>
                </m:fPr>
                <m:num>
                  <m:r>
                    <a:rPr lang="cs-CZ" sz="34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𝟗</m:t>
                  </m:r>
                  <m:r>
                    <a:rPr lang="cs-CZ" sz="34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𝒎</m:t>
                  </m:r>
                </m:num>
                <m:den>
                  <m:r>
                    <a:rPr lang="cs-CZ" sz="3400" b="1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𝟏𝟓</m:t>
                  </m:r>
                </m:den>
              </m:f>
              <m:r>
                <a:rPr lang="cs-CZ" sz="3400" b="1" i="1" kern="1200" smtClean="0">
                  <a:solidFill>
                    <a:schemeClr val="tx1"/>
                  </a:solidFill>
                  <a:effectLst/>
                  <a:latin typeface="Cambria Math"/>
                </a:rPr>
                <m:t>;</m:t>
              </m:r>
              <m:r>
                <a:rPr lang="cs-CZ" sz="34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𝑚</m:t>
              </m:r>
              <m:r>
                <a:rPr lang="cs-CZ" sz="3400" b="0" i="1" kern="1200" smtClean="0">
                  <a:latin typeface="Cambria Math"/>
                  <a:ea typeface="Cambria Math"/>
                </a:rPr>
                <m:t>≠0</m:t>
              </m:r>
            </m:oMath>
          </a14:m>
          <a:r>
            <a:rPr lang="cs-CZ" sz="3400" kern="1200" dirty="0" smtClean="0"/>
            <a:t>    </a:t>
          </a:r>
          <a:endParaRPr lang="cs-CZ" sz="3400" kern="1200" dirty="0"/>
        </a:p>
      </dsp:txBody>
      <dsp:txXfrm>
        <a:off x="52067" y="2391447"/>
        <a:ext cx="4504378" cy="96246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3F7F-4303-46F5-858D-BE97A8FFEE42}">
      <dsp:nvSpPr>
        <dsp:cNvPr id="0" name=""/>
        <dsp:cNvSpPr/>
      </dsp:nvSpPr>
      <dsp:spPr>
        <a:xfrm>
          <a:off x="0" y="114560"/>
          <a:ext cx="4608512" cy="10028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0" kern="1200" dirty="0" smtClean="0"/>
            <a:t>a) </a:t>
          </a:r>
          <a14:m xmlns:a14="http://schemas.microsoft.com/office/drawing/2010/main">
            <m:oMath xmlns:m="http://schemas.openxmlformats.org/officeDocument/2006/math">
              <m:f>
                <m:fPr>
                  <m:ctrlPr>
                    <a:rPr lang="cs-CZ" sz="31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</m:ctrlPr>
                </m:fPr>
                <m:num>
                  <m:r>
                    <a:rPr lang="cs-CZ" sz="31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4</m:t>
                  </m:r>
                  <m:r>
                    <a:rPr lang="cs-CZ" sz="31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𝑎</m:t>
                  </m:r>
                  <m:r>
                    <a:rPr lang="cs-CZ" sz="31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−4</m:t>
                  </m:r>
                </m:num>
                <m:den>
                  <m:r>
                    <a:rPr lang="cs-CZ" sz="31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2</m:t>
                  </m:r>
                  <m:r>
                    <a:rPr lang="cs-CZ" sz="31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𝑎𝑏</m:t>
                  </m:r>
                </m:den>
              </m:f>
              <m:r>
                <a:rPr lang="cs-CZ" sz="31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;</m:t>
              </m:r>
              <m:r>
                <a:rPr lang="cs-CZ" sz="31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𝑎</m:t>
              </m:r>
              <m:r>
                <a:rPr lang="cs-CZ" sz="31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 ≠2, </m:t>
              </m:r>
              <m:r>
                <a:rPr lang="cs-CZ" sz="3100" b="0" i="1" kern="120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m:t>𝑏</m:t>
              </m:r>
              <m:r>
                <a:rPr lang="cs-CZ" sz="3100" b="0" i="1" kern="120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m:t>≠0</m:t>
              </m:r>
            </m:oMath>
          </a14:m>
          <a:r>
            <a:rPr lang="cs-CZ" sz="3100" b="0" kern="1200" dirty="0" smtClean="0"/>
            <a:t> </a:t>
          </a:r>
          <a:endParaRPr lang="cs-CZ" sz="3100" b="0" kern="1200" dirty="0"/>
        </a:p>
      </dsp:txBody>
      <dsp:txXfrm>
        <a:off x="48957" y="163517"/>
        <a:ext cx="4510598" cy="904965"/>
      </dsp:txXfrm>
    </dsp:sp>
    <dsp:sp modelId="{8AE1603E-03C3-443B-8278-91A1002F020D}">
      <dsp:nvSpPr>
        <dsp:cNvPr id="0" name=""/>
        <dsp:cNvSpPr/>
      </dsp:nvSpPr>
      <dsp:spPr>
        <a:xfrm>
          <a:off x="0" y="1206720"/>
          <a:ext cx="4608512" cy="10028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b) </a:t>
          </a:r>
          <a14:m xmlns:a14="http://schemas.microsoft.com/office/drawing/2010/main">
            <m:oMath xmlns:m="http://schemas.openxmlformats.org/officeDocument/2006/math">
              <m:f>
                <m:fPr>
                  <m:ctrlPr>
                    <a:rPr lang="cs-CZ" sz="31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</m:ctrlPr>
                </m:fPr>
                <m:num>
                  <m:r>
                    <a:rPr lang="cs-CZ" sz="31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4</m:t>
                  </m:r>
                  <m:r>
                    <a:rPr lang="cs-CZ" sz="31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𝑎</m:t>
                  </m:r>
                  <m:r>
                    <a:rPr lang="cs-CZ" sz="31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−4</m:t>
                  </m:r>
                </m:num>
                <m:den>
                  <m:r>
                    <a:rPr lang="cs-CZ" sz="31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2</m:t>
                  </m:r>
                  <m:r>
                    <a:rPr lang="cs-CZ" sz="31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𝑎</m:t>
                  </m:r>
                  <m:sSup>
                    <m:sSupPr>
                      <m:ctrlPr>
                        <a:rPr lang="cs-CZ" sz="3100" b="0" i="1" kern="1200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</m:ctrlPr>
                    </m:sSupPr>
                    <m:e>
                      <m:r>
                        <a:rPr lang="cs-CZ" sz="3100" b="0" i="1" kern="1200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𝑏</m:t>
                      </m:r>
                    </m:e>
                    <m:sup>
                      <m:r>
                        <a:rPr lang="cs-CZ" sz="3100" b="0" i="1" kern="1200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2</m:t>
                      </m:r>
                    </m:sup>
                  </m:sSup>
                </m:den>
              </m:f>
              <m:r>
                <a:rPr lang="cs-CZ" sz="31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;</m:t>
              </m:r>
              <m:r>
                <a:rPr lang="cs-CZ" sz="31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𝑎</m:t>
              </m:r>
              <m:r>
                <a:rPr lang="cs-CZ" sz="31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 ≠0, </m:t>
              </m:r>
              <m:r>
                <a:rPr lang="cs-CZ" sz="3100" b="0" i="1" kern="120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m:t>𝑏</m:t>
              </m:r>
              <m:r>
                <a:rPr lang="cs-CZ" sz="3100" b="0" i="1" kern="120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m:t>≠0</m:t>
              </m:r>
            </m:oMath>
          </a14:m>
          <a:r>
            <a:rPr lang="cs-CZ" sz="3100" b="0" kern="1200" dirty="0" smtClean="0"/>
            <a:t> </a:t>
          </a:r>
          <a:r>
            <a:rPr lang="cs-CZ" sz="3100" kern="1200" dirty="0" smtClean="0"/>
            <a:t>  </a:t>
          </a:r>
          <a:endParaRPr lang="cs-CZ" sz="3100" kern="1200" dirty="0"/>
        </a:p>
      </dsp:txBody>
      <dsp:txXfrm>
        <a:off x="48957" y="1255677"/>
        <a:ext cx="4510598" cy="904965"/>
      </dsp:txXfrm>
    </dsp:sp>
    <dsp:sp modelId="{177D333D-67D2-47B7-9CB0-99B3817E7723}">
      <dsp:nvSpPr>
        <dsp:cNvPr id="0" name=""/>
        <dsp:cNvSpPr/>
      </dsp:nvSpPr>
      <dsp:spPr>
        <a:xfrm>
          <a:off x="0" y="2298879"/>
          <a:ext cx="4608512" cy="10028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c) </a:t>
          </a:r>
          <a14:m xmlns:a14="http://schemas.microsoft.com/office/drawing/2010/main">
            <m:oMath xmlns:m="http://schemas.openxmlformats.org/officeDocument/2006/math">
              <m:f>
                <m:fPr>
                  <m:ctrlPr>
                    <a:rPr lang="cs-CZ" sz="31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</m:ctrlPr>
                </m:fPr>
                <m:num>
                  <m:sSup>
                    <m:sSupPr>
                      <m:ctrlPr>
                        <a:rPr lang="cs-CZ" sz="3100" b="0" i="1" kern="1200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</m:ctrlPr>
                    </m:sSupPr>
                    <m:e>
                      <m:r>
                        <a:rPr lang="cs-CZ" sz="3100" b="0" i="1" kern="1200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6</m:t>
                      </m:r>
                      <m:r>
                        <a:rPr lang="cs-CZ" sz="3100" b="0" i="1" kern="1200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𝑎</m:t>
                      </m:r>
                    </m:e>
                    <m:sup>
                      <m:r>
                        <a:rPr lang="cs-CZ" sz="3100" b="0" i="1" kern="1200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2</m:t>
                      </m:r>
                    </m:sup>
                  </m:sSup>
                  <m:r>
                    <a:rPr lang="cs-CZ" sz="31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−</m:t>
                  </m:r>
                  <m:r>
                    <a:rPr lang="cs-CZ" sz="31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𝑎</m:t>
                  </m:r>
                  <m:r>
                    <a:rPr lang="cs-CZ" sz="31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−4</m:t>
                  </m:r>
                </m:num>
                <m:den>
                  <m:r>
                    <a:rPr lang="cs-CZ" sz="31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2</m:t>
                  </m:r>
                  <m:r>
                    <a:rPr lang="cs-CZ" sz="31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𝑎𝑏</m:t>
                  </m:r>
                </m:den>
              </m:f>
              <m:r>
                <a:rPr lang="cs-CZ" sz="31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;</m:t>
              </m:r>
              <m:r>
                <a:rPr lang="cs-CZ" sz="31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𝑎</m:t>
              </m:r>
              <m:r>
                <a:rPr lang="cs-CZ" sz="31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 ≠0, </m:t>
              </m:r>
              <m:r>
                <a:rPr lang="cs-CZ" sz="3100" b="0" i="1" kern="120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m:t>𝑏</m:t>
              </m:r>
              <m:r>
                <a:rPr lang="cs-CZ" sz="3100" b="0" i="1" kern="120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m:t>≠0</m:t>
              </m:r>
            </m:oMath>
          </a14:m>
          <a:r>
            <a:rPr lang="cs-CZ" sz="3100" b="0" kern="1200" dirty="0" smtClean="0"/>
            <a:t> </a:t>
          </a:r>
          <a:r>
            <a:rPr lang="cs-CZ" sz="3100" kern="1200" dirty="0" smtClean="0"/>
            <a:t>  </a:t>
          </a:r>
          <a:endParaRPr lang="cs-CZ" sz="3100" kern="1200" dirty="0"/>
        </a:p>
      </dsp:txBody>
      <dsp:txXfrm>
        <a:off x="48957" y="2347836"/>
        <a:ext cx="4510598" cy="90496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3F7F-4303-46F5-858D-BE97A8FFEE42}">
      <dsp:nvSpPr>
        <dsp:cNvPr id="0" name=""/>
        <dsp:cNvSpPr/>
      </dsp:nvSpPr>
      <dsp:spPr>
        <a:xfrm>
          <a:off x="0" y="128638"/>
          <a:ext cx="4608512" cy="99541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a) </a:t>
          </a:r>
          <a14:m xmlns:a14="http://schemas.microsoft.com/office/drawing/2010/main">
            <m:oMath xmlns:m="http://schemas.openxmlformats.org/officeDocument/2006/math">
              <m:f>
                <m:fPr>
                  <m:ctrlPr>
                    <a:rPr lang="cs-CZ" sz="30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</m:ctrlPr>
                </m:fPr>
                <m:num>
                  <m:sSup>
                    <m:sSupPr>
                      <m:ctrlPr>
                        <a:rPr lang="cs-CZ" sz="3000" b="0" i="1" kern="1200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</m:ctrlPr>
                    </m:sSupPr>
                    <m:e>
                      <m:r>
                        <a:rPr lang="cs-CZ" sz="3000" b="0" i="1" kern="1200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𝑑</m:t>
                      </m:r>
                    </m:e>
                    <m:sup>
                      <m:r>
                        <a:rPr lang="cs-CZ" sz="3000" b="0" i="1" kern="1200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2</m:t>
                      </m:r>
                    </m:sup>
                  </m:sSup>
                </m:num>
                <m:den>
                  <m:r>
                    <a:rPr lang="cs-CZ" sz="30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𝑐</m:t>
                  </m:r>
                </m:den>
              </m:f>
              <m:r>
                <a:rPr lang="cs-CZ" sz="30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;</m:t>
              </m:r>
              <m:r>
                <a:rPr lang="cs-CZ" sz="30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𝑐</m:t>
              </m:r>
              <m:r>
                <a:rPr lang="cs-CZ" sz="30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 ≠0, </m:t>
              </m:r>
              <m:r>
                <a:rPr lang="cs-CZ" sz="30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𝑑</m:t>
              </m:r>
              <m:r>
                <a:rPr lang="cs-CZ" sz="3000" b="0" i="1" kern="120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m:t>≠0, </m:t>
              </m:r>
              <m:r>
                <a:rPr lang="cs-CZ" sz="3000" b="0" i="1" kern="120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m:t>𝑑</m:t>
              </m:r>
              <m:r>
                <a:rPr lang="cs-CZ" sz="3000" b="0" i="1" kern="120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m:t>≠3</m:t>
              </m:r>
            </m:oMath>
          </a14:m>
          <a:r>
            <a:rPr lang="cs-CZ" sz="3000" b="0" kern="1200" dirty="0" smtClean="0"/>
            <a:t> </a:t>
          </a:r>
          <a:r>
            <a:rPr lang="cs-CZ" sz="3000" kern="1200" dirty="0" smtClean="0"/>
            <a:t>   </a:t>
          </a:r>
          <a:endParaRPr lang="cs-CZ" sz="3000" kern="1200" dirty="0"/>
        </a:p>
      </dsp:txBody>
      <dsp:txXfrm>
        <a:off x="48592" y="177230"/>
        <a:ext cx="4511328" cy="898230"/>
      </dsp:txXfrm>
    </dsp:sp>
    <dsp:sp modelId="{8AE1603E-03C3-443B-8278-91A1002F020D}">
      <dsp:nvSpPr>
        <dsp:cNvPr id="0" name=""/>
        <dsp:cNvSpPr/>
      </dsp:nvSpPr>
      <dsp:spPr>
        <a:xfrm>
          <a:off x="0" y="1210452"/>
          <a:ext cx="4608512" cy="99541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b)</a:t>
          </a:r>
          <a14:m xmlns:a14="http://schemas.microsoft.com/office/drawing/2010/main">
            <m:oMath xmlns:m="http://schemas.openxmlformats.org/officeDocument/2006/math">
              <m:f>
                <m:fPr>
                  <m:ctrlPr>
                    <a:rPr lang="cs-CZ" sz="30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</m:ctrlPr>
                </m:fPr>
                <m:num>
                  <m:sSup>
                    <m:sSupPr>
                      <m:ctrlPr>
                        <a:rPr lang="cs-CZ" sz="3000" b="0" i="1" kern="1200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</m:ctrlPr>
                    </m:sSupPr>
                    <m:e>
                      <m:r>
                        <a:rPr lang="cs-CZ" sz="3000" b="0" i="1" kern="1200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𝑑</m:t>
                      </m:r>
                    </m:e>
                    <m:sup>
                      <m:r>
                        <a:rPr lang="cs-CZ" sz="3000" b="0" i="1" kern="1200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2</m:t>
                      </m:r>
                    </m:sup>
                  </m:sSup>
                </m:num>
                <m:den>
                  <m:r>
                    <a:rPr lang="cs-CZ" sz="30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2</m:t>
                  </m:r>
                  <m:r>
                    <a:rPr lang="cs-CZ" sz="30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𝑐</m:t>
                  </m:r>
                </m:den>
              </m:f>
              <m:r>
                <a:rPr lang="cs-CZ" sz="30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;</m:t>
              </m:r>
              <m:r>
                <a:rPr lang="cs-CZ" sz="30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𝑐</m:t>
              </m:r>
              <m:r>
                <a:rPr lang="cs-CZ" sz="30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 ≠0, </m:t>
              </m:r>
              <m:r>
                <a:rPr lang="cs-CZ" sz="30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𝑑</m:t>
              </m:r>
              <m:r>
                <a:rPr lang="cs-CZ" sz="3000" b="0" i="1" kern="120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m:t>≠0, </m:t>
              </m:r>
              <m:r>
                <a:rPr lang="cs-CZ" sz="3000" b="0" i="1" kern="120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m:t>𝑑</m:t>
              </m:r>
              <m:r>
                <a:rPr lang="cs-CZ" sz="3000" b="0" i="1" kern="120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m:t>≠6</m:t>
              </m:r>
            </m:oMath>
          </a14:m>
          <a:r>
            <a:rPr lang="cs-CZ" sz="3000" b="0" kern="1200" dirty="0" smtClean="0"/>
            <a:t> </a:t>
          </a:r>
          <a:r>
            <a:rPr lang="cs-CZ" sz="3000" kern="1200" dirty="0" smtClean="0"/>
            <a:t>    </a:t>
          </a:r>
          <a:endParaRPr lang="cs-CZ" sz="3000" kern="1200" dirty="0"/>
        </a:p>
      </dsp:txBody>
      <dsp:txXfrm>
        <a:off x="48592" y="1259044"/>
        <a:ext cx="4511328" cy="898230"/>
      </dsp:txXfrm>
    </dsp:sp>
    <dsp:sp modelId="{177D333D-67D2-47B7-9CB0-99B3817E7723}">
      <dsp:nvSpPr>
        <dsp:cNvPr id="0" name=""/>
        <dsp:cNvSpPr/>
      </dsp:nvSpPr>
      <dsp:spPr>
        <a:xfrm>
          <a:off x="0" y="2292267"/>
          <a:ext cx="4608512" cy="99541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c)</a:t>
          </a:r>
          <a14:m xmlns:a14="http://schemas.microsoft.com/office/drawing/2010/main">
            <m:oMath xmlns:m="http://schemas.openxmlformats.org/officeDocument/2006/math">
              <m:f>
                <m:fPr>
                  <m:ctrlPr>
                    <a:rPr lang="cs-CZ" sz="30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</m:ctrlPr>
                </m:fPr>
                <m:num>
                  <m:sSup>
                    <m:sSupPr>
                      <m:ctrlPr>
                        <a:rPr lang="cs-CZ" sz="3000" b="0" i="1" kern="1200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</m:ctrlPr>
                    </m:sSupPr>
                    <m:e>
                      <m:r>
                        <a:rPr lang="cs-CZ" sz="3000" b="0" i="1" kern="1200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𝑑</m:t>
                      </m:r>
                    </m:e>
                    <m:sup>
                      <m:r>
                        <a:rPr lang="cs-CZ" sz="3000" b="0" i="1" kern="1200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2</m:t>
                      </m:r>
                    </m:sup>
                  </m:sSup>
                </m:num>
                <m:den>
                  <m:r>
                    <a:rPr lang="cs-CZ" sz="3000" b="0" i="1" kern="1200" smtClean="0">
                      <a:solidFill>
                        <a:schemeClr val="tx1"/>
                      </a:solidFill>
                      <a:effectLst/>
                      <a:latin typeface="Cambria Math"/>
                    </a:rPr>
                    <m:t>𝑐</m:t>
                  </m:r>
                </m:den>
              </m:f>
              <m:r>
                <a:rPr lang="cs-CZ" sz="30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;</m:t>
              </m:r>
              <m:r>
                <a:rPr lang="cs-CZ" sz="30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𝑐</m:t>
              </m:r>
              <m:r>
                <a:rPr lang="cs-CZ" sz="30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 ≠0, </m:t>
              </m:r>
              <m:r>
                <a:rPr lang="cs-CZ" sz="3000" b="0" i="1" kern="1200" smtClean="0">
                  <a:solidFill>
                    <a:schemeClr val="tx1"/>
                  </a:solidFill>
                  <a:effectLst/>
                  <a:latin typeface="Cambria Math"/>
                </a:rPr>
                <m:t>𝑑</m:t>
              </m:r>
              <m:r>
                <a:rPr lang="cs-CZ" sz="3000" b="0" i="1" kern="120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m:t>≠0, </m:t>
              </m:r>
              <m:r>
                <a:rPr lang="cs-CZ" sz="3000" b="0" i="1" kern="120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m:t>𝑑</m:t>
              </m:r>
              <m:r>
                <a:rPr lang="cs-CZ" sz="3000" b="0" i="1" kern="120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rPr>
                <m:t>≠2</m:t>
              </m:r>
            </m:oMath>
          </a14:m>
          <a:r>
            <a:rPr lang="cs-CZ" sz="3000" b="0" kern="1200" dirty="0" smtClean="0"/>
            <a:t> </a:t>
          </a:r>
          <a:r>
            <a:rPr lang="cs-CZ" sz="3000" kern="1200" dirty="0" smtClean="0"/>
            <a:t>    </a:t>
          </a:r>
          <a:endParaRPr lang="cs-CZ" sz="3000" kern="1200" dirty="0"/>
        </a:p>
      </dsp:txBody>
      <dsp:txXfrm>
        <a:off x="48592" y="2340859"/>
        <a:ext cx="4511328" cy="8982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" Target="slide4.xml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" Target="slide5.xml"/><Relationship Id="rId7" Type="http://schemas.openxmlformats.org/officeDocument/2006/relationships/diagramColors" Target="../diagrams/colors2.xml"/><Relationship Id="rId12" Type="http://schemas.openxmlformats.org/officeDocument/2006/relationships/diagramColors" Target="../diagrams/colors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3.xml"/><Relationship Id="rId9" Type="http://schemas.openxmlformats.org/officeDocument/2006/relationships/diagramData" Target="../diagrams/data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6.xml"/><Relationship Id="rId3" Type="http://schemas.openxmlformats.org/officeDocument/2006/relationships/diagramData" Target="../diagrams/data5.xml"/><Relationship Id="rId7" Type="http://schemas.microsoft.com/office/2007/relationships/diagramDrawing" Target="../diagrams/drawing3.xml"/><Relationship Id="rId12" Type="http://schemas.openxmlformats.org/officeDocument/2006/relationships/image" Target="../media/image13.pn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" Target="slide7.xml"/><Relationship Id="rId7" Type="http://schemas.openxmlformats.org/officeDocument/2006/relationships/diagramColors" Target="../diagrams/colors4.xml"/><Relationship Id="rId12" Type="http://schemas.openxmlformats.org/officeDocument/2006/relationships/diagramColors" Target="../diagrams/colors4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11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10" Type="http://schemas.openxmlformats.org/officeDocument/2006/relationships/diagramLayout" Target="../diagrams/layout4.xml"/><Relationship Id="rId4" Type="http://schemas.openxmlformats.org/officeDocument/2006/relationships/diagramData" Target="../diagrams/data7.xml"/><Relationship Id="rId9" Type="http://schemas.openxmlformats.org/officeDocument/2006/relationships/diagramData" Target="../diagrams/data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0.xml"/><Relationship Id="rId3" Type="http://schemas.openxmlformats.org/officeDocument/2006/relationships/diagramData" Target="../diagrams/data9.xml"/><Relationship Id="rId7" Type="http://schemas.microsoft.com/office/2007/relationships/diagramDrawing" Target="../diagrams/drawing5.xml"/><Relationship Id="rId12" Type="http://schemas.openxmlformats.org/officeDocument/2006/relationships/image" Target="../media/image10.pn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Relationship Id="rId9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2.xml"/><Relationship Id="rId3" Type="http://schemas.openxmlformats.org/officeDocument/2006/relationships/diagramData" Target="../diagrams/data11.xml"/><Relationship Id="rId7" Type="http://schemas.microsoft.com/office/2007/relationships/diagramDrawing" Target="../diagrams/drawing6.xml"/><Relationship Id="rId12" Type="http://schemas.openxmlformats.org/officeDocument/2006/relationships/image" Target="../media/image16.pn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11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10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Relationship Id="rId9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84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noProof="0" dirty="0" smtClean="0">
                <a:latin typeface="Calibri"/>
              </a:rPr>
              <a:t>Lomený výraz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Veronika Dočkalová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smtClean="0">
                <a:latin typeface="Calibri"/>
              </a:rPr>
              <a:t>40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kumimoji="0" lang="cs-CZ" sz="3200" b="0" i="0" u="none" strike="noStrike" kern="1200" cap="none" spc="0" normalizeH="0" noProof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Úprava lomeného výrazu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806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40479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1916832"/>
            <a:ext cx="6957392" cy="2448272"/>
          </a:xfrm>
          <a:ln w="57150">
            <a:prstDash val="sysDot"/>
            <a:miter lim="800000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45720" indent="0">
              <a:buNone/>
            </a:pPr>
            <a:r>
              <a:rPr lang="cs-CZ" sz="4800" dirty="0" smtClean="0"/>
              <a:t>Uprav lomené výrazy, nezapomeň na správné podmínky řešitelnosti.</a:t>
            </a:r>
            <a:endParaRPr lang="cs-CZ" sz="4800" dirty="0"/>
          </a:p>
        </p:txBody>
      </p:sp>
      <p:sp>
        <p:nvSpPr>
          <p:cNvPr id="4" name="Pěticípá hvězda 3"/>
          <p:cNvSpPr/>
          <p:nvPr/>
        </p:nvSpPr>
        <p:spPr>
          <a:xfrm rot="19226552">
            <a:off x="635503" y="1395886"/>
            <a:ext cx="936104" cy="864096"/>
          </a:xfrm>
          <a:prstGeom prst="star5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  <a:reflection blurRad="38100" stA="26000" endPos="23000" dist="25400" dir="5400000" sy="-100000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 rot="19226552">
            <a:off x="7476266" y="3938581"/>
            <a:ext cx="936104" cy="864096"/>
          </a:xfrm>
          <a:prstGeom prst="star5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  <a:reflection blurRad="38100" stA="26000" endPos="23000" dist="25400" dir="5400000" sy="-100000" rotWithShape="0"/>
            <a:softEdge rad="317500"/>
          </a:effectLst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5802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3779912" y="404664"/>
                <a:ext cx="1584176" cy="792088"/>
              </a:xfrm>
            </p:spPr>
            <p:txBody>
              <a:bodyPr/>
              <a:lstStyle/>
              <a:p>
                <a:pPr marL="0" indent="0" algn="ctr">
                  <a:buNone/>
                </a:pPr>
                <a:r>
                  <a:rPr lang="cs-CZ" sz="3600" dirty="0" smtClean="0">
                    <a:solidFill>
                      <a:srgbClr val="000096"/>
                    </a:solidFill>
                    <a:effectLst/>
                    <a:latin typeface="ARIAL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𝟓</m:t>
                        </m:r>
                        <m:sSup>
                          <m:sSupPr>
                            <m:ctrlPr>
                              <a:rPr lang="cs-CZ" sz="3600" b="1" i="1" smtClean="0">
                                <a:solidFill>
                                  <a:srgbClr val="000096"/>
                                </a:solidFill>
                                <a:effectLst/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smtClean="0">
                                <a:solidFill>
                                  <a:srgbClr val="000096"/>
                                </a:solidFill>
                                <a:effectLst/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smtClean="0">
                                <a:solidFill>
                                  <a:srgbClr val="000096"/>
                                </a:solidFill>
                                <a:effectLst/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smtClean="0">
                                <a:solidFill>
                                  <a:srgbClr val="000096"/>
                                </a:solidFill>
                                <a:effectLst/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smtClean="0">
                                <a:solidFill>
                                  <a:srgbClr val="000096"/>
                                </a:solidFill>
                                <a:effectLst/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smtClean="0">
                                <a:solidFill>
                                  <a:srgbClr val="000096"/>
                                </a:solidFill>
                                <a:effectLst/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</m:num>
                      <m:den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𝟏𝟓</m:t>
                        </m:r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𝒙</m:t>
                        </m:r>
                        <m:sSup>
                          <m:sSupPr>
                            <m:ctrlPr>
                              <a:rPr lang="cs-CZ" sz="3600" b="1" i="1" smtClean="0">
                                <a:solidFill>
                                  <a:srgbClr val="000096"/>
                                </a:solidFill>
                                <a:effectLst/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smtClean="0">
                                <a:solidFill>
                                  <a:srgbClr val="000096"/>
                                </a:solidFill>
                                <a:effectLst/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smtClean="0">
                                <a:solidFill>
                                  <a:srgbClr val="000096"/>
                                </a:solidFill>
                                <a:effectLst/>
                                <a:latin typeface="Cambria Math"/>
                              </a:rPr>
                              <m:t>𝟓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3600" dirty="0" smtClean="0">
                    <a:solidFill>
                      <a:srgbClr val="000096"/>
                    </a:solidFill>
                    <a:effectLst/>
                    <a:latin typeface="ARIAL"/>
                  </a:rPr>
                  <a:t> </a:t>
                </a:r>
                <a:endParaRPr lang="cs-CZ" sz="3600" dirty="0">
                  <a:effectLst/>
                </a:endParaRPr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3779912" y="404664"/>
                <a:ext cx="1584176" cy="792088"/>
              </a:xfrm>
              <a:blipFill rotWithShape="1">
                <a:blip r:embed="rId2"/>
                <a:stretch>
                  <a:fillRect b="-253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>
            <a:off x="683568" y="1484784"/>
            <a:ext cx="792088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6804248" y="5733256"/>
            <a:ext cx="2196244" cy="646331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d</a:t>
            </a:r>
            <a:r>
              <a:rPr lang="cs-CZ" sz="3600" dirty="0" smtClean="0"/>
              <a:t>alší úkol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4" name="Diagram 13"/>
              <p:cNvGraphicFramePr/>
              <p:nvPr>
                <p:extLst>
                  <p:ext uri="{D42A27DB-BD31-4B8C-83A1-F6EECF244321}">
                    <p14:modId xmlns:p14="http://schemas.microsoft.com/office/powerpoint/2010/main" val="1143190896"/>
                  </p:ext>
                </p:extLst>
              </p:nvPr>
            </p:nvGraphicFramePr>
            <p:xfrm>
              <a:off x="827584" y="2204864"/>
              <a:ext cx="4608512" cy="3416320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4" r:lo="rId5" r:qs="rId6" r:cs="rId7"/>
              </a:graphicData>
            </a:graphic>
          </p:graphicFrame>
        </mc:Choice>
        <mc:Fallback xmlns="">
          <p:graphicFrame>
            <p:nvGraphicFramePr>
              <p:cNvPr id="14" name="Diagram 13"/>
              <p:cNvGraphicFramePr/>
              <p:nvPr>
                <p:extLst>
                  <p:ext uri="{D42A27DB-BD31-4B8C-83A1-F6EECF244321}">
                    <p14:modId xmlns:p14="http://schemas.microsoft.com/office/powerpoint/2010/main" val="1143190896"/>
                  </p:ext>
                </p:extLst>
              </p:nvPr>
            </p:nvGraphicFramePr>
            <p:xfrm>
              <a:off x="827584" y="2204864"/>
              <a:ext cx="4608512" cy="3416320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9" r:lo="rId10" r:qs="rId11" r:cs="rId12"/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307830012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3563888" y="548680"/>
                <a:ext cx="2016224" cy="792088"/>
              </a:xfrm>
            </p:spPr>
            <p:txBody>
              <a:bodyPr/>
              <a:lstStyle/>
              <a:p>
                <a:pPr marL="0" indent="0" algn="l">
                  <a:buNone/>
                </a:pPr>
                <a:r>
                  <a:rPr lang="cs-CZ" sz="3600" dirty="0" smtClean="0">
                    <a:solidFill>
                      <a:schemeClr val="accent1">
                        <a:lumMod val="75000"/>
                      </a:schemeClr>
                    </a:solidFill>
                    <a:effectLst/>
                  </a:rPr>
                  <a:t> </a:t>
                </a:r>
                <a:r>
                  <a:rPr lang="cs-CZ" sz="3600" dirty="0" smtClean="0">
                    <a:solidFill>
                      <a:srgbClr val="000096"/>
                    </a:solidFill>
                    <a:effectLst/>
                    <a:latin typeface="ARIAL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𝟑</m:t>
                        </m:r>
                        <m:sSup>
                          <m:sSupPr>
                            <m:ctrlPr>
                              <a:rPr lang="cs-CZ" sz="3600" b="1" i="1" smtClean="0">
                                <a:solidFill>
                                  <a:srgbClr val="000096"/>
                                </a:solidFill>
                                <a:effectLst/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smtClean="0">
                                <a:solidFill>
                                  <a:srgbClr val="000096"/>
                                </a:solidFill>
                                <a:effectLst/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3600" b="1" i="1" smtClean="0">
                                <a:solidFill>
                                  <a:srgbClr val="000096"/>
                                </a:solidFill>
                                <a:effectLst/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+ </m:t>
                        </m:r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𝟔</m:t>
                        </m:r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𝒂</m:t>
                        </m:r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+</m:t>
                        </m:r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600" dirty="0">
                    <a:solidFill>
                      <a:srgbClr val="000096"/>
                    </a:solidFill>
                    <a:effectLst/>
                    <a:latin typeface="ARIAL"/>
                  </a:rPr>
                  <a:t> </a:t>
                </a:r>
                <a:r>
                  <a:rPr lang="cs-CZ" sz="3600" dirty="0" smtClean="0">
                    <a:solidFill>
                      <a:schemeClr val="accent1">
                        <a:lumMod val="75000"/>
                      </a:schemeClr>
                    </a:solidFill>
                    <a:effectLst/>
                  </a:rPr>
                  <a:t> </a:t>
                </a:r>
                <a:endParaRPr lang="cs-CZ" sz="3600" dirty="0">
                  <a:solidFill>
                    <a:schemeClr val="accent1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3563888" y="548680"/>
                <a:ext cx="2016224" cy="792088"/>
              </a:xfrm>
              <a:blipFill rotWithShape="1">
                <a:blip r:embed="rId2"/>
                <a:stretch>
                  <a:fillRect b="-161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683568" y="1628800"/>
            <a:ext cx="792088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>
            <a:hlinkClick r:id="rId3" action="ppaction://hlinksldjump"/>
          </p:cNvPr>
          <p:cNvSpPr txBox="1"/>
          <p:nvPr/>
        </p:nvSpPr>
        <p:spPr>
          <a:xfrm>
            <a:off x="6804248" y="5733256"/>
            <a:ext cx="2196244" cy="646331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d</a:t>
            </a:r>
            <a:r>
              <a:rPr lang="cs-CZ" sz="3600" dirty="0" smtClean="0"/>
              <a:t>alší úkol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9" name="Diagram 8"/>
              <p:cNvGraphicFramePr/>
              <p:nvPr>
                <p:extLst>
                  <p:ext uri="{D42A27DB-BD31-4B8C-83A1-F6EECF244321}">
                    <p14:modId xmlns:p14="http://schemas.microsoft.com/office/powerpoint/2010/main" val="3733967847"/>
                  </p:ext>
                </p:extLst>
              </p:nvPr>
            </p:nvGraphicFramePr>
            <p:xfrm>
              <a:off x="827584" y="2204864"/>
              <a:ext cx="4608512" cy="3416320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4" r:lo="rId5" r:qs="rId6" r:cs="rId7"/>
              </a:graphicData>
            </a:graphic>
          </p:graphicFrame>
        </mc:Choice>
        <mc:Fallback xmlns="">
          <p:graphicFrame>
            <p:nvGraphicFramePr>
              <p:cNvPr id="9" name="Diagram 8"/>
              <p:cNvGraphicFramePr/>
              <p:nvPr>
                <p:extLst>
                  <p:ext uri="{D42A27DB-BD31-4B8C-83A1-F6EECF244321}">
                    <p14:modId xmlns:p14="http://schemas.microsoft.com/office/powerpoint/2010/main" val="3733967847"/>
                  </p:ext>
                </p:extLst>
              </p:nvPr>
            </p:nvGraphicFramePr>
            <p:xfrm>
              <a:off x="827584" y="2204864"/>
              <a:ext cx="4608512" cy="3416320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9" r:lo="rId10" r:qs="rId11" r:cs="rId12"/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2926594956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548680"/>
            <a:ext cx="2880320" cy="792088"/>
          </a:xfrm>
          <a:effectLst/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effectLst/>
              </a:rPr>
              <a:t> 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683568" y="1556792"/>
            <a:ext cx="792088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>
            <a:hlinkClick r:id="rId2" action="ppaction://hlinksldjump"/>
          </p:cNvPr>
          <p:cNvSpPr txBox="1"/>
          <p:nvPr/>
        </p:nvSpPr>
        <p:spPr>
          <a:xfrm>
            <a:off x="6804248" y="5733256"/>
            <a:ext cx="2196244" cy="646331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d</a:t>
            </a:r>
            <a:r>
              <a:rPr lang="cs-CZ" sz="3600" dirty="0" smtClean="0"/>
              <a:t>alší úkol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0" name="Diagram 19"/>
              <p:cNvGraphicFramePr/>
              <p:nvPr>
                <p:extLst>
                  <p:ext uri="{D42A27DB-BD31-4B8C-83A1-F6EECF244321}">
                    <p14:modId xmlns:p14="http://schemas.microsoft.com/office/powerpoint/2010/main" val="1875580573"/>
                  </p:ext>
                </p:extLst>
              </p:nvPr>
            </p:nvGraphicFramePr>
            <p:xfrm>
              <a:off x="827584" y="2204864"/>
              <a:ext cx="4608512" cy="3416320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3" r:lo="rId4" r:qs="rId5" r:cs="rId6"/>
              </a:graphicData>
            </a:graphic>
          </p:graphicFrame>
        </mc:Choice>
        <mc:Fallback xmlns="">
          <p:graphicFrame>
            <p:nvGraphicFramePr>
              <p:cNvPr id="20" name="Diagram 19"/>
              <p:cNvGraphicFramePr/>
              <p:nvPr>
                <p:extLst>
                  <p:ext uri="{D42A27DB-BD31-4B8C-83A1-F6EECF244321}">
                    <p14:modId xmlns:p14="http://schemas.microsoft.com/office/powerpoint/2010/main" val="1875580573"/>
                  </p:ext>
                </p:extLst>
              </p:nvPr>
            </p:nvGraphicFramePr>
            <p:xfrm>
              <a:off x="827584" y="2204864"/>
              <a:ext cx="4608512" cy="3416320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8" r:lo="rId9" r:qs="rId10" r:cs="rId11"/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3707904" y="548680"/>
                <a:ext cx="1728192" cy="792088"/>
              </a:xfrm>
              <a:prstGeom prst="rect">
                <a:avLst/>
              </a:prstGeom>
              <a:effectLst/>
            </p:spPr>
            <p:txBody>
              <a:bodyPr vert="horz" lIns="91440" tIns="45720" rIns="91440" bIns="45720" rtlCol="0" anchor="t" anchorCtr="0">
                <a:noAutofit/>
              </a:bodyPr>
              <a:lstStyle>
                <a:lvl1pPr marL="320040" indent="-320040" algn="r" defTabSz="914400" rtl="0" eaLnBrk="1" latinLnBrk="0" hangingPunct="1">
                  <a:spcBef>
                    <a:spcPct val="0"/>
                  </a:spcBef>
                  <a:buClr>
                    <a:schemeClr val="accent6">
                      <a:lumMod val="75000"/>
                    </a:schemeClr>
                  </a:buClr>
                  <a:buSzPct val="128000"/>
                  <a:buFont typeface="Georgia" pitchFamily="18" charset="0"/>
                  <a:buChar char="*"/>
                  <a:defRPr sz="4600" b="1" i="0" kern="1200">
                    <a:gradFill>
                      <a:gsLst>
                        <a:gs pos="0">
                          <a:schemeClr val="tx1"/>
                        </a:gs>
                        <a:gs pos="40000">
                          <a:schemeClr val="tx1">
                            <a:lumMod val="75000"/>
                            <a:lumOff val="25000"/>
                          </a:schemeClr>
                        </a:gs>
                        <a:gs pos="100000">
                          <a:schemeClr val="tx2">
                            <a:alpha val="65000"/>
                          </a:schemeClr>
                        </a:gs>
                      </a:gsLst>
                      <a:lin ang="5400000" scaled="0"/>
                    </a:gradFill>
                    <a:effectLst>
                      <a:reflection blurRad="6350" stA="55000" endA="300" endPos="45500" dir="5400000" sy="-100000" algn="bl" rotWithShape="0"/>
                    </a:effectLst>
                    <a:latin typeface="+mj-lt"/>
                    <a:ea typeface="+mj-ea"/>
                    <a:cs typeface="+mj-cs"/>
                  </a:defRPr>
                </a:lvl1pPr>
                <a:lvl2pPr eaLnBrk="1" hangingPunct="1">
                  <a:defRPr>
                    <a:solidFill>
                      <a:schemeClr val="tx2"/>
                    </a:solidFill>
                  </a:defRPr>
                </a:lvl2pPr>
                <a:lvl3pPr eaLnBrk="1" hangingPunct="1">
                  <a:defRPr>
                    <a:solidFill>
                      <a:schemeClr val="tx2"/>
                    </a:solidFill>
                  </a:defRPr>
                </a:lvl3pPr>
                <a:lvl4pPr eaLnBrk="1" hangingPunct="1">
                  <a:defRPr>
                    <a:solidFill>
                      <a:schemeClr val="tx2"/>
                    </a:solidFill>
                  </a:defRPr>
                </a:lvl4pPr>
                <a:lvl5pPr eaLnBrk="1" hangingPunct="1">
                  <a:defRPr>
                    <a:solidFill>
                      <a:schemeClr val="tx2"/>
                    </a:solidFill>
                  </a:defRPr>
                </a:lvl5pPr>
                <a:lvl6pPr eaLnBrk="1" hangingPunct="1">
                  <a:defRPr>
                    <a:solidFill>
                      <a:schemeClr val="tx2"/>
                    </a:solidFill>
                  </a:defRPr>
                </a:lvl6pPr>
                <a:lvl7pPr eaLnBrk="1" hangingPunct="1">
                  <a:defRPr>
                    <a:solidFill>
                      <a:schemeClr val="tx2"/>
                    </a:solidFill>
                  </a:defRPr>
                </a:lvl7pPr>
                <a:lvl8pPr eaLnBrk="1" hangingPunct="1">
                  <a:defRPr>
                    <a:solidFill>
                      <a:schemeClr val="tx2"/>
                    </a:solidFill>
                  </a:defRPr>
                </a:lvl8pPr>
                <a:lvl9pPr eaLnBrk="1" hangingPunct="1">
                  <a:defRPr>
                    <a:solidFill>
                      <a:schemeClr val="tx2"/>
                    </a:solidFill>
                  </a:defRPr>
                </a:lvl9pPr>
              </a:lstStyle>
              <a:p>
                <a:pPr marL="0" indent="0" algn="l">
                  <a:buNone/>
                </a:pPr>
                <a:r>
                  <a:rPr lang="cs-CZ" sz="3600" dirty="0" smtClean="0">
                    <a:solidFill>
                      <a:schemeClr val="accent1">
                        <a:lumMod val="75000"/>
                      </a:schemeClr>
                    </a:solidFill>
                    <a:effectLst/>
                  </a:rPr>
                  <a:t> </a:t>
                </a:r>
                <a:r>
                  <a:rPr lang="cs-CZ" sz="3600" dirty="0" smtClean="0">
                    <a:solidFill>
                      <a:srgbClr val="000096"/>
                    </a:solidFill>
                    <a:effectLst/>
                    <a:latin typeface="ARIAL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𝟓</m:t>
                        </m:r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𝒇</m:t>
                        </m:r>
                      </m:den>
                    </m:f>
                    <m:r>
                      <a:rPr lang="cs-CZ" sz="3600" b="1" i="1" smtClean="0">
                        <a:solidFill>
                          <a:srgbClr val="000096"/>
                        </a:solidFill>
                        <a:effectLst/>
                        <a:latin typeface="Cambria Math"/>
                      </a:rPr>
                      <m:t>+ </m:t>
                    </m:r>
                    <m:f>
                      <m:fPr>
                        <m:ctrlP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𝒈</m:t>
                        </m:r>
                      </m:den>
                    </m:f>
                  </m:oMath>
                </a14:m>
                <a:r>
                  <a:rPr lang="cs-CZ" sz="3600" dirty="0">
                    <a:solidFill>
                      <a:srgbClr val="000096"/>
                    </a:solidFill>
                    <a:effectLst/>
                    <a:latin typeface="ARIAL"/>
                  </a:rPr>
                  <a:t> </a:t>
                </a:r>
                <a:r>
                  <a:rPr lang="cs-CZ" sz="3600" dirty="0" smtClean="0">
                    <a:solidFill>
                      <a:schemeClr val="accent1">
                        <a:lumMod val="75000"/>
                      </a:schemeClr>
                    </a:solidFill>
                    <a:effectLst/>
                  </a:rPr>
                  <a:t> </a:t>
                </a:r>
                <a:endParaRPr lang="cs-CZ" sz="3600" dirty="0">
                  <a:solidFill>
                    <a:schemeClr val="accent1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548680"/>
                <a:ext cx="1728192" cy="792088"/>
              </a:xfrm>
              <a:prstGeom prst="rect">
                <a:avLst/>
              </a:prstGeom>
              <a:blipFill rotWithShape="1">
                <a:blip r:embed="rId12"/>
                <a:stretch>
                  <a:fillRect b="-16154"/>
                </a:stretch>
              </a:blipFill>
              <a:effectLst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94380765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3221850" y="620688"/>
                <a:ext cx="2700300" cy="792088"/>
              </a:xfrm>
              <a:effectLst/>
            </p:spPr>
            <p:txBody>
              <a:bodyPr/>
              <a:lstStyle/>
              <a:p>
                <a:pPr marL="0" indent="0" algn="l">
                  <a:buNone/>
                </a:pPr>
                <a:r>
                  <a:rPr lang="cs-CZ" sz="3600" dirty="0" smtClean="0">
                    <a:solidFill>
                      <a:schemeClr val="accent1">
                        <a:lumMod val="75000"/>
                      </a:schemeClr>
                    </a:solidFill>
                    <a:effectLst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𝟑</m:t>
                        </m:r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𝒎</m:t>
                        </m:r>
                        <m:r>
                          <a:rPr lang="cs-CZ" sz="3600" i="1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3600" i="1">
                        <a:solidFill>
                          <a:srgbClr val="000096"/>
                        </a:solidFill>
                        <a:effectLst/>
                        <a:latin typeface="Cambria Math"/>
                      </a:rPr>
                      <m:t>+ </m:t>
                    </m:r>
                    <m:f>
                      <m:fPr>
                        <m:ctrlPr>
                          <a:rPr lang="cs-CZ" sz="3600" i="1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𝟔</m:t>
                        </m:r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𝒎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sz="3600" dirty="0" smtClean="0">
                    <a:solidFill>
                      <a:schemeClr val="accent1">
                        <a:lumMod val="75000"/>
                      </a:schemeClr>
                    </a:solidFill>
                    <a:effectLst/>
                  </a:rPr>
                  <a:t> </a:t>
                </a:r>
                <a:endParaRPr lang="cs-CZ" sz="3600" dirty="0">
                  <a:solidFill>
                    <a:schemeClr val="accent1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3221850" y="620688"/>
                <a:ext cx="2700300" cy="792088"/>
              </a:xfrm>
              <a:blipFill rotWithShape="1">
                <a:blip r:embed="rId2"/>
                <a:stretch>
                  <a:fillRect b="-6154"/>
                </a:stretch>
              </a:blipFill>
              <a:effectLst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20"/>
          <p:cNvCxnSpPr/>
          <p:nvPr/>
        </p:nvCxnSpPr>
        <p:spPr>
          <a:xfrm>
            <a:off x="683568" y="1700808"/>
            <a:ext cx="792088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>
            <a:hlinkClick r:id="rId3" action="ppaction://hlinksldjump"/>
          </p:cNvPr>
          <p:cNvSpPr txBox="1"/>
          <p:nvPr/>
        </p:nvSpPr>
        <p:spPr>
          <a:xfrm>
            <a:off x="6804248" y="5733256"/>
            <a:ext cx="2196244" cy="646331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d</a:t>
            </a:r>
            <a:r>
              <a:rPr lang="cs-CZ" sz="3600" dirty="0" smtClean="0"/>
              <a:t>alší úkol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4" name="Diagram 23"/>
              <p:cNvGraphicFramePr/>
              <p:nvPr>
                <p:extLst>
                  <p:ext uri="{D42A27DB-BD31-4B8C-83A1-F6EECF244321}">
                    <p14:modId xmlns:p14="http://schemas.microsoft.com/office/powerpoint/2010/main" val="3007220840"/>
                  </p:ext>
                </p:extLst>
              </p:nvPr>
            </p:nvGraphicFramePr>
            <p:xfrm>
              <a:off x="827584" y="2204864"/>
              <a:ext cx="4608512" cy="3416320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4" r:lo="rId5" r:qs="rId6" r:cs="rId7"/>
              </a:graphicData>
            </a:graphic>
          </p:graphicFrame>
        </mc:Choice>
        <mc:Fallback xmlns="">
          <p:graphicFrame>
            <p:nvGraphicFramePr>
              <p:cNvPr id="24" name="Diagram 23"/>
              <p:cNvGraphicFramePr/>
              <p:nvPr>
                <p:extLst>
                  <p:ext uri="{D42A27DB-BD31-4B8C-83A1-F6EECF244321}">
                    <p14:modId xmlns:p14="http://schemas.microsoft.com/office/powerpoint/2010/main" val="3007220840"/>
                  </p:ext>
                </p:extLst>
              </p:nvPr>
            </p:nvGraphicFramePr>
            <p:xfrm>
              <a:off x="827584" y="2204864"/>
              <a:ext cx="4608512" cy="3416320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9" r:lo="rId10" r:qs="rId11" r:cs="rId12"/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023637967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683568" y="1628800"/>
            <a:ext cx="792088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6804248" y="5733256"/>
            <a:ext cx="2196244" cy="646331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d</a:t>
            </a:r>
            <a:r>
              <a:rPr lang="cs-CZ" sz="3600" dirty="0" smtClean="0"/>
              <a:t>alší úkol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Diagram 4"/>
              <p:cNvGraphicFramePr/>
              <p:nvPr>
                <p:extLst>
                  <p:ext uri="{D42A27DB-BD31-4B8C-83A1-F6EECF244321}">
                    <p14:modId xmlns:p14="http://schemas.microsoft.com/office/powerpoint/2010/main" val="1735037078"/>
                  </p:ext>
                </p:extLst>
              </p:nvPr>
            </p:nvGraphicFramePr>
            <p:xfrm>
              <a:off x="827584" y="2204864"/>
              <a:ext cx="4608512" cy="3416320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3" r:lo="rId4" r:qs="rId5" r:cs="rId6"/>
              </a:graphicData>
            </a:graphic>
          </p:graphicFrame>
        </mc:Choice>
        <mc:Fallback xmlns="">
          <p:graphicFrame>
            <p:nvGraphicFramePr>
              <p:cNvPr id="5" name="Diagram 4"/>
              <p:cNvGraphicFramePr/>
              <p:nvPr>
                <p:extLst>
                  <p:ext uri="{D42A27DB-BD31-4B8C-83A1-F6EECF244321}">
                    <p14:modId xmlns:p14="http://schemas.microsoft.com/office/powerpoint/2010/main" val="1735037078"/>
                  </p:ext>
                </p:extLst>
              </p:nvPr>
            </p:nvGraphicFramePr>
            <p:xfrm>
              <a:off x="827584" y="2204864"/>
              <a:ext cx="4608512" cy="3416320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8" r:lo="rId9" r:qs="rId10" r:cs="rId11"/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3221850" y="620688"/>
                <a:ext cx="2700300" cy="792088"/>
              </a:xfrm>
              <a:effectLst/>
            </p:spPr>
            <p:txBody>
              <a:bodyPr/>
              <a:lstStyle/>
              <a:p>
                <a:pPr marL="0" indent="0" algn="l">
                  <a:buNone/>
                </a:pPr>
                <a:r>
                  <a:rPr lang="cs-CZ" sz="3600" dirty="0" smtClean="0">
                    <a:solidFill>
                      <a:schemeClr val="accent1">
                        <a:lumMod val="75000"/>
                      </a:schemeClr>
                    </a:solidFill>
                    <a:effectLst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𝟑</m:t>
                        </m:r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𝒂</m:t>
                        </m:r>
                        <m:r>
                          <a:rPr lang="cs-CZ" sz="3600" i="1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𝒃</m:t>
                        </m:r>
                      </m:den>
                    </m:f>
                    <m:r>
                      <a:rPr lang="cs-CZ" sz="3600" b="1" i="1" smtClean="0">
                        <a:solidFill>
                          <a:srgbClr val="000096"/>
                        </a:solidFill>
                        <a:effectLst/>
                        <a:latin typeface="Cambria Math"/>
                      </a:rPr>
                      <m:t>−</m:t>
                    </m:r>
                    <m:r>
                      <a:rPr lang="cs-CZ" sz="3600" i="1">
                        <a:solidFill>
                          <a:srgbClr val="000096"/>
                        </a:solidFill>
                        <a:effectLst/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3600" i="1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𝟒</m:t>
                        </m:r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+</m:t>
                        </m:r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𝟐</m:t>
                        </m:r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𝒂𝒃</m:t>
                        </m:r>
                      </m:den>
                    </m:f>
                  </m:oMath>
                </a14:m>
                <a:r>
                  <a:rPr lang="cs-CZ" sz="3600" dirty="0" smtClean="0">
                    <a:solidFill>
                      <a:schemeClr val="accent1">
                        <a:lumMod val="75000"/>
                      </a:schemeClr>
                    </a:solidFill>
                    <a:effectLst/>
                  </a:rPr>
                  <a:t> </a:t>
                </a:r>
                <a:endParaRPr lang="cs-CZ" sz="3600" dirty="0">
                  <a:solidFill>
                    <a:schemeClr val="accent1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3221850" y="620688"/>
                <a:ext cx="2700300" cy="792088"/>
              </a:xfrm>
              <a:blipFill rotWithShape="1">
                <a:blip r:embed="rId12"/>
                <a:stretch>
                  <a:fillRect b="-6154"/>
                </a:stretch>
              </a:blipFill>
              <a:effectLst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1900478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683568" y="1700808"/>
            <a:ext cx="792088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6804248" y="5733256"/>
            <a:ext cx="2196244" cy="646331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d</a:t>
            </a:r>
            <a:r>
              <a:rPr lang="cs-CZ" sz="3600" dirty="0" smtClean="0"/>
              <a:t>alší úkol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Diagram 4"/>
              <p:cNvGraphicFramePr/>
              <p:nvPr>
                <p:extLst>
                  <p:ext uri="{D42A27DB-BD31-4B8C-83A1-F6EECF244321}">
                    <p14:modId xmlns:p14="http://schemas.microsoft.com/office/powerpoint/2010/main" val="1378349455"/>
                  </p:ext>
                </p:extLst>
              </p:nvPr>
            </p:nvGraphicFramePr>
            <p:xfrm>
              <a:off x="827584" y="2204864"/>
              <a:ext cx="4608512" cy="3416320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3" r:lo="rId4" r:qs="rId5" r:cs="rId6"/>
              </a:graphicData>
            </a:graphic>
          </p:graphicFrame>
        </mc:Choice>
        <mc:Fallback xmlns="">
          <p:graphicFrame>
            <p:nvGraphicFramePr>
              <p:cNvPr id="5" name="Diagram 4"/>
              <p:cNvGraphicFramePr/>
              <p:nvPr>
                <p:extLst>
                  <p:ext uri="{D42A27DB-BD31-4B8C-83A1-F6EECF244321}">
                    <p14:modId xmlns:p14="http://schemas.microsoft.com/office/powerpoint/2010/main" val="1378349455"/>
                  </p:ext>
                </p:extLst>
              </p:nvPr>
            </p:nvGraphicFramePr>
            <p:xfrm>
              <a:off x="827584" y="2204864"/>
              <a:ext cx="4608512" cy="3416320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8" r:lo="rId9" r:qs="rId10" r:cs="rId11"/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3221850" y="620688"/>
                <a:ext cx="2934326" cy="1008112"/>
              </a:xfrm>
              <a:effectLst/>
            </p:spPr>
            <p:txBody>
              <a:bodyPr/>
              <a:lstStyle/>
              <a:p>
                <a:pPr marL="0" indent="0" algn="l">
                  <a:buNone/>
                </a:pPr>
                <a:r>
                  <a:rPr lang="cs-CZ" sz="3600" dirty="0" smtClean="0">
                    <a:solidFill>
                      <a:schemeClr val="accent1">
                        <a:lumMod val="75000"/>
                      </a:schemeClr>
                    </a:solidFill>
                    <a:effectLst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𝒅</m:t>
                        </m:r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−</m:t>
                        </m:r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𝟑</m:t>
                        </m:r>
                        <m:r>
                          <a:rPr lang="cs-CZ" sz="3600" i="1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𝟖</m:t>
                        </m:r>
                        <m:sSup>
                          <m:sSupPr>
                            <m:ctrlPr>
                              <a:rPr lang="cs-CZ" sz="3600" b="1" i="1" smtClean="0">
                                <a:solidFill>
                                  <a:srgbClr val="000096"/>
                                </a:solidFill>
                                <a:effectLst/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smtClean="0">
                                <a:solidFill>
                                  <a:srgbClr val="000096"/>
                                </a:solidFill>
                                <a:effectLst/>
                                <a:latin typeface="Cambria Math"/>
                              </a:rPr>
                              <m:t>𝒄</m:t>
                            </m:r>
                          </m:e>
                          <m:sup>
                            <m:r>
                              <a:rPr lang="cs-CZ" sz="3600" b="1" i="1" smtClean="0">
                                <a:solidFill>
                                  <a:srgbClr val="000096"/>
                                </a:solidFill>
                                <a:effectLst/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𝒅</m:t>
                        </m:r>
                      </m:den>
                    </m:f>
                    <m:r>
                      <a:rPr lang="cs-CZ" sz="3600" i="1">
                        <a:solidFill>
                          <a:srgbClr val="000096"/>
                        </a:solidFill>
                        <a:effectLst/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3600" i="1">
                        <a:solidFill>
                          <a:srgbClr val="000096"/>
                        </a:solidFill>
                        <a:effectLst/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3600" i="1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𝟏𝟔</m:t>
                        </m:r>
                        <m:sSup>
                          <m:sSupPr>
                            <m:ctrlPr>
                              <a:rPr lang="cs-CZ" sz="3600" b="1" i="1" smtClean="0">
                                <a:solidFill>
                                  <a:srgbClr val="000096"/>
                                </a:solidFill>
                                <a:effectLst/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smtClean="0">
                                <a:solidFill>
                                  <a:srgbClr val="000096"/>
                                </a:solidFill>
                                <a:effectLst/>
                                <a:latin typeface="Cambria Math"/>
                              </a:rPr>
                              <m:t>𝒄</m:t>
                            </m:r>
                          </m:e>
                          <m:sup>
                            <m:r>
                              <a:rPr lang="cs-CZ" sz="3600" b="1" i="1" smtClean="0">
                                <a:solidFill>
                                  <a:srgbClr val="000096"/>
                                </a:solidFill>
                                <a:effectLst/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smtClean="0">
                                <a:solidFill>
                                  <a:srgbClr val="000096"/>
                                </a:solidFill>
                                <a:effectLst/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smtClean="0">
                                <a:solidFill>
                                  <a:srgbClr val="000096"/>
                                </a:solidFill>
                                <a:effectLst/>
                                <a:latin typeface="Cambria Math"/>
                              </a:rPr>
                              <m:t>𝒅</m:t>
                            </m:r>
                          </m:e>
                          <m:sup>
                            <m:r>
                              <a:rPr lang="cs-CZ" sz="3600" b="1" i="1" smtClean="0">
                                <a:solidFill>
                                  <a:srgbClr val="000096"/>
                                </a:solidFill>
                                <a:effectLst/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</m:num>
                      <m:den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𝟐</m:t>
                        </m:r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𝒅</m:t>
                        </m:r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 −</m:t>
                        </m:r>
                        <m:r>
                          <a:rPr lang="cs-CZ" sz="3600" b="1" i="1" smtClean="0">
                            <a:solidFill>
                              <a:srgbClr val="000096"/>
                            </a:solidFill>
                            <a:effectLst/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3600" dirty="0" smtClean="0">
                    <a:solidFill>
                      <a:schemeClr val="accent1">
                        <a:lumMod val="75000"/>
                      </a:schemeClr>
                    </a:solidFill>
                    <a:effectLst/>
                  </a:rPr>
                  <a:t> </a:t>
                </a:r>
                <a:endParaRPr lang="cs-CZ" sz="3600" dirty="0">
                  <a:solidFill>
                    <a:schemeClr val="accent1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3221850" y="620688"/>
                <a:ext cx="2934326" cy="1008112"/>
              </a:xfrm>
              <a:blipFill rotWithShape="1">
                <a:blip r:embed="rId12"/>
                <a:stretch>
                  <a:fillRect/>
                </a:stretch>
              </a:blipFill>
              <a:effectLst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34782953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95636" y="980728"/>
            <a:ext cx="65527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5"/>
                </a:solidFill>
              </a:rPr>
              <a:t>Skvělé, tento test jsi zvládnul!!!</a:t>
            </a:r>
          </a:p>
        </p:txBody>
      </p:sp>
      <p:sp>
        <p:nvSpPr>
          <p:cNvPr id="5" name="Svislý svitek 4">
            <a:hlinkClick r:id="" action="ppaction://hlinkshowjump?jump=endshow"/>
          </p:cNvPr>
          <p:cNvSpPr/>
          <p:nvPr/>
        </p:nvSpPr>
        <p:spPr>
          <a:xfrm>
            <a:off x="2987824" y="3140968"/>
            <a:ext cx="3168352" cy="3024336"/>
          </a:xfrm>
          <a:prstGeom prst="verticalScroll">
            <a:avLst/>
          </a:prstGeom>
          <a:effectLst>
            <a:outerShdw blurRad="63500" dist="50800" dir="5400000" sx="98000" sy="98000" rotWithShape="0">
              <a:srgbClr val="000000">
                <a:alpha val="20000"/>
              </a:srgbClr>
            </a:outerShdw>
            <a:softEdge rad="1270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>
            <a:hlinkClick r:id="" action="ppaction://hlinkshowjump?jump=endshow"/>
          </p:cNvPr>
          <p:cNvSpPr/>
          <p:nvPr/>
        </p:nvSpPr>
        <p:spPr>
          <a:xfrm>
            <a:off x="3797914" y="3879050"/>
            <a:ext cx="1548172" cy="154817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390310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836712"/>
            <a:ext cx="65527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5"/>
                </a:solidFill>
              </a:rPr>
              <a:t>Správný výsledek.</a:t>
            </a:r>
          </a:p>
        </p:txBody>
      </p:sp>
      <p:sp>
        <p:nvSpPr>
          <p:cNvPr id="5" name="TextovéPole 4">
            <a:hlinkClick r:id="" action="ppaction://hlinkshowjump?jump=lastslideviewed"/>
          </p:cNvPr>
          <p:cNvSpPr txBox="1"/>
          <p:nvPr/>
        </p:nvSpPr>
        <p:spPr>
          <a:xfrm>
            <a:off x="6804248" y="5733256"/>
            <a:ext cx="2196244" cy="1015663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zpět</a:t>
            </a:r>
            <a:endParaRPr lang="cs-CZ" sz="6000" dirty="0"/>
          </a:p>
        </p:txBody>
      </p:sp>
      <p:sp>
        <p:nvSpPr>
          <p:cNvPr id="6" name="Veselý obličej 5"/>
          <p:cNvSpPr/>
          <p:nvPr/>
        </p:nvSpPr>
        <p:spPr>
          <a:xfrm>
            <a:off x="2411760" y="2708920"/>
            <a:ext cx="3168352" cy="3024336"/>
          </a:xfrm>
          <a:prstGeom prst="smileyFac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193201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836712"/>
            <a:ext cx="65527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5"/>
                </a:solidFill>
              </a:rPr>
              <a:t>Tvůj výsledek není</a:t>
            </a:r>
          </a:p>
          <a:p>
            <a:r>
              <a:rPr lang="cs-CZ" sz="5400" b="1" dirty="0">
                <a:solidFill>
                  <a:schemeClr val="accent5"/>
                </a:solidFill>
              </a:rPr>
              <a:t>s</a:t>
            </a:r>
            <a:r>
              <a:rPr lang="cs-CZ" sz="5400" b="1" dirty="0" smtClean="0">
                <a:solidFill>
                  <a:schemeClr val="accent5"/>
                </a:solidFill>
              </a:rPr>
              <a:t>právný, oprav se.</a:t>
            </a:r>
          </a:p>
        </p:txBody>
      </p:sp>
      <p:sp>
        <p:nvSpPr>
          <p:cNvPr id="6" name="TextovéPole 5">
            <a:hlinkClick r:id="" action="ppaction://hlinkshowjump?jump=lastslideviewed"/>
          </p:cNvPr>
          <p:cNvSpPr txBox="1"/>
          <p:nvPr/>
        </p:nvSpPr>
        <p:spPr>
          <a:xfrm>
            <a:off x="6804248" y="5733256"/>
            <a:ext cx="2196244" cy="1015663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zpět</a:t>
            </a:r>
            <a:endParaRPr lang="cs-CZ" sz="6000" dirty="0"/>
          </a:p>
        </p:txBody>
      </p:sp>
      <p:sp>
        <p:nvSpPr>
          <p:cNvPr id="7" name="Veselý obličej 6"/>
          <p:cNvSpPr/>
          <p:nvPr/>
        </p:nvSpPr>
        <p:spPr>
          <a:xfrm>
            <a:off x="2399499" y="3226014"/>
            <a:ext cx="3168352" cy="3024336"/>
          </a:xfrm>
          <a:prstGeom prst="smileyFace">
            <a:avLst>
              <a:gd name="adj" fmla="val -4653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154003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918648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lvl="0">
              <a:buClr>
                <a:srgbClr val="0BD0D9"/>
              </a:buClr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</a:t>
            </a:r>
            <a:r>
              <a:rPr lang="cs-CZ" sz="2000" dirty="0">
                <a:latin typeface="Constantia"/>
              </a:rPr>
              <a:t>Základní škole </a:t>
            </a:r>
            <a:br>
              <a:rPr lang="cs-CZ" sz="2000" dirty="0">
                <a:latin typeface="Constantia"/>
              </a:rPr>
            </a:br>
            <a:r>
              <a:rPr lang="cs-CZ" sz="2000" dirty="0">
                <a:latin typeface="Constantia"/>
              </a:rPr>
              <a:t>a Mateřské škole Mladá Boleslav, 17. listopadu 1325, příspěvková </a:t>
            </a:r>
            <a:r>
              <a:rPr lang="cs-CZ" sz="2000" dirty="0" smtClean="0">
                <a:latin typeface="Constantia"/>
              </a:rPr>
              <a:t>organizace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pro </a:t>
            </a:r>
            <a:r>
              <a:rPr lang="cs-CZ" sz="2000" dirty="0" smtClean="0">
                <a:latin typeface="Constantia"/>
              </a:rPr>
              <a:t>devátý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procvičení učiva – úprava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</a:t>
            </a:r>
            <a:r>
              <a:rPr lang="cs-CZ" sz="2000" dirty="0" smtClean="0">
                <a:latin typeface="Constantia"/>
              </a:rPr>
              <a:t>lomeného výrazu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nebo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individuálně na žákovská PC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ve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II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 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26217400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531</TotalTime>
  <Words>454</Words>
  <Application>Microsoft Office PowerPoint</Application>
  <PresentationFormat>Předvádění na obrazovce (4:3)</PresentationFormat>
  <Paragraphs>58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 (5x^2 y^3)/(15xy^5 ) </vt:lpstr>
      <vt:lpstr>  (3a^2+ 6a)/(a+2)  </vt:lpstr>
      <vt:lpstr> </vt:lpstr>
      <vt:lpstr> (3m )/5+  6m/10 </vt:lpstr>
      <vt:lpstr> (3a )/b-  (4+a)/2ab </vt:lpstr>
      <vt:lpstr> (d-3 )/(8c^3 d)∙  (16c^2 d^3)/(2d -6)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Kružnice a kruh</dc:title>
  <dc:creator>vlastnik</dc:creator>
  <cp:lastModifiedBy>vlastnik</cp:lastModifiedBy>
  <cp:revision>79</cp:revision>
  <dcterms:created xsi:type="dcterms:W3CDTF">2011-11-21T15:50:20Z</dcterms:created>
  <dcterms:modified xsi:type="dcterms:W3CDTF">2013-06-02T18:04:58Z</dcterms:modified>
</cp:coreProperties>
</file>