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69" r:id="rId4"/>
    <p:sldId id="270" r:id="rId5"/>
    <p:sldId id="271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12" autoAdjust="0"/>
    <p:restoredTop sz="94660"/>
  </p:normalViewPr>
  <p:slideViewPr>
    <p:cSldViewPr>
      <p:cViewPr>
        <p:scale>
          <a:sx n="66" d="100"/>
          <a:sy n="66" d="100"/>
        </p:scale>
        <p:origin x="-81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B7379-B1AC-409E-8B8B-937AB792B010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05A96-33DF-48D0-848F-260FC6C5D7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1EA91-D784-42C7-BDCD-FB6CF625B154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4D9EB-CD1A-4E8A-AB63-F303B9AC532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996E0-49FF-47A3-82FB-E6C300E8140F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6DEBF-1B7C-4EE9-ADEC-662D003FCB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1A925-9966-4B3C-833F-35A701260486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302A4-69E1-4E39-87A8-8A177FFA37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639B1-1A28-4CBC-86E8-C9F1478FB06B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FC852-42D7-478F-ABDB-27919189858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3D458-4B4B-4D50-A3B8-D38D04685E08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164D5-37C7-4A97-B17D-CD4849FE76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DA8CC-7FDB-4DF8-8A70-E9139243BA97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0484A-BED3-4D68-9BEA-A9D91AFD97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64852-890B-4E5D-9B62-2347CB703C26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0CA0A-6AFD-462E-8818-67DD55A6CB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22B3B-57A3-44CC-B9CC-F8684E115BD9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67F37-E789-46D5-9824-600E4BCC4D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213E0-22B9-4EB5-8F05-AAFD0ECD72D5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58B6B-C1D3-43A5-926A-B20F6440DB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D5D62-5745-43F8-9F66-6A80289A8927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B3BA0-D9C5-4C47-9D8E-2A22F04E6B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8E81745-C3C3-4E73-B7AB-7BD23DEB5F34}" type="datetimeFigureOut">
              <a:rPr lang="cs-CZ"/>
              <a:pPr>
                <a:defRPr/>
              </a:pPr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E80F131-9003-4190-A1EB-A408CA84BC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78" r:id="rId8"/>
    <p:sldLayoutId id="2147483686" r:id="rId9"/>
    <p:sldLayoutId id="2147483677" r:id="rId10"/>
    <p:sldLayoutId id="2147483676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575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alibri"/>
              </a:rPr>
              <a:t>Rovnice ve slovních úlohách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Autor:  </a:t>
            </a:r>
            <a:r>
              <a:rPr lang="cs-CZ" dirty="0" smtClean="0">
                <a:latin typeface="Calibri"/>
              </a:rPr>
              <a:t>Mgr. Veronika Dočkalová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>
                <a:solidFill>
                  <a:sysClr val="windowText" lastClr="000000"/>
                </a:solidFill>
                <a:latin typeface="Calibri"/>
              </a:rPr>
              <a:t>VY_32_INOVACE</a:t>
            </a:r>
            <a:r>
              <a:rPr lang="cs-CZ" smtClean="0">
                <a:latin typeface="Calibri"/>
              </a:rPr>
              <a:t>_33_Úlohy </a:t>
            </a:r>
            <a:r>
              <a:rPr lang="cs-CZ" dirty="0" smtClean="0">
                <a:latin typeface="Calibri"/>
              </a:rPr>
              <a:t>o společné práci</a:t>
            </a:r>
            <a:endParaRPr lang="cs-CZ" dirty="0" smtClean="0">
              <a:solidFill>
                <a:srgbClr val="FF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ysClr val="windowText" lastClr="000000"/>
              </a:solidFill>
              <a:latin typeface="Calibri"/>
            </a:endParaRPr>
          </a:p>
        </p:txBody>
      </p:sp>
      <p:pic>
        <p:nvPicPr>
          <p:cNvPr id="13314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88913"/>
            <a:ext cx="9144000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547813" y="2159000"/>
            <a:ext cx="6400800" cy="936625"/>
          </a:xfrm>
        </p:spPr>
        <p:txBody>
          <a:bodyPr/>
          <a:lstStyle/>
          <a:p>
            <a:pPr marL="44450" indent="0">
              <a:buFont typeface="Georgia" pitchFamily="18" charset="0"/>
              <a:buNone/>
            </a:pPr>
            <a:r>
              <a:rPr lang="cs-CZ" sz="2800" smtClean="0"/>
              <a:t>V těchto úlohách řešíme situace, </a:t>
            </a:r>
            <a:br>
              <a:rPr lang="cs-CZ" sz="2800" smtClean="0"/>
            </a:br>
            <a:r>
              <a:rPr lang="cs-CZ" sz="2800" smtClean="0"/>
              <a:t>kdy se na jednom úkolu podílí více účastníků.</a:t>
            </a:r>
          </a:p>
        </p:txBody>
      </p:sp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1223738" y="548680"/>
            <a:ext cx="6696525" cy="1143000"/>
          </a:xfrm>
        </p:spPr>
        <p:txBody>
          <a:bodyPr/>
          <a:lstStyle/>
          <a:p>
            <a:pPr marL="0" indent="0" algn="ctr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3600" dirty="0" smtClean="0"/>
              <a:t>Úlohy o společné práci</a:t>
            </a:r>
            <a:endParaRPr lang="cs-CZ" sz="3600" dirty="0"/>
          </a:p>
        </p:txBody>
      </p:sp>
      <p:pic>
        <p:nvPicPr>
          <p:cNvPr id="14339" name="Picture 2" descr="C:\Documents and Settings\pechackova\Local Settings\Temporary Internet Files\Content.IE5\0HYRKDYF\MC9002865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288" y="1727200"/>
            <a:ext cx="15494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3" descr="C:\Documents and Settings\pechackova\Local Settings\Temporary Internet Files\Content.IE5\W5YNKDE7\MC90022989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539750" y="3141663"/>
            <a:ext cx="1763713" cy="165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4" descr="C:\Documents and Settings\pechackova\Local Settings\Temporary Internet Files\Content.IE5\OD2Z81U3\MC90033843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4149725"/>
            <a:ext cx="3632200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 rot="1883552">
            <a:off x="-137833" y="3280539"/>
            <a:ext cx="4608512" cy="256490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827088" y="2349500"/>
            <a:ext cx="3529012" cy="476250"/>
          </a:xfrm>
        </p:spPr>
        <p:txBody>
          <a:bodyPr/>
          <a:lstStyle/>
          <a:p>
            <a:pPr marL="44450" indent="0">
              <a:buFont typeface="Georgia" pitchFamily="18" charset="0"/>
              <a:buNone/>
            </a:pPr>
            <a:r>
              <a:rPr lang="cs-CZ" sz="2800" smtClean="0"/>
              <a:t>Základem je určit si</a:t>
            </a:r>
          </a:p>
        </p:txBody>
      </p:sp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1223738" y="548680"/>
            <a:ext cx="6696525" cy="1143000"/>
          </a:xfrm>
        </p:spPr>
        <p:txBody>
          <a:bodyPr/>
          <a:lstStyle/>
          <a:p>
            <a:pPr marL="0" indent="0" algn="ctr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3600" dirty="0" smtClean="0"/>
              <a:t>Úlohy o společné práci</a:t>
            </a:r>
            <a:endParaRPr lang="cs-CZ" sz="3600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4067175" y="2349500"/>
            <a:ext cx="4897438" cy="170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4445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itchFamily="18" charset="0"/>
              <a:buNone/>
            </a:pPr>
            <a:r>
              <a:rPr lang="cs-CZ" sz="2800">
                <a:solidFill>
                  <a:srgbClr val="404040"/>
                </a:solidFill>
              </a:rPr>
              <a:t>, </a:t>
            </a:r>
            <a:r>
              <a:rPr lang="cs-CZ" sz="2800">
                <a:solidFill>
                  <a:srgbClr val="404040"/>
                </a:solidFill>
                <a:latin typeface="Trebuchet MS" pitchFamily="34" charset="0"/>
              </a:rPr>
              <a:t>jakou část dané práce vykonají jednotliv</a:t>
            </a:r>
            <a:r>
              <a:rPr lang="cs-CZ" sz="2800">
                <a:solidFill>
                  <a:srgbClr val="404040"/>
                </a:solidFill>
              </a:rPr>
              <a:t>í</a:t>
            </a:r>
            <a:r>
              <a:rPr lang="cs-CZ" sz="2800">
                <a:solidFill>
                  <a:srgbClr val="404040"/>
                </a:solidFill>
                <a:latin typeface="Trebuchet MS" pitchFamily="34" charset="0"/>
              </a:rPr>
              <a:t> účastníci za daný čas. </a:t>
            </a:r>
          </a:p>
        </p:txBody>
      </p:sp>
      <p:pic>
        <p:nvPicPr>
          <p:cNvPr id="6" name="Picture 3" descr="C:\Documents and Settings\pechackova\Local Settings\Temporary Internet Files\Content.IE5\W5YNKDE7\MC9002298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323850" y="3451225"/>
            <a:ext cx="966788" cy="90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3330575" y="4603750"/>
            <a:ext cx="1014413" cy="1179513"/>
            <a:chOff x="2880" y="2717"/>
            <a:chExt cx="639" cy="743"/>
          </a:xfrm>
        </p:grpSpPr>
        <p:sp>
          <p:nvSpPr>
            <p:cNvPr id="15370" name="AutoShape 3"/>
            <p:cNvSpPr>
              <a:spLocks noChangeAspect="1" noChangeArrowheads="1" noTextEdit="1"/>
            </p:cNvSpPr>
            <p:nvPr/>
          </p:nvSpPr>
          <p:spPr bwMode="auto">
            <a:xfrm>
              <a:off x="2880" y="2717"/>
              <a:ext cx="639" cy="7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1" name="Freeform 6"/>
            <p:cNvSpPr>
              <a:spLocks/>
            </p:cNvSpPr>
            <p:nvPr/>
          </p:nvSpPr>
          <p:spPr bwMode="auto">
            <a:xfrm>
              <a:off x="3267" y="3038"/>
              <a:ext cx="81" cy="163"/>
            </a:xfrm>
            <a:custGeom>
              <a:avLst/>
              <a:gdLst>
                <a:gd name="T0" fmla="*/ 52 w 243"/>
                <a:gd name="T1" fmla="*/ 5 h 491"/>
                <a:gd name="T2" fmla="*/ 54 w 243"/>
                <a:gd name="T3" fmla="*/ 9 h 491"/>
                <a:gd name="T4" fmla="*/ 58 w 243"/>
                <a:gd name="T5" fmla="*/ 15 h 491"/>
                <a:gd name="T6" fmla="*/ 62 w 243"/>
                <a:gd name="T7" fmla="*/ 19 h 491"/>
                <a:gd name="T8" fmla="*/ 66 w 243"/>
                <a:gd name="T9" fmla="*/ 23 h 491"/>
                <a:gd name="T10" fmla="*/ 70 w 243"/>
                <a:gd name="T11" fmla="*/ 27 h 491"/>
                <a:gd name="T12" fmla="*/ 75 w 243"/>
                <a:gd name="T13" fmla="*/ 32 h 491"/>
                <a:gd name="T14" fmla="*/ 78 w 243"/>
                <a:gd name="T15" fmla="*/ 36 h 491"/>
                <a:gd name="T16" fmla="*/ 79 w 243"/>
                <a:gd name="T17" fmla="*/ 40 h 491"/>
                <a:gd name="T18" fmla="*/ 81 w 243"/>
                <a:gd name="T19" fmla="*/ 58 h 491"/>
                <a:gd name="T20" fmla="*/ 81 w 243"/>
                <a:gd name="T21" fmla="*/ 72 h 491"/>
                <a:gd name="T22" fmla="*/ 77 w 243"/>
                <a:gd name="T23" fmla="*/ 86 h 491"/>
                <a:gd name="T24" fmla="*/ 72 w 243"/>
                <a:gd name="T25" fmla="*/ 104 h 491"/>
                <a:gd name="T26" fmla="*/ 69 w 243"/>
                <a:gd name="T27" fmla="*/ 120 h 491"/>
                <a:gd name="T28" fmla="*/ 69 w 243"/>
                <a:gd name="T29" fmla="*/ 137 h 491"/>
                <a:gd name="T30" fmla="*/ 76 w 243"/>
                <a:gd name="T31" fmla="*/ 152 h 491"/>
                <a:gd name="T32" fmla="*/ 76 w 243"/>
                <a:gd name="T33" fmla="*/ 155 h 491"/>
                <a:gd name="T34" fmla="*/ 72 w 243"/>
                <a:gd name="T35" fmla="*/ 156 h 491"/>
                <a:gd name="T36" fmla="*/ 66 w 243"/>
                <a:gd name="T37" fmla="*/ 158 h 491"/>
                <a:gd name="T38" fmla="*/ 57 w 243"/>
                <a:gd name="T39" fmla="*/ 160 h 491"/>
                <a:gd name="T40" fmla="*/ 45 w 243"/>
                <a:gd name="T41" fmla="*/ 162 h 491"/>
                <a:gd name="T42" fmla="*/ 33 w 243"/>
                <a:gd name="T43" fmla="*/ 163 h 491"/>
                <a:gd name="T44" fmla="*/ 20 w 243"/>
                <a:gd name="T45" fmla="*/ 162 h 491"/>
                <a:gd name="T46" fmla="*/ 6 w 243"/>
                <a:gd name="T47" fmla="*/ 160 h 491"/>
                <a:gd name="T48" fmla="*/ 1 w 243"/>
                <a:gd name="T49" fmla="*/ 153 h 491"/>
                <a:gd name="T50" fmla="*/ 4 w 243"/>
                <a:gd name="T51" fmla="*/ 131 h 491"/>
                <a:gd name="T52" fmla="*/ 3 w 243"/>
                <a:gd name="T53" fmla="*/ 110 h 491"/>
                <a:gd name="T54" fmla="*/ 0 w 243"/>
                <a:gd name="T55" fmla="*/ 81 h 491"/>
                <a:gd name="T56" fmla="*/ 0 w 243"/>
                <a:gd name="T57" fmla="*/ 65 h 491"/>
                <a:gd name="T58" fmla="*/ 3 w 243"/>
                <a:gd name="T59" fmla="*/ 33 h 491"/>
                <a:gd name="T60" fmla="*/ 17 w 243"/>
                <a:gd name="T61" fmla="*/ 4 h 491"/>
                <a:gd name="T62" fmla="*/ 19 w 243"/>
                <a:gd name="T63" fmla="*/ 3 h 491"/>
                <a:gd name="T64" fmla="*/ 26 w 243"/>
                <a:gd name="T65" fmla="*/ 1 h 491"/>
                <a:gd name="T66" fmla="*/ 36 w 243"/>
                <a:gd name="T67" fmla="*/ 0 h 491"/>
                <a:gd name="T68" fmla="*/ 51 w 243"/>
                <a:gd name="T69" fmla="*/ 4 h 491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243"/>
                <a:gd name="T106" fmla="*/ 0 h 491"/>
                <a:gd name="T107" fmla="*/ 243 w 243"/>
                <a:gd name="T108" fmla="*/ 491 h 491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243" h="491">
                  <a:moveTo>
                    <a:pt x="154" y="13"/>
                  </a:moveTo>
                  <a:lnTo>
                    <a:pt x="155" y="15"/>
                  </a:lnTo>
                  <a:lnTo>
                    <a:pt x="159" y="20"/>
                  </a:lnTo>
                  <a:lnTo>
                    <a:pt x="163" y="27"/>
                  </a:lnTo>
                  <a:lnTo>
                    <a:pt x="168" y="35"/>
                  </a:lnTo>
                  <a:lnTo>
                    <a:pt x="174" y="44"/>
                  </a:lnTo>
                  <a:lnTo>
                    <a:pt x="180" y="52"/>
                  </a:lnTo>
                  <a:lnTo>
                    <a:pt x="186" y="58"/>
                  </a:lnTo>
                  <a:lnTo>
                    <a:pt x="191" y="63"/>
                  </a:lnTo>
                  <a:lnTo>
                    <a:pt x="197" y="68"/>
                  </a:lnTo>
                  <a:lnTo>
                    <a:pt x="204" y="73"/>
                  </a:lnTo>
                  <a:lnTo>
                    <a:pt x="211" y="81"/>
                  </a:lnTo>
                  <a:lnTo>
                    <a:pt x="219" y="89"/>
                  </a:lnTo>
                  <a:lnTo>
                    <a:pt x="224" y="97"/>
                  </a:lnTo>
                  <a:lnTo>
                    <a:pt x="230" y="104"/>
                  </a:lnTo>
                  <a:lnTo>
                    <a:pt x="233" y="108"/>
                  </a:lnTo>
                  <a:lnTo>
                    <a:pt x="234" y="109"/>
                  </a:lnTo>
                  <a:lnTo>
                    <a:pt x="236" y="120"/>
                  </a:lnTo>
                  <a:lnTo>
                    <a:pt x="239" y="145"/>
                  </a:lnTo>
                  <a:lnTo>
                    <a:pt x="242" y="175"/>
                  </a:lnTo>
                  <a:lnTo>
                    <a:pt x="243" y="202"/>
                  </a:lnTo>
                  <a:lnTo>
                    <a:pt x="242" y="217"/>
                  </a:lnTo>
                  <a:lnTo>
                    <a:pt x="238" y="236"/>
                  </a:lnTo>
                  <a:lnTo>
                    <a:pt x="231" y="260"/>
                  </a:lnTo>
                  <a:lnTo>
                    <a:pt x="224" y="286"/>
                  </a:lnTo>
                  <a:lnTo>
                    <a:pt x="217" y="312"/>
                  </a:lnTo>
                  <a:lnTo>
                    <a:pt x="211" y="338"/>
                  </a:lnTo>
                  <a:lnTo>
                    <a:pt x="206" y="362"/>
                  </a:lnTo>
                  <a:lnTo>
                    <a:pt x="205" y="381"/>
                  </a:lnTo>
                  <a:lnTo>
                    <a:pt x="208" y="414"/>
                  </a:lnTo>
                  <a:lnTo>
                    <a:pt x="217" y="441"/>
                  </a:lnTo>
                  <a:lnTo>
                    <a:pt x="227" y="459"/>
                  </a:lnTo>
                  <a:lnTo>
                    <a:pt x="230" y="466"/>
                  </a:lnTo>
                  <a:lnTo>
                    <a:pt x="229" y="466"/>
                  </a:lnTo>
                  <a:lnTo>
                    <a:pt x="224" y="469"/>
                  </a:lnTo>
                  <a:lnTo>
                    <a:pt x="217" y="471"/>
                  </a:lnTo>
                  <a:lnTo>
                    <a:pt x="208" y="473"/>
                  </a:lnTo>
                  <a:lnTo>
                    <a:pt x="197" y="476"/>
                  </a:lnTo>
                  <a:lnTo>
                    <a:pt x="185" y="480"/>
                  </a:lnTo>
                  <a:lnTo>
                    <a:pt x="170" y="483"/>
                  </a:lnTo>
                  <a:lnTo>
                    <a:pt x="153" y="487"/>
                  </a:lnTo>
                  <a:lnTo>
                    <a:pt x="136" y="489"/>
                  </a:lnTo>
                  <a:lnTo>
                    <a:pt x="118" y="490"/>
                  </a:lnTo>
                  <a:lnTo>
                    <a:pt x="99" y="491"/>
                  </a:lnTo>
                  <a:lnTo>
                    <a:pt x="79" y="491"/>
                  </a:lnTo>
                  <a:lnTo>
                    <a:pt x="59" y="489"/>
                  </a:lnTo>
                  <a:lnTo>
                    <a:pt x="40" y="487"/>
                  </a:lnTo>
                  <a:lnTo>
                    <a:pt x="19" y="481"/>
                  </a:lnTo>
                  <a:lnTo>
                    <a:pt x="0" y="474"/>
                  </a:lnTo>
                  <a:lnTo>
                    <a:pt x="2" y="461"/>
                  </a:lnTo>
                  <a:lnTo>
                    <a:pt x="8" y="430"/>
                  </a:lnTo>
                  <a:lnTo>
                    <a:pt x="13" y="394"/>
                  </a:lnTo>
                  <a:lnTo>
                    <a:pt x="13" y="364"/>
                  </a:lnTo>
                  <a:lnTo>
                    <a:pt x="9" y="331"/>
                  </a:lnTo>
                  <a:lnTo>
                    <a:pt x="5" y="286"/>
                  </a:lnTo>
                  <a:lnTo>
                    <a:pt x="1" y="243"/>
                  </a:lnTo>
                  <a:lnTo>
                    <a:pt x="0" y="219"/>
                  </a:lnTo>
                  <a:lnTo>
                    <a:pt x="0" y="196"/>
                  </a:lnTo>
                  <a:lnTo>
                    <a:pt x="2" y="151"/>
                  </a:lnTo>
                  <a:lnTo>
                    <a:pt x="9" y="99"/>
                  </a:lnTo>
                  <a:lnTo>
                    <a:pt x="22" y="54"/>
                  </a:lnTo>
                  <a:lnTo>
                    <a:pt x="51" y="13"/>
                  </a:lnTo>
                  <a:lnTo>
                    <a:pt x="52" y="12"/>
                  </a:lnTo>
                  <a:lnTo>
                    <a:pt x="58" y="9"/>
                  </a:lnTo>
                  <a:lnTo>
                    <a:pt x="66" y="5"/>
                  </a:lnTo>
                  <a:lnTo>
                    <a:pt x="77" y="2"/>
                  </a:lnTo>
                  <a:lnTo>
                    <a:pt x="91" y="0"/>
                  </a:lnTo>
                  <a:lnTo>
                    <a:pt x="109" y="1"/>
                  </a:lnTo>
                  <a:lnTo>
                    <a:pt x="130" y="4"/>
                  </a:lnTo>
                  <a:lnTo>
                    <a:pt x="154" y="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2" name="Freeform 7"/>
            <p:cNvSpPr>
              <a:spLocks/>
            </p:cNvSpPr>
            <p:nvPr/>
          </p:nvSpPr>
          <p:spPr bwMode="auto">
            <a:xfrm>
              <a:off x="3185" y="3216"/>
              <a:ext cx="148" cy="204"/>
            </a:xfrm>
            <a:custGeom>
              <a:avLst/>
              <a:gdLst>
                <a:gd name="T0" fmla="*/ 110 w 444"/>
                <a:gd name="T1" fmla="*/ 7 h 612"/>
                <a:gd name="T2" fmla="*/ 106 w 444"/>
                <a:gd name="T3" fmla="*/ 20 h 612"/>
                <a:gd name="T4" fmla="*/ 101 w 444"/>
                <a:gd name="T5" fmla="*/ 39 h 612"/>
                <a:gd name="T6" fmla="*/ 95 w 444"/>
                <a:gd name="T7" fmla="*/ 57 h 612"/>
                <a:gd name="T8" fmla="*/ 88 w 444"/>
                <a:gd name="T9" fmla="*/ 81 h 612"/>
                <a:gd name="T10" fmla="*/ 84 w 444"/>
                <a:gd name="T11" fmla="*/ 93 h 612"/>
                <a:gd name="T12" fmla="*/ 73 w 444"/>
                <a:gd name="T13" fmla="*/ 122 h 612"/>
                <a:gd name="T14" fmla="*/ 61 w 444"/>
                <a:gd name="T15" fmla="*/ 153 h 612"/>
                <a:gd name="T16" fmla="*/ 51 w 444"/>
                <a:gd name="T17" fmla="*/ 169 h 612"/>
                <a:gd name="T18" fmla="*/ 47 w 444"/>
                <a:gd name="T19" fmla="*/ 179 h 612"/>
                <a:gd name="T20" fmla="*/ 36 w 444"/>
                <a:gd name="T21" fmla="*/ 173 h 612"/>
                <a:gd name="T22" fmla="*/ 30 w 444"/>
                <a:gd name="T23" fmla="*/ 168 h 612"/>
                <a:gd name="T24" fmla="*/ 23 w 444"/>
                <a:gd name="T25" fmla="*/ 167 h 612"/>
                <a:gd name="T26" fmla="*/ 19 w 444"/>
                <a:gd name="T27" fmla="*/ 168 h 612"/>
                <a:gd name="T28" fmla="*/ 14 w 444"/>
                <a:gd name="T29" fmla="*/ 170 h 612"/>
                <a:gd name="T30" fmla="*/ 10 w 444"/>
                <a:gd name="T31" fmla="*/ 172 h 612"/>
                <a:gd name="T32" fmla="*/ 4 w 444"/>
                <a:gd name="T33" fmla="*/ 172 h 612"/>
                <a:gd name="T34" fmla="*/ 1 w 444"/>
                <a:gd name="T35" fmla="*/ 177 h 612"/>
                <a:gd name="T36" fmla="*/ 7 w 444"/>
                <a:gd name="T37" fmla="*/ 183 h 612"/>
                <a:gd name="T38" fmla="*/ 18 w 444"/>
                <a:gd name="T39" fmla="*/ 191 h 612"/>
                <a:gd name="T40" fmla="*/ 33 w 444"/>
                <a:gd name="T41" fmla="*/ 198 h 612"/>
                <a:gd name="T42" fmla="*/ 45 w 444"/>
                <a:gd name="T43" fmla="*/ 201 h 612"/>
                <a:gd name="T44" fmla="*/ 51 w 444"/>
                <a:gd name="T45" fmla="*/ 202 h 612"/>
                <a:gd name="T46" fmla="*/ 56 w 444"/>
                <a:gd name="T47" fmla="*/ 203 h 612"/>
                <a:gd name="T48" fmla="*/ 61 w 444"/>
                <a:gd name="T49" fmla="*/ 204 h 612"/>
                <a:gd name="T50" fmla="*/ 65 w 444"/>
                <a:gd name="T51" fmla="*/ 204 h 612"/>
                <a:gd name="T52" fmla="*/ 69 w 444"/>
                <a:gd name="T53" fmla="*/ 204 h 612"/>
                <a:gd name="T54" fmla="*/ 81 w 444"/>
                <a:gd name="T55" fmla="*/ 201 h 612"/>
                <a:gd name="T56" fmla="*/ 83 w 444"/>
                <a:gd name="T57" fmla="*/ 185 h 612"/>
                <a:gd name="T58" fmla="*/ 88 w 444"/>
                <a:gd name="T59" fmla="*/ 181 h 612"/>
                <a:gd name="T60" fmla="*/ 89 w 444"/>
                <a:gd name="T61" fmla="*/ 164 h 612"/>
                <a:gd name="T62" fmla="*/ 93 w 444"/>
                <a:gd name="T63" fmla="*/ 153 h 612"/>
                <a:gd name="T64" fmla="*/ 97 w 444"/>
                <a:gd name="T65" fmla="*/ 139 h 612"/>
                <a:gd name="T66" fmla="*/ 102 w 444"/>
                <a:gd name="T67" fmla="*/ 122 h 612"/>
                <a:gd name="T68" fmla="*/ 106 w 444"/>
                <a:gd name="T69" fmla="*/ 108 h 612"/>
                <a:gd name="T70" fmla="*/ 109 w 444"/>
                <a:gd name="T71" fmla="*/ 99 h 612"/>
                <a:gd name="T72" fmla="*/ 113 w 444"/>
                <a:gd name="T73" fmla="*/ 85 h 612"/>
                <a:gd name="T74" fmla="*/ 114 w 444"/>
                <a:gd name="T75" fmla="*/ 81 h 612"/>
                <a:gd name="T76" fmla="*/ 117 w 444"/>
                <a:gd name="T77" fmla="*/ 72 h 612"/>
                <a:gd name="T78" fmla="*/ 122 w 444"/>
                <a:gd name="T79" fmla="*/ 64 h 612"/>
                <a:gd name="T80" fmla="*/ 128 w 444"/>
                <a:gd name="T81" fmla="*/ 53 h 612"/>
                <a:gd name="T82" fmla="*/ 133 w 444"/>
                <a:gd name="T83" fmla="*/ 41 h 612"/>
                <a:gd name="T84" fmla="*/ 137 w 444"/>
                <a:gd name="T85" fmla="*/ 30 h 612"/>
                <a:gd name="T86" fmla="*/ 139 w 444"/>
                <a:gd name="T87" fmla="*/ 25 h 612"/>
                <a:gd name="T88" fmla="*/ 142 w 444"/>
                <a:gd name="T89" fmla="*/ 19 h 612"/>
                <a:gd name="T90" fmla="*/ 146 w 444"/>
                <a:gd name="T91" fmla="*/ 12 h 612"/>
                <a:gd name="T92" fmla="*/ 148 w 444"/>
                <a:gd name="T93" fmla="*/ 5 h 612"/>
                <a:gd name="T94" fmla="*/ 147 w 444"/>
                <a:gd name="T95" fmla="*/ 2 h 612"/>
                <a:gd name="T96" fmla="*/ 137 w 444"/>
                <a:gd name="T97" fmla="*/ 1 h 612"/>
                <a:gd name="T98" fmla="*/ 124 w 444"/>
                <a:gd name="T99" fmla="*/ 0 h 612"/>
                <a:gd name="T100" fmla="*/ 113 w 444"/>
                <a:gd name="T101" fmla="*/ 3 h 61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444"/>
                <a:gd name="T154" fmla="*/ 0 h 612"/>
                <a:gd name="T155" fmla="*/ 444 w 444"/>
                <a:gd name="T156" fmla="*/ 612 h 612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444" h="612">
                  <a:moveTo>
                    <a:pt x="331" y="16"/>
                  </a:moveTo>
                  <a:lnTo>
                    <a:pt x="330" y="22"/>
                  </a:lnTo>
                  <a:lnTo>
                    <a:pt x="325" y="38"/>
                  </a:lnTo>
                  <a:lnTo>
                    <a:pt x="318" y="60"/>
                  </a:lnTo>
                  <a:lnTo>
                    <a:pt x="311" y="88"/>
                  </a:lnTo>
                  <a:lnTo>
                    <a:pt x="302" y="117"/>
                  </a:lnTo>
                  <a:lnTo>
                    <a:pt x="294" y="146"/>
                  </a:lnTo>
                  <a:lnTo>
                    <a:pt x="286" y="172"/>
                  </a:lnTo>
                  <a:lnTo>
                    <a:pt x="279" y="194"/>
                  </a:lnTo>
                  <a:lnTo>
                    <a:pt x="265" y="242"/>
                  </a:lnTo>
                  <a:lnTo>
                    <a:pt x="262" y="252"/>
                  </a:lnTo>
                  <a:lnTo>
                    <a:pt x="252" y="280"/>
                  </a:lnTo>
                  <a:lnTo>
                    <a:pt x="236" y="321"/>
                  </a:lnTo>
                  <a:lnTo>
                    <a:pt x="219" y="367"/>
                  </a:lnTo>
                  <a:lnTo>
                    <a:pt x="200" y="415"/>
                  </a:lnTo>
                  <a:lnTo>
                    <a:pt x="182" y="458"/>
                  </a:lnTo>
                  <a:lnTo>
                    <a:pt x="166" y="490"/>
                  </a:lnTo>
                  <a:lnTo>
                    <a:pt x="153" y="507"/>
                  </a:lnTo>
                  <a:lnTo>
                    <a:pt x="165" y="521"/>
                  </a:lnTo>
                  <a:lnTo>
                    <a:pt x="140" y="536"/>
                  </a:lnTo>
                  <a:lnTo>
                    <a:pt x="109" y="524"/>
                  </a:lnTo>
                  <a:lnTo>
                    <a:pt x="107" y="520"/>
                  </a:lnTo>
                  <a:lnTo>
                    <a:pt x="99" y="512"/>
                  </a:lnTo>
                  <a:lnTo>
                    <a:pt x="89" y="505"/>
                  </a:lnTo>
                  <a:lnTo>
                    <a:pt x="76" y="502"/>
                  </a:lnTo>
                  <a:lnTo>
                    <a:pt x="70" y="502"/>
                  </a:lnTo>
                  <a:lnTo>
                    <a:pt x="63" y="503"/>
                  </a:lnTo>
                  <a:lnTo>
                    <a:pt x="56" y="504"/>
                  </a:lnTo>
                  <a:lnTo>
                    <a:pt x="49" y="505"/>
                  </a:lnTo>
                  <a:lnTo>
                    <a:pt x="42" y="509"/>
                  </a:lnTo>
                  <a:lnTo>
                    <a:pt x="36" y="512"/>
                  </a:lnTo>
                  <a:lnTo>
                    <a:pt x="30" y="517"/>
                  </a:lnTo>
                  <a:lnTo>
                    <a:pt x="24" y="524"/>
                  </a:lnTo>
                  <a:lnTo>
                    <a:pt x="11" y="517"/>
                  </a:lnTo>
                  <a:lnTo>
                    <a:pt x="0" y="529"/>
                  </a:lnTo>
                  <a:lnTo>
                    <a:pt x="3" y="532"/>
                  </a:lnTo>
                  <a:lnTo>
                    <a:pt x="11" y="538"/>
                  </a:lnTo>
                  <a:lnTo>
                    <a:pt x="22" y="549"/>
                  </a:lnTo>
                  <a:lnTo>
                    <a:pt x="37" y="560"/>
                  </a:lnTo>
                  <a:lnTo>
                    <a:pt x="55" y="572"/>
                  </a:lnTo>
                  <a:lnTo>
                    <a:pt x="76" y="585"/>
                  </a:lnTo>
                  <a:lnTo>
                    <a:pt x="99" y="595"/>
                  </a:lnTo>
                  <a:lnTo>
                    <a:pt x="123" y="602"/>
                  </a:lnTo>
                  <a:lnTo>
                    <a:pt x="134" y="604"/>
                  </a:lnTo>
                  <a:lnTo>
                    <a:pt x="144" y="606"/>
                  </a:lnTo>
                  <a:lnTo>
                    <a:pt x="153" y="607"/>
                  </a:lnTo>
                  <a:lnTo>
                    <a:pt x="161" y="609"/>
                  </a:lnTo>
                  <a:lnTo>
                    <a:pt x="169" y="610"/>
                  </a:lnTo>
                  <a:lnTo>
                    <a:pt x="175" y="611"/>
                  </a:lnTo>
                  <a:lnTo>
                    <a:pt x="182" y="612"/>
                  </a:lnTo>
                  <a:lnTo>
                    <a:pt x="186" y="612"/>
                  </a:lnTo>
                  <a:lnTo>
                    <a:pt x="196" y="612"/>
                  </a:lnTo>
                  <a:lnTo>
                    <a:pt x="203" y="612"/>
                  </a:lnTo>
                  <a:lnTo>
                    <a:pt x="206" y="612"/>
                  </a:lnTo>
                  <a:lnTo>
                    <a:pt x="208" y="612"/>
                  </a:lnTo>
                  <a:lnTo>
                    <a:pt x="244" y="602"/>
                  </a:lnTo>
                  <a:lnTo>
                    <a:pt x="244" y="587"/>
                  </a:lnTo>
                  <a:lnTo>
                    <a:pt x="249" y="554"/>
                  </a:lnTo>
                  <a:lnTo>
                    <a:pt x="263" y="554"/>
                  </a:lnTo>
                  <a:lnTo>
                    <a:pt x="263" y="544"/>
                  </a:lnTo>
                  <a:lnTo>
                    <a:pt x="264" y="520"/>
                  </a:lnTo>
                  <a:lnTo>
                    <a:pt x="268" y="493"/>
                  </a:lnTo>
                  <a:lnTo>
                    <a:pt x="273" y="471"/>
                  </a:lnTo>
                  <a:lnTo>
                    <a:pt x="278" y="459"/>
                  </a:lnTo>
                  <a:lnTo>
                    <a:pt x="285" y="441"/>
                  </a:lnTo>
                  <a:lnTo>
                    <a:pt x="291" y="417"/>
                  </a:lnTo>
                  <a:lnTo>
                    <a:pt x="299" y="391"/>
                  </a:lnTo>
                  <a:lnTo>
                    <a:pt x="306" y="365"/>
                  </a:lnTo>
                  <a:lnTo>
                    <a:pt x="313" y="342"/>
                  </a:lnTo>
                  <a:lnTo>
                    <a:pt x="318" y="324"/>
                  </a:lnTo>
                  <a:lnTo>
                    <a:pt x="322" y="314"/>
                  </a:lnTo>
                  <a:lnTo>
                    <a:pt x="328" y="297"/>
                  </a:lnTo>
                  <a:lnTo>
                    <a:pt x="334" y="276"/>
                  </a:lnTo>
                  <a:lnTo>
                    <a:pt x="338" y="256"/>
                  </a:lnTo>
                  <a:lnTo>
                    <a:pt x="340" y="248"/>
                  </a:lnTo>
                  <a:lnTo>
                    <a:pt x="341" y="244"/>
                  </a:lnTo>
                  <a:lnTo>
                    <a:pt x="346" y="231"/>
                  </a:lnTo>
                  <a:lnTo>
                    <a:pt x="352" y="217"/>
                  </a:lnTo>
                  <a:lnTo>
                    <a:pt x="361" y="202"/>
                  </a:lnTo>
                  <a:lnTo>
                    <a:pt x="367" y="193"/>
                  </a:lnTo>
                  <a:lnTo>
                    <a:pt x="375" y="178"/>
                  </a:lnTo>
                  <a:lnTo>
                    <a:pt x="383" y="160"/>
                  </a:lnTo>
                  <a:lnTo>
                    <a:pt x="391" y="141"/>
                  </a:lnTo>
                  <a:lnTo>
                    <a:pt x="398" y="122"/>
                  </a:lnTo>
                  <a:lnTo>
                    <a:pt x="404" y="105"/>
                  </a:lnTo>
                  <a:lnTo>
                    <a:pt x="410" y="90"/>
                  </a:lnTo>
                  <a:lnTo>
                    <a:pt x="414" y="81"/>
                  </a:lnTo>
                  <a:lnTo>
                    <a:pt x="417" y="74"/>
                  </a:lnTo>
                  <a:lnTo>
                    <a:pt x="421" y="66"/>
                  </a:lnTo>
                  <a:lnTo>
                    <a:pt x="427" y="57"/>
                  </a:lnTo>
                  <a:lnTo>
                    <a:pt x="433" y="47"/>
                  </a:lnTo>
                  <a:lnTo>
                    <a:pt x="438" y="35"/>
                  </a:lnTo>
                  <a:lnTo>
                    <a:pt x="442" y="25"/>
                  </a:lnTo>
                  <a:lnTo>
                    <a:pt x="444" y="15"/>
                  </a:lnTo>
                  <a:lnTo>
                    <a:pt x="444" y="6"/>
                  </a:lnTo>
                  <a:lnTo>
                    <a:pt x="440" y="5"/>
                  </a:lnTo>
                  <a:lnTo>
                    <a:pt x="428" y="4"/>
                  </a:lnTo>
                  <a:lnTo>
                    <a:pt x="411" y="3"/>
                  </a:lnTo>
                  <a:lnTo>
                    <a:pt x="392" y="0"/>
                  </a:lnTo>
                  <a:lnTo>
                    <a:pt x="372" y="1"/>
                  </a:lnTo>
                  <a:lnTo>
                    <a:pt x="354" y="3"/>
                  </a:lnTo>
                  <a:lnTo>
                    <a:pt x="339" y="8"/>
                  </a:lnTo>
                  <a:lnTo>
                    <a:pt x="331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3" name="Freeform 8"/>
            <p:cNvSpPr>
              <a:spLocks/>
            </p:cNvSpPr>
            <p:nvPr/>
          </p:nvSpPr>
          <p:spPr bwMode="auto">
            <a:xfrm>
              <a:off x="3283" y="3203"/>
              <a:ext cx="84" cy="218"/>
            </a:xfrm>
            <a:custGeom>
              <a:avLst/>
              <a:gdLst>
                <a:gd name="T0" fmla="*/ 1 w 253"/>
                <a:gd name="T1" fmla="*/ 28 h 654"/>
                <a:gd name="T2" fmla="*/ 6 w 253"/>
                <a:gd name="T3" fmla="*/ 74 h 654"/>
                <a:gd name="T4" fmla="*/ 19 w 253"/>
                <a:gd name="T5" fmla="*/ 111 h 654"/>
                <a:gd name="T6" fmla="*/ 23 w 253"/>
                <a:gd name="T7" fmla="*/ 121 h 654"/>
                <a:gd name="T8" fmla="*/ 32 w 253"/>
                <a:gd name="T9" fmla="*/ 145 h 654"/>
                <a:gd name="T10" fmla="*/ 40 w 253"/>
                <a:gd name="T11" fmla="*/ 170 h 654"/>
                <a:gd name="T12" fmla="*/ 42 w 253"/>
                <a:gd name="T13" fmla="*/ 185 h 654"/>
                <a:gd name="T14" fmla="*/ 44 w 253"/>
                <a:gd name="T15" fmla="*/ 195 h 654"/>
                <a:gd name="T16" fmla="*/ 34 w 253"/>
                <a:gd name="T17" fmla="*/ 197 h 654"/>
                <a:gd name="T18" fmla="*/ 31 w 253"/>
                <a:gd name="T19" fmla="*/ 196 h 654"/>
                <a:gd name="T20" fmla="*/ 27 w 253"/>
                <a:gd name="T21" fmla="*/ 195 h 654"/>
                <a:gd name="T22" fmla="*/ 23 w 253"/>
                <a:gd name="T23" fmla="*/ 196 h 654"/>
                <a:gd name="T24" fmla="*/ 18 w 253"/>
                <a:gd name="T25" fmla="*/ 199 h 654"/>
                <a:gd name="T26" fmla="*/ 13 w 253"/>
                <a:gd name="T27" fmla="*/ 206 h 654"/>
                <a:gd name="T28" fmla="*/ 7 w 253"/>
                <a:gd name="T29" fmla="*/ 211 h 654"/>
                <a:gd name="T30" fmla="*/ 8 w 253"/>
                <a:gd name="T31" fmla="*/ 217 h 654"/>
                <a:gd name="T32" fmla="*/ 16 w 253"/>
                <a:gd name="T33" fmla="*/ 217 h 654"/>
                <a:gd name="T34" fmla="*/ 30 w 253"/>
                <a:gd name="T35" fmla="*/ 218 h 654"/>
                <a:gd name="T36" fmla="*/ 45 w 253"/>
                <a:gd name="T37" fmla="*/ 217 h 654"/>
                <a:gd name="T38" fmla="*/ 54 w 253"/>
                <a:gd name="T39" fmla="*/ 214 h 654"/>
                <a:gd name="T40" fmla="*/ 56 w 253"/>
                <a:gd name="T41" fmla="*/ 214 h 654"/>
                <a:gd name="T42" fmla="*/ 62 w 253"/>
                <a:gd name="T43" fmla="*/ 211 h 654"/>
                <a:gd name="T44" fmla="*/ 70 w 253"/>
                <a:gd name="T45" fmla="*/ 208 h 654"/>
                <a:gd name="T46" fmla="*/ 75 w 253"/>
                <a:gd name="T47" fmla="*/ 205 h 654"/>
                <a:gd name="T48" fmla="*/ 77 w 253"/>
                <a:gd name="T49" fmla="*/ 203 h 654"/>
                <a:gd name="T50" fmla="*/ 84 w 253"/>
                <a:gd name="T51" fmla="*/ 195 h 654"/>
                <a:gd name="T52" fmla="*/ 76 w 253"/>
                <a:gd name="T53" fmla="*/ 182 h 654"/>
                <a:gd name="T54" fmla="*/ 80 w 253"/>
                <a:gd name="T55" fmla="*/ 179 h 654"/>
                <a:gd name="T56" fmla="*/ 76 w 253"/>
                <a:gd name="T57" fmla="*/ 174 h 654"/>
                <a:gd name="T58" fmla="*/ 71 w 253"/>
                <a:gd name="T59" fmla="*/ 166 h 654"/>
                <a:gd name="T60" fmla="*/ 67 w 253"/>
                <a:gd name="T61" fmla="*/ 159 h 654"/>
                <a:gd name="T62" fmla="*/ 65 w 253"/>
                <a:gd name="T63" fmla="*/ 152 h 654"/>
                <a:gd name="T64" fmla="*/ 60 w 253"/>
                <a:gd name="T65" fmla="*/ 139 h 654"/>
                <a:gd name="T66" fmla="*/ 54 w 253"/>
                <a:gd name="T67" fmla="*/ 123 h 654"/>
                <a:gd name="T68" fmla="*/ 49 w 253"/>
                <a:gd name="T69" fmla="*/ 111 h 654"/>
                <a:gd name="T70" fmla="*/ 46 w 253"/>
                <a:gd name="T71" fmla="*/ 102 h 654"/>
                <a:gd name="T72" fmla="*/ 41 w 253"/>
                <a:gd name="T73" fmla="*/ 90 h 654"/>
                <a:gd name="T74" fmla="*/ 39 w 253"/>
                <a:gd name="T75" fmla="*/ 86 h 654"/>
                <a:gd name="T76" fmla="*/ 37 w 253"/>
                <a:gd name="T77" fmla="*/ 77 h 654"/>
                <a:gd name="T78" fmla="*/ 35 w 253"/>
                <a:gd name="T79" fmla="*/ 62 h 654"/>
                <a:gd name="T80" fmla="*/ 30 w 253"/>
                <a:gd name="T81" fmla="*/ 33 h 654"/>
                <a:gd name="T82" fmla="*/ 26 w 253"/>
                <a:gd name="T83" fmla="*/ 19 h 654"/>
                <a:gd name="T84" fmla="*/ 24 w 253"/>
                <a:gd name="T85" fmla="*/ 5 h 654"/>
                <a:gd name="T86" fmla="*/ 19 w 253"/>
                <a:gd name="T87" fmla="*/ 0 h 654"/>
                <a:gd name="T88" fmla="*/ 13 w 253"/>
                <a:gd name="T89" fmla="*/ 3 h 654"/>
                <a:gd name="T90" fmla="*/ 5 w 253"/>
                <a:gd name="T91" fmla="*/ 9 h 654"/>
                <a:gd name="T92" fmla="*/ 0 w 253"/>
                <a:gd name="T93" fmla="*/ 15 h 654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253"/>
                <a:gd name="T142" fmla="*/ 0 h 654"/>
                <a:gd name="T143" fmla="*/ 253 w 253"/>
                <a:gd name="T144" fmla="*/ 654 h 654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253" h="654">
                  <a:moveTo>
                    <a:pt x="0" y="55"/>
                  </a:moveTo>
                  <a:lnTo>
                    <a:pt x="2" y="84"/>
                  </a:lnTo>
                  <a:lnTo>
                    <a:pt x="8" y="148"/>
                  </a:lnTo>
                  <a:lnTo>
                    <a:pt x="17" y="222"/>
                  </a:lnTo>
                  <a:lnTo>
                    <a:pt x="28" y="274"/>
                  </a:lnTo>
                  <a:lnTo>
                    <a:pt x="57" y="332"/>
                  </a:lnTo>
                  <a:lnTo>
                    <a:pt x="61" y="341"/>
                  </a:lnTo>
                  <a:lnTo>
                    <a:pt x="70" y="363"/>
                  </a:lnTo>
                  <a:lnTo>
                    <a:pt x="81" y="396"/>
                  </a:lnTo>
                  <a:lnTo>
                    <a:pt x="96" y="434"/>
                  </a:lnTo>
                  <a:lnTo>
                    <a:pt x="108" y="473"/>
                  </a:lnTo>
                  <a:lnTo>
                    <a:pt x="120" y="509"/>
                  </a:lnTo>
                  <a:lnTo>
                    <a:pt x="126" y="538"/>
                  </a:lnTo>
                  <a:lnTo>
                    <a:pt x="126" y="555"/>
                  </a:lnTo>
                  <a:lnTo>
                    <a:pt x="144" y="562"/>
                  </a:lnTo>
                  <a:lnTo>
                    <a:pt x="134" y="585"/>
                  </a:lnTo>
                  <a:lnTo>
                    <a:pt x="103" y="590"/>
                  </a:lnTo>
                  <a:lnTo>
                    <a:pt x="101" y="590"/>
                  </a:lnTo>
                  <a:lnTo>
                    <a:pt x="98" y="589"/>
                  </a:lnTo>
                  <a:lnTo>
                    <a:pt x="94" y="588"/>
                  </a:lnTo>
                  <a:lnTo>
                    <a:pt x="88" y="587"/>
                  </a:lnTo>
                  <a:lnTo>
                    <a:pt x="82" y="585"/>
                  </a:lnTo>
                  <a:lnTo>
                    <a:pt x="75" y="585"/>
                  </a:lnTo>
                  <a:lnTo>
                    <a:pt x="70" y="587"/>
                  </a:lnTo>
                  <a:lnTo>
                    <a:pt x="64" y="589"/>
                  </a:lnTo>
                  <a:lnTo>
                    <a:pt x="54" y="596"/>
                  </a:lnTo>
                  <a:lnTo>
                    <a:pt x="45" y="605"/>
                  </a:lnTo>
                  <a:lnTo>
                    <a:pt x="39" y="617"/>
                  </a:lnTo>
                  <a:lnTo>
                    <a:pt x="37" y="632"/>
                  </a:lnTo>
                  <a:lnTo>
                    <a:pt x="21" y="633"/>
                  </a:lnTo>
                  <a:lnTo>
                    <a:pt x="20" y="649"/>
                  </a:lnTo>
                  <a:lnTo>
                    <a:pt x="23" y="650"/>
                  </a:lnTo>
                  <a:lnTo>
                    <a:pt x="34" y="651"/>
                  </a:lnTo>
                  <a:lnTo>
                    <a:pt x="48" y="652"/>
                  </a:lnTo>
                  <a:lnTo>
                    <a:pt x="67" y="654"/>
                  </a:lnTo>
                  <a:lnTo>
                    <a:pt x="89" y="654"/>
                  </a:lnTo>
                  <a:lnTo>
                    <a:pt x="112" y="653"/>
                  </a:lnTo>
                  <a:lnTo>
                    <a:pt x="135" y="650"/>
                  </a:lnTo>
                  <a:lnTo>
                    <a:pt x="159" y="644"/>
                  </a:lnTo>
                  <a:lnTo>
                    <a:pt x="163" y="643"/>
                  </a:lnTo>
                  <a:lnTo>
                    <a:pt x="165" y="642"/>
                  </a:lnTo>
                  <a:lnTo>
                    <a:pt x="168" y="641"/>
                  </a:lnTo>
                  <a:lnTo>
                    <a:pt x="170" y="640"/>
                  </a:lnTo>
                  <a:lnTo>
                    <a:pt x="187" y="633"/>
                  </a:lnTo>
                  <a:lnTo>
                    <a:pt x="201" y="627"/>
                  </a:lnTo>
                  <a:lnTo>
                    <a:pt x="212" y="623"/>
                  </a:lnTo>
                  <a:lnTo>
                    <a:pt x="220" y="618"/>
                  </a:lnTo>
                  <a:lnTo>
                    <a:pt x="226" y="615"/>
                  </a:lnTo>
                  <a:lnTo>
                    <a:pt x="229" y="613"/>
                  </a:lnTo>
                  <a:lnTo>
                    <a:pt x="232" y="610"/>
                  </a:lnTo>
                  <a:lnTo>
                    <a:pt x="253" y="585"/>
                  </a:lnTo>
                  <a:lnTo>
                    <a:pt x="245" y="573"/>
                  </a:lnTo>
                  <a:lnTo>
                    <a:pt x="229" y="545"/>
                  </a:lnTo>
                  <a:lnTo>
                    <a:pt x="241" y="538"/>
                  </a:lnTo>
                  <a:lnTo>
                    <a:pt x="240" y="536"/>
                  </a:lnTo>
                  <a:lnTo>
                    <a:pt x="235" y="530"/>
                  </a:lnTo>
                  <a:lnTo>
                    <a:pt x="228" y="521"/>
                  </a:lnTo>
                  <a:lnTo>
                    <a:pt x="221" y="511"/>
                  </a:lnTo>
                  <a:lnTo>
                    <a:pt x="215" y="499"/>
                  </a:lnTo>
                  <a:lnTo>
                    <a:pt x="208" y="488"/>
                  </a:lnTo>
                  <a:lnTo>
                    <a:pt x="202" y="478"/>
                  </a:lnTo>
                  <a:lnTo>
                    <a:pt x="200" y="469"/>
                  </a:lnTo>
                  <a:lnTo>
                    <a:pt x="196" y="457"/>
                  </a:lnTo>
                  <a:lnTo>
                    <a:pt x="190" y="439"/>
                  </a:lnTo>
                  <a:lnTo>
                    <a:pt x="182" y="417"/>
                  </a:lnTo>
                  <a:lnTo>
                    <a:pt x="172" y="393"/>
                  </a:lnTo>
                  <a:lnTo>
                    <a:pt x="163" y="370"/>
                  </a:lnTo>
                  <a:lnTo>
                    <a:pt x="153" y="349"/>
                  </a:lnTo>
                  <a:lnTo>
                    <a:pt x="148" y="332"/>
                  </a:lnTo>
                  <a:lnTo>
                    <a:pt x="144" y="323"/>
                  </a:lnTo>
                  <a:lnTo>
                    <a:pt x="140" y="307"/>
                  </a:lnTo>
                  <a:lnTo>
                    <a:pt x="131" y="286"/>
                  </a:lnTo>
                  <a:lnTo>
                    <a:pt x="123" y="269"/>
                  </a:lnTo>
                  <a:lnTo>
                    <a:pt x="120" y="263"/>
                  </a:lnTo>
                  <a:lnTo>
                    <a:pt x="118" y="258"/>
                  </a:lnTo>
                  <a:lnTo>
                    <a:pt x="115" y="247"/>
                  </a:lnTo>
                  <a:lnTo>
                    <a:pt x="110" y="231"/>
                  </a:lnTo>
                  <a:lnTo>
                    <a:pt x="109" y="215"/>
                  </a:lnTo>
                  <a:lnTo>
                    <a:pt x="106" y="187"/>
                  </a:lnTo>
                  <a:lnTo>
                    <a:pt x="98" y="141"/>
                  </a:lnTo>
                  <a:lnTo>
                    <a:pt x="89" y="98"/>
                  </a:lnTo>
                  <a:lnTo>
                    <a:pt x="82" y="73"/>
                  </a:lnTo>
                  <a:lnTo>
                    <a:pt x="79" y="58"/>
                  </a:lnTo>
                  <a:lnTo>
                    <a:pt x="77" y="36"/>
                  </a:lnTo>
                  <a:lnTo>
                    <a:pt x="71" y="16"/>
                  </a:lnTo>
                  <a:lnTo>
                    <a:pt x="61" y="0"/>
                  </a:lnTo>
                  <a:lnTo>
                    <a:pt x="57" y="1"/>
                  </a:lnTo>
                  <a:lnTo>
                    <a:pt x="51" y="4"/>
                  </a:lnTo>
                  <a:lnTo>
                    <a:pt x="39" y="10"/>
                  </a:lnTo>
                  <a:lnTo>
                    <a:pt x="27" y="17"/>
                  </a:lnTo>
                  <a:lnTo>
                    <a:pt x="15" y="26"/>
                  </a:lnTo>
                  <a:lnTo>
                    <a:pt x="5" y="35"/>
                  </a:lnTo>
                  <a:lnTo>
                    <a:pt x="0" y="45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4" name="Freeform 9"/>
            <p:cNvSpPr>
              <a:spLocks/>
            </p:cNvSpPr>
            <p:nvPr/>
          </p:nvSpPr>
          <p:spPr bwMode="auto">
            <a:xfrm>
              <a:off x="3093" y="2795"/>
              <a:ext cx="265" cy="258"/>
            </a:xfrm>
            <a:custGeom>
              <a:avLst/>
              <a:gdLst>
                <a:gd name="T0" fmla="*/ 26 w 796"/>
                <a:gd name="T1" fmla="*/ 13 h 775"/>
                <a:gd name="T2" fmla="*/ 33 w 796"/>
                <a:gd name="T3" fmla="*/ 25 h 775"/>
                <a:gd name="T4" fmla="*/ 37 w 796"/>
                <a:gd name="T5" fmla="*/ 45 h 775"/>
                <a:gd name="T6" fmla="*/ 31 w 796"/>
                <a:gd name="T7" fmla="*/ 67 h 775"/>
                <a:gd name="T8" fmla="*/ 20 w 796"/>
                <a:gd name="T9" fmla="*/ 78 h 775"/>
                <a:gd name="T10" fmla="*/ 16 w 796"/>
                <a:gd name="T11" fmla="*/ 82 h 775"/>
                <a:gd name="T12" fmla="*/ 9 w 796"/>
                <a:gd name="T13" fmla="*/ 91 h 775"/>
                <a:gd name="T14" fmla="*/ 3 w 796"/>
                <a:gd name="T15" fmla="*/ 102 h 775"/>
                <a:gd name="T16" fmla="*/ 0 w 796"/>
                <a:gd name="T17" fmla="*/ 116 h 775"/>
                <a:gd name="T18" fmla="*/ 2 w 796"/>
                <a:gd name="T19" fmla="*/ 130 h 775"/>
                <a:gd name="T20" fmla="*/ 12 w 796"/>
                <a:gd name="T21" fmla="*/ 145 h 775"/>
                <a:gd name="T22" fmla="*/ 33 w 796"/>
                <a:gd name="T23" fmla="*/ 158 h 775"/>
                <a:gd name="T24" fmla="*/ 48 w 796"/>
                <a:gd name="T25" fmla="*/ 165 h 775"/>
                <a:gd name="T26" fmla="*/ 51 w 796"/>
                <a:gd name="T27" fmla="*/ 166 h 775"/>
                <a:gd name="T28" fmla="*/ 57 w 796"/>
                <a:gd name="T29" fmla="*/ 168 h 775"/>
                <a:gd name="T30" fmla="*/ 66 w 796"/>
                <a:gd name="T31" fmla="*/ 171 h 775"/>
                <a:gd name="T32" fmla="*/ 78 w 796"/>
                <a:gd name="T33" fmla="*/ 175 h 775"/>
                <a:gd name="T34" fmla="*/ 92 w 796"/>
                <a:gd name="T35" fmla="*/ 180 h 775"/>
                <a:gd name="T36" fmla="*/ 108 w 796"/>
                <a:gd name="T37" fmla="*/ 186 h 775"/>
                <a:gd name="T38" fmla="*/ 126 w 796"/>
                <a:gd name="T39" fmla="*/ 192 h 775"/>
                <a:gd name="T40" fmla="*/ 146 w 796"/>
                <a:gd name="T41" fmla="*/ 201 h 775"/>
                <a:gd name="T42" fmla="*/ 166 w 796"/>
                <a:gd name="T43" fmla="*/ 216 h 775"/>
                <a:gd name="T44" fmla="*/ 180 w 796"/>
                <a:gd name="T45" fmla="*/ 233 h 775"/>
                <a:gd name="T46" fmla="*/ 187 w 796"/>
                <a:gd name="T47" fmla="*/ 247 h 775"/>
                <a:gd name="T48" fmla="*/ 189 w 796"/>
                <a:gd name="T49" fmla="*/ 253 h 775"/>
                <a:gd name="T50" fmla="*/ 196 w 796"/>
                <a:gd name="T51" fmla="*/ 256 h 775"/>
                <a:gd name="T52" fmla="*/ 207 w 796"/>
                <a:gd name="T53" fmla="*/ 258 h 775"/>
                <a:gd name="T54" fmla="*/ 220 w 796"/>
                <a:gd name="T55" fmla="*/ 253 h 775"/>
                <a:gd name="T56" fmla="*/ 227 w 796"/>
                <a:gd name="T57" fmla="*/ 240 h 775"/>
                <a:gd name="T58" fmla="*/ 233 w 796"/>
                <a:gd name="T59" fmla="*/ 202 h 775"/>
                <a:gd name="T60" fmla="*/ 239 w 796"/>
                <a:gd name="T61" fmla="*/ 183 h 775"/>
                <a:gd name="T62" fmla="*/ 243 w 796"/>
                <a:gd name="T63" fmla="*/ 170 h 775"/>
                <a:gd name="T64" fmla="*/ 247 w 796"/>
                <a:gd name="T65" fmla="*/ 157 h 775"/>
                <a:gd name="T66" fmla="*/ 252 w 796"/>
                <a:gd name="T67" fmla="*/ 144 h 775"/>
                <a:gd name="T68" fmla="*/ 255 w 796"/>
                <a:gd name="T69" fmla="*/ 135 h 775"/>
                <a:gd name="T70" fmla="*/ 261 w 796"/>
                <a:gd name="T71" fmla="*/ 111 h 775"/>
                <a:gd name="T72" fmla="*/ 265 w 796"/>
                <a:gd name="T73" fmla="*/ 76 h 775"/>
                <a:gd name="T74" fmla="*/ 259 w 796"/>
                <a:gd name="T75" fmla="*/ 43 h 775"/>
                <a:gd name="T76" fmla="*/ 243 w 796"/>
                <a:gd name="T77" fmla="*/ 25 h 775"/>
                <a:gd name="T78" fmla="*/ 224 w 796"/>
                <a:gd name="T79" fmla="*/ 17 h 775"/>
                <a:gd name="T80" fmla="*/ 199 w 796"/>
                <a:gd name="T81" fmla="*/ 10 h 775"/>
                <a:gd name="T82" fmla="*/ 169 w 796"/>
                <a:gd name="T83" fmla="*/ 4 h 775"/>
                <a:gd name="T84" fmla="*/ 137 w 796"/>
                <a:gd name="T85" fmla="*/ 1 h 775"/>
                <a:gd name="T86" fmla="*/ 103 w 796"/>
                <a:gd name="T87" fmla="*/ 0 h 775"/>
                <a:gd name="T88" fmla="*/ 70 w 796"/>
                <a:gd name="T89" fmla="*/ 2 h 775"/>
                <a:gd name="T90" fmla="*/ 39 w 796"/>
                <a:gd name="T91" fmla="*/ 7 h 775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796"/>
                <a:gd name="T139" fmla="*/ 0 h 775"/>
                <a:gd name="T140" fmla="*/ 796 w 796"/>
                <a:gd name="T141" fmla="*/ 775 h 775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796" h="775">
                  <a:moveTo>
                    <a:pt x="75" y="32"/>
                  </a:moveTo>
                  <a:lnTo>
                    <a:pt x="78" y="38"/>
                  </a:lnTo>
                  <a:lnTo>
                    <a:pt x="87" y="52"/>
                  </a:lnTo>
                  <a:lnTo>
                    <a:pt x="98" y="76"/>
                  </a:lnTo>
                  <a:lnTo>
                    <a:pt x="107" y="105"/>
                  </a:lnTo>
                  <a:lnTo>
                    <a:pt x="110" y="136"/>
                  </a:lnTo>
                  <a:lnTo>
                    <a:pt x="107" y="169"/>
                  </a:lnTo>
                  <a:lnTo>
                    <a:pt x="92" y="202"/>
                  </a:lnTo>
                  <a:lnTo>
                    <a:pt x="62" y="231"/>
                  </a:lnTo>
                  <a:lnTo>
                    <a:pt x="60" y="234"/>
                  </a:lnTo>
                  <a:lnTo>
                    <a:pt x="55" y="238"/>
                  </a:lnTo>
                  <a:lnTo>
                    <a:pt x="47" y="247"/>
                  </a:lnTo>
                  <a:lnTo>
                    <a:pt x="38" y="259"/>
                  </a:lnTo>
                  <a:lnTo>
                    <a:pt x="27" y="273"/>
                  </a:lnTo>
                  <a:lnTo>
                    <a:pt x="18" y="289"/>
                  </a:lnTo>
                  <a:lnTo>
                    <a:pt x="9" y="307"/>
                  </a:lnTo>
                  <a:lnTo>
                    <a:pt x="4" y="327"/>
                  </a:lnTo>
                  <a:lnTo>
                    <a:pt x="0" y="348"/>
                  </a:lnTo>
                  <a:lnTo>
                    <a:pt x="0" y="368"/>
                  </a:lnTo>
                  <a:lnTo>
                    <a:pt x="7" y="391"/>
                  </a:lnTo>
                  <a:lnTo>
                    <a:pt x="18" y="413"/>
                  </a:lnTo>
                  <a:lnTo>
                    <a:pt x="36" y="435"/>
                  </a:lnTo>
                  <a:lnTo>
                    <a:pt x="62" y="456"/>
                  </a:lnTo>
                  <a:lnTo>
                    <a:pt x="98" y="476"/>
                  </a:lnTo>
                  <a:lnTo>
                    <a:pt x="142" y="495"/>
                  </a:lnTo>
                  <a:lnTo>
                    <a:pt x="143" y="495"/>
                  </a:lnTo>
                  <a:lnTo>
                    <a:pt x="146" y="496"/>
                  </a:lnTo>
                  <a:lnTo>
                    <a:pt x="153" y="499"/>
                  </a:lnTo>
                  <a:lnTo>
                    <a:pt x="161" y="502"/>
                  </a:lnTo>
                  <a:lnTo>
                    <a:pt x="171" y="505"/>
                  </a:lnTo>
                  <a:lnTo>
                    <a:pt x="185" y="509"/>
                  </a:lnTo>
                  <a:lnTo>
                    <a:pt x="199" y="515"/>
                  </a:lnTo>
                  <a:lnTo>
                    <a:pt x="215" y="520"/>
                  </a:lnTo>
                  <a:lnTo>
                    <a:pt x="234" y="526"/>
                  </a:lnTo>
                  <a:lnTo>
                    <a:pt x="254" y="533"/>
                  </a:lnTo>
                  <a:lnTo>
                    <a:pt x="276" y="541"/>
                  </a:lnTo>
                  <a:lnTo>
                    <a:pt x="299" y="549"/>
                  </a:lnTo>
                  <a:lnTo>
                    <a:pt x="324" y="558"/>
                  </a:lnTo>
                  <a:lnTo>
                    <a:pt x="350" y="567"/>
                  </a:lnTo>
                  <a:lnTo>
                    <a:pt x="378" y="577"/>
                  </a:lnTo>
                  <a:lnTo>
                    <a:pt x="407" y="587"/>
                  </a:lnTo>
                  <a:lnTo>
                    <a:pt x="440" y="603"/>
                  </a:lnTo>
                  <a:lnTo>
                    <a:pt x="471" y="623"/>
                  </a:lnTo>
                  <a:lnTo>
                    <a:pt x="498" y="648"/>
                  </a:lnTo>
                  <a:lnTo>
                    <a:pt x="522" y="673"/>
                  </a:lnTo>
                  <a:lnTo>
                    <a:pt x="540" y="699"/>
                  </a:lnTo>
                  <a:lnTo>
                    <a:pt x="554" y="723"/>
                  </a:lnTo>
                  <a:lnTo>
                    <a:pt x="562" y="742"/>
                  </a:lnTo>
                  <a:lnTo>
                    <a:pt x="565" y="757"/>
                  </a:lnTo>
                  <a:lnTo>
                    <a:pt x="568" y="759"/>
                  </a:lnTo>
                  <a:lnTo>
                    <a:pt x="576" y="764"/>
                  </a:lnTo>
                  <a:lnTo>
                    <a:pt x="589" y="769"/>
                  </a:lnTo>
                  <a:lnTo>
                    <a:pt x="605" y="774"/>
                  </a:lnTo>
                  <a:lnTo>
                    <a:pt x="623" y="775"/>
                  </a:lnTo>
                  <a:lnTo>
                    <a:pt x="642" y="772"/>
                  </a:lnTo>
                  <a:lnTo>
                    <a:pt x="661" y="761"/>
                  </a:lnTo>
                  <a:lnTo>
                    <a:pt x="678" y="742"/>
                  </a:lnTo>
                  <a:lnTo>
                    <a:pt x="681" y="720"/>
                  </a:lnTo>
                  <a:lnTo>
                    <a:pt x="689" y="666"/>
                  </a:lnTo>
                  <a:lnTo>
                    <a:pt x="700" y="606"/>
                  </a:lnTo>
                  <a:lnTo>
                    <a:pt x="711" y="563"/>
                  </a:lnTo>
                  <a:lnTo>
                    <a:pt x="717" y="549"/>
                  </a:lnTo>
                  <a:lnTo>
                    <a:pt x="722" y="532"/>
                  </a:lnTo>
                  <a:lnTo>
                    <a:pt x="729" y="512"/>
                  </a:lnTo>
                  <a:lnTo>
                    <a:pt x="735" y="493"/>
                  </a:lnTo>
                  <a:lnTo>
                    <a:pt x="741" y="473"/>
                  </a:lnTo>
                  <a:lnTo>
                    <a:pt x="748" y="453"/>
                  </a:lnTo>
                  <a:lnTo>
                    <a:pt x="756" y="434"/>
                  </a:lnTo>
                  <a:lnTo>
                    <a:pt x="764" y="416"/>
                  </a:lnTo>
                  <a:lnTo>
                    <a:pt x="767" y="406"/>
                  </a:lnTo>
                  <a:lnTo>
                    <a:pt x="775" y="376"/>
                  </a:lnTo>
                  <a:lnTo>
                    <a:pt x="784" y="334"/>
                  </a:lnTo>
                  <a:lnTo>
                    <a:pt x="792" y="283"/>
                  </a:lnTo>
                  <a:lnTo>
                    <a:pt x="796" y="229"/>
                  </a:lnTo>
                  <a:lnTo>
                    <a:pt x="791" y="176"/>
                  </a:lnTo>
                  <a:lnTo>
                    <a:pt x="778" y="128"/>
                  </a:lnTo>
                  <a:lnTo>
                    <a:pt x="751" y="91"/>
                  </a:lnTo>
                  <a:lnTo>
                    <a:pt x="730" y="76"/>
                  </a:lnTo>
                  <a:lnTo>
                    <a:pt x="704" y="63"/>
                  </a:lnTo>
                  <a:lnTo>
                    <a:pt x="672" y="50"/>
                  </a:lnTo>
                  <a:lnTo>
                    <a:pt x="637" y="39"/>
                  </a:lnTo>
                  <a:lnTo>
                    <a:pt x="598" y="29"/>
                  </a:lnTo>
                  <a:lnTo>
                    <a:pt x="555" y="20"/>
                  </a:lnTo>
                  <a:lnTo>
                    <a:pt x="508" y="13"/>
                  </a:lnTo>
                  <a:lnTo>
                    <a:pt x="461" y="7"/>
                  </a:lnTo>
                  <a:lnTo>
                    <a:pt x="411" y="3"/>
                  </a:lnTo>
                  <a:lnTo>
                    <a:pt x="361" y="0"/>
                  </a:lnTo>
                  <a:lnTo>
                    <a:pt x="310" y="0"/>
                  </a:lnTo>
                  <a:lnTo>
                    <a:pt x="261" y="3"/>
                  </a:lnTo>
                  <a:lnTo>
                    <a:pt x="211" y="6"/>
                  </a:lnTo>
                  <a:lnTo>
                    <a:pt x="163" y="13"/>
                  </a:lnTo>
                  <a:lnTo>
                    <a:pt x="118" y="21"/>
                  </a:lnTo>
                  <a:lnTo>
                    <a:pt x="75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5" name="Freeform 10"/>
            <p:cNvSpPr>
              <a:spLocks/>
            </p:cNvSpPr>
            <p:nvPr/>
          </p:nvSpPr>
          <p:spPr bwMode="auto">
            <a:xfrm>
              <a:off x="3107" y="2805"/>
              <a:ext cx="242" cy="251"/>
            </a:xfrm>
            <a:custGeom>
              <a:avLst/>
              <a:gdLst>
                <a:gd name="T0" fmla="*/ 30 w 725"/>
                <a:gd name="T1" fmla="*/ 10 h 755"/>
                <a:gd name="T2" fmla="*/ 34 w 725"/>
                <a:gd name="T3" fmla="*/ 23 h 755"/>
                <a:gd name="T4" fmla="*/ 37 w 725"/>
                <a:gd name="T5" fmla="*/ 42 h 755"/>
                <a:gd name="T6" fmla="*/ 30 w 725"/>
                <a:gd name="T7" fmla="*/ 63 h 755"/>
                <a:gd name="T8" fmla="*/ 21 w 725"/>
                <a:gd name="T9" fmla="*/ 72 h 755"/>
                <a:gd name="T10" fmla="*/ 17 w 725"/>
                <a:gd name="T11" fmla="*/ 76 h 755"/>
                <a:gd name="T12" fmla="*/ 10 w 725"/>
                <a:gd name="T13" fmla="*/ 83 h 755"/>
                <a:gd name="T14" fmla="*/ 4 w 725"/>
                <a:gd name="T15" fmla="*/ 92 h 755"/>
                <a:gd name="T16" fmla="*/ 0 w 725"/>
                <a:gd name="T17" fmla="*/ 104 h 755"/>
                <a:gd name="T18" fmla="*/ 2 w 725"/>
                <a:gd name="T19" fmla="*/ 117 h 755"/>
                <a:gd name="T20" fmla="*/ 10 w 725"/>
                <a:gd name="T21" fmla="*/ 130 h 755"/>
                <a:gd name="T22" fmla="*/ 29 w 725"/>
                <a:gd name="T23" fmla="*/ 143 h 755"/>
                <a:gd name="T24" fmla="*/ 43 w 725"/>
                <a:gd name="T25" fmla="*/ 150 h 755"/>
                <a:gd name="T26" fmla="*/ 47 w 725"/>
                <a:gd name="T27" fmla="*/ 152 h 755"/>
                <a:gd name="T28" fmla="*/ 55 w 725"/>
                <a:gd name="T29" fmla="*/ 154 h 755"/>
                <a:gd name="T30" fmla="*/ 65 w 725"/>
                <a:gd name="T31" fmla="*/ 157 h 755"/>
                <a:gd name="T32" fmla="*/ 78 w 725"/>
                <a:gd name="T33" fmla="*/ 161 h 755"/>
                <a:gd name="T34" fmla="*/ 91 w 725"/>
                <a:gd name="T35" fmla="*/ 165 h 755"/>
                <a:gd name="T36" fmla="*/ 105 w 725"/>
                <a:gd name="T37" fmla="*/ 168 h 755"/>
                <a:gd name="T38" fmla="*/ 119 w 725"/>
                <a:gd name="T39" fmla="*/ 172 h 755"/>
                <a:gd name="T40" fmla="*/ 132 w 725"/>
                <a:gd name="T41" fmla="*/ 176 h 755"/>
                <a:gd name="T42" fmla="*/ 145 w 725"/>
                <a:gd name="T43" fmla="*/ 182 h 755"/>
                <a:gd name="T44" fmla="*/ 156 w 725"/>
                <a:gd name="T45" fmla="*/ 192 h 755"/>
                <a:gd name="T46" fmla="*/ 165 w 725"/>
                <a:gd name="T47" fmla="*/ 203 h 755"/>
                <a:gd name="T48" fmla="*/ 172 w 725"/>
                <a:gd name="T49" fmla="*/ 214 h 755"/>
                <a:gd name="T50" fmla="*/ 177 w 725"/>
                <a:gd name="T51" fmla="*/ 225 h 755"/>
                <a:gd name="T52" fmla="*/ 181 w 725"/>
                <a:gd name="T53" fmla="*/ 234 h 755"/>
                <a:gd name="T54" fmla="*/ 184 w 725"/>
                <a:gd name="T55" fmla="*/ 241 h 755"/>
                <a:gd name="T56" fmla="*/ 186 w 725"/>
                <a:gd name="T57" fmla="*/ 243 h 755"/>
                <a:gd name="T58" fmla="*/ 188 w 725"/>
                <a:gd name="T59" fmla="*/ 247 h 755"/>
                <a:gd name="T60" fmla="*/ 192 w 725"/>
                <a:gd name="T61" fmla="*/ 250 h 755"/>
                <a:gd name="T62" fmla="*/ 198 w 725"/>
                <a:gd name="T63" fmla="*/ 251 h 755"/>
                <a:gd name="T64" fmla="*/ 202 w 725"/>
                <a:gd name="T65" fmla="*/ 239 h 755"/>
                <a:gd name="T66" fmla="*/ 208 w 725"/>
                <a:gd name="T67" fmla="*/ 191 h 755"/>
                <a:gd name="T68" fmla="*/ 214 w 725"/>
                <a:gd name="T69" fmla="*/ 168 h 755"/>
                <a:gd name="T70" fmla="*/ 220 w 725"/>
                <a:gd name="T71" fmla="*/ 155 h 755"/>
                <a:gd name="T72" fmla="*/ 225 w 725"/>
                <a:gd name="T73" fmla="*/ 142 h 755"/>
                <a:gd name="T74" fmla="*/ 230 w 725"/>
                <a:gd name="T75" fmla="*/ 132 h 755"/>
                <a:gd name="T76" fmla="*/ 232 w 725"/>
                <a:gd name="T77" fmla="*/ 125 h 755"/>
                <a:gd name="T78" fmla="*/ 238 w 725"/>
                <a:gd name="T79" fmla="*/ 104 h 755"/>
                <a:gd name="T80" fmla="*/ 242 w 725"/>
                <a:gd name="T81" fmla="*/ 72 h 755"/>
                <a:gd name="T82" fmla="*/ 237 w 725"/>
                <a:gd name="T83" fmla="*/ 42 h 755"/>
                <a:gd name="T84" fmla="*/ 223 w 725"/>
                <a:gd name="T85" fmla="*/ 26 h 755"/>
                <a:gd name="T86" fmla="*/ 206 w 725"/>
                <a:gd name="T87" fmla="*/ 18 h 755"/>
                <a:gd name="T88" fmla="*/ 184 w 725"/>
                <a:gd name="T89" fmla="*/ 11 h 755"/>
                <a:gd name="T90" fmla="*/ 157 w 725"/>
                <a:gd name="T91" fmla="*/ 5 h 755"/>
                <a:gd name="T92" fmla="*/ 129 w 725"/>
                <a:gd name="T93" fmla="*/ 1 h 755"/>
                <a:gd name="T94" fmla="*/ 99 w 725"/>
                <a:gd name="T95" fmla="*/ 0 h 755"/>
                <a:gd name="T96" fmla="*/ 70 w 725"/>
                <a:gd name="T97" fmla="*/ 1 h 755"/>
                <a:gd name="T98" fmla="*/ 42 w 725"/>
                <a:gd name="T99" fmla="*/ 5 h 755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725"/>
                <a:gd name="T151" fmla="*/ 0 h 755"/>
                <a:gd name="T152" fmla="*/ 725 w 725"/>
                <a:gd name="T153" fmla="*/ 755 h 755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725" h="755">
                  <a:moveTo>
                    <a:pt x="86" y="25"/>
                  </a:moveTo>
                  <a:lnTo>
                    <a:pt x="89" y="30"/>
                  </a:lnTo>
                  <a:lnTo>
                    <a:pt x="95" y="45"/>
                  </a:lnTo>
                  <a:lnTo>
                    <a:pt x="103" y="68"/>
                  </a:lnTo>
                  <a:lnTo>
                    <a:pt x="109" y="96"/>
                  </a:lnTo>
                  <a:lnTo>
                    <a:pt x="111" y="127"/>
                  </a:lnTo>
                  <a:lnTo>
                    <a:pt x="106" y="158"/>
                  </a:lnTo>
                  <a:lnTo>
                    <a:pt x="91" y="189"/>
                  </a:lnTo>
                  <a:lnTo>
                    <a:pt x="65" y="216"/>
                  </a:lnTo>
                  <a:lnTo>
                    <a:pt x="63" y="217"/>
                  </a:lnTo>
                  <a:lnTo>
                    <a:pt x="58" y="222"/>
                  </a:lnTo>
                  <a:lnTo>
                    <a:pt x="50" y="229"/>
                  </a:lnTo>
                  <a:lnTo>
                    <a:pt x="40" y="238"/>
                  </a:lnTo>
                  <a:lnTo>
                    <a:pt x="30" y="250"/>
                  </a:lnTo>
                  <a:lnTo>
                    <a:pt x="20" y="263"/>
                  </a:lnTo>
                  <a:lnTo>
                    <a:pt x="12" y="278"/>
                  </a:lnTo>
                  <a:lnTo>
                    <a:pt x="5" y="294"/>
                  </a:lnTo>
                  <a:lnTo>
                    <a:pt x="0" y="312"/>
                  </a:lnTo>
                  <a:lnTo>
                    <a:pt x="0" y="330"/>
                  </a:lnTo>
                  <a:lnTo>
                    <a:pt x="5" y="351"/>
                  </a:lnTo>
                  <a:lnTo>
                    <a:pt x="14" y="370"/>
                  </a:lnTo>
                  <a:lnTo>
                    <a:pt x="31" y="391"/>
                  </a:lnTo>
                  <a:lnTo>
                    <a:pt x="55" y="411"/>
                  </a:lnTo>
                  <a:lnTo>
                    <a:pt x="86" y="431"/>
                  </a:lnTo>
                  <a:lnTo>
                    <a:pt x="127" y="452"/>
                  </a:lnTo>
                  <a:lnTo>
                    <a:pt x="129" y="452"/>
                  </a:lnTo>
                  <a:lnTo>
                    <a:pt x="134" y="454"/>
                  </a:lnTo>
                  <a:lnTo>
                    <a:pt x="142" y="456"/>
                  </a:lnTo>
                  <a:lnTo>
                    <a:pt x="152" y="460"/>
                  </a:lnTo>
                  <a:lnTo>
                    <a:pt x="164" y="463"/>
                  </a:lnTo>
                  <a:lnTo>
                    <a:pt x="180" y="468"/>
                  </a:lnTo>
                  <a:lnTo>
                    <a:pt x="196" y="473"/>
                  </a:lnTo>
                  <a:lnTo>
                    <a:pt x="214" y="478"/>
                  </a:lnTo>
                  <a:lnTo>
                    <a:pt x="233" y="483"/>
                  </a:lnTo>
                  <a:lnTo>
                    <a:pt x="254" y="489"/>
                  </a:lnTo>
                  <a:lnTo>
                    <a:pt x="274" y="495"/>
                  </a:lnTo>
                  <a:lnTo>
                    <a:pt x="295" y="500"/>
                  </a:lnTo>
                  <a:lnTo>
                    <a:pt x="315" y="506"/>
                  </a:lnTo>
                  <a:lnTo>
                    <a:pt x="335" y="512"/>
                  </a:lnTo>
                  <a:lnTo>
                    <a:pt x="356" y="516"/>
                  </a:lnTo>
                  <a:lnTo>
                    <a:pt x="374" y="521"/>
                  </a:lnTo>
                  <a:lnTo>
                    <a:pt x="396" y="528"/>
                  </a:lnTo>
                  <a:lnTo>
                    <a:pt x="417" y="537"/>
                  </a:lnTo>
                  <a:lnTo>
                    <a:pt x="435" y="548"/>
                  </a:lnTo>
                  <a:lnTo>
                    <a:pt x="452" y="562"/>
                  </a:lnTo>
                  <a:lnTo>
                    <a:pt x="468" y="577"/>
                  </a:lnTo>
                  <a:lnTo>
                    <a:pt x="481" y="593"/>
                  </a:lnTo>
                  <a:lnTo>
                    <a:pt x="494" y="610"/>
                  </a:lnTo>
                  <a:lnTo>
                    <a:pt x="505" y="627"/>
                  </a:lnTo>
                  <a:lnTo>
                    <a:pt x="515" y="644"/>
                  </a:lnTo>
                  <a:lnTo>
                    <a:pt x="523" y="660"/>
                  </a:lnTo>
                  <a:lnTo>
                    <a:pt x="531" y="676"/>
                  </a:lnTo>
                  <a:lnTo>
                    <a:pt x="538" y="691"/>
                  </a:lnTo>
                  <a:lnTo>
                    <a:pt x="542" y="704"/>
                  </a:lnTo>
                  <a:lnTo>
                    <a:pt x="548" y="716"/>
                  </a:lnTo>
                  <a:lnTo>
                    <a:pt x="551" y="725"/>
                  </a:lnTo>
                  <a:lnTo>
                    <a:pt x="555" y="730"/>
                  </a:lnTo>
                  <a:lnTo>
                    <a:pt x="556" y="731"/>
                  </a:lnTo>
                  <a:lnTo>
                    <a:pt x="559" y="736"/>
                  </a:lnTo>
                  <a:lnTo>
                    <a:pt x="564" y="742"/>
                  </a:lnTo>
                  <a:lnTo>
                    <a:pt x="570" y="747"/>
                  </a:lnTo>
                  <a:lnTo>
                    <a:pt x="576" y="753"/>
                  </a:lnTo>
                  <a:lnTo>
                    <a:pt x="584" y="755"/>
                  </a:lnTo>
                  <a:lnTo>
                    <a:pt x="592" y="755"/>
                  </a:lnTo>
                  <a:lnTo>
                    <a:pt x="601" y="751"/>
                  </a:lnTo>
                  <a:lnTo>
                    <a:pt x="605" y="720"/>
                  </a:lnTo>
                  <a:lnTo>
                    <a:pt x="611" y="650"/>
                  </a:lnTo>
                  <a:lnTo>
                    <a:pt x="622" y="574"/>
                  </a:lnTo>
                  <a:lnTo>
                    <a:pt x="632" y="525"/>
                  </a:lnTo>
                  <a:lnTo>
                    <a:pt x="640" y="506"/>
                  </a:lnTo>
                  <a:lnTo>
                    <a:pt x="649" y="486"/>
                  </a:lnTo>
                  <a:lnTo>
                    <a:pt x="658" y="465"/>
                  </a:lnTo>
                  <a:lnTo>
                    <a:pt x="667" y="445"/>
                  </a:lnTo>
                  <a:lnTo>
                    <a:pt x="675" y="427"/>
                  </a:lnTo>
                  <a:lnTo>
                    <a:pt x="683" y="410"/>
                  </a:lnTo>
                  <a:lnTo>
                    <a:pt x="688" y="396"/>
                  </a:lnTo>
                  <a:lnTo>
                    <a:pt x="692" y="386"/>
                  </a:lnTo>
                  <a:lnTo>
                    <a:pt x="695" y="376"/>
                  </a:lnTo>
                  <a:lnTo>
                    <a:pt x="702" y="351"/>
                  </a:lnTo>
                  <a:lnTo>
                    <a:pt x="712" y="312"/>
                  </a:lnTo>
                  <a:lnTo>
                    <a:pt x="720" y="266"/>
                  </a:lnTo>
                  <a:lnTo>
                    <a:pt x="725" y="217"/>
                  </a:lnTo>
                  <a:lnTo>
                    <a:pt x="722" y="169"/>
                  </a:lnTo>
                  <a:lnTo>
                    <a:pt x="710" y="127"/>
                  </a:lnTo>
                  <a:lnTo>
                    <a:pt x="686" y="93"/>
                  </a:lnTo>
                  <a:lnTo>
                    <a:pt x="668" y="79"/>
                  </a:lnTo>
                  <a:lnTo>
                    <a:pt x="644" y="67"/>
                  </a:lnTo>
                  <a:lnTo>
                    <a:pt x="617" y="54"/>
                  </a:lnTo>
                  <a:lnTo>
                    <a:pt x="585" y="43"/>
                  </a:lnTo>
                  <a:lnTo>
                    <a:pt x="550" y="33"/>
                  </a:lnTo>
                  <a:lnTo>
                    <a:pt x="512" y="24"/>
                  </a:lnTo>
                  <a:lnTo>
                    <a:pt x="471" y="16"/>
                  </a:lnTo>
                  <a:lnTo>
                    <a:pt x="429" y="9"/>
                  </a:lnTo>
                  <a:lnTo>
                    <a:pt x="385" y="4"/>
                  </a:lnTo>
                  <a:lnTo>
                    <a:pt x="341" y="1"/>
                  </a:lnTo>
                  <a:lnTo>
                    <a:pt x="297" y="0"/>
                  </a:lnTo>
                  <a:lnTo>
                    <a:pt x="252" y="0"/>
                  </a:lnTo>
                  <a:lnTo>
                    <a:pt x="209" y="2"/>
                  </a:lnTo>
                  <a:lnTo>
                    <a:pt x="166" y="8"/>
                  </a:lnTo>
                  <a:lnTo>
                    <a:pt x="125" y="14"/>
                  </a:lnTo>
                  <a:lnTo>
                    <a:pt x="86" y="2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6" name="Freeform 11"/>
            <p:cNvSpPr>
              <a:spLocks/>
            </p:cNvSpPr>
            <p:nvPr/>
          </p:nvSpPr>
          <p:spPr bwMode="auto">
            <a:xfrm>
              <a:off x="3226" y="2872"/>
              <a:ext cx="16" cy="28"/>
            </a:xfrm>
            <a:custGeom>
              <a:avLst/>
              <a:gdLst>
                <a:gd name="T0" fmla="*/ 12 w 47"/>
                <a:gd name="T1" fmla="*/ 25 h 84"/>
                <a:gd name="T2" fmla="*/ 10 w 47"/>
                <a:gd name="T3" fmla="*/ 25 h 84"/>
                <a:gd name="T4" fmla="*/ 9 w 47"/>
                <a:gd name="T5" fmla="*/ 23 h 84"/>
                <a:gd name="T6" fmla="*/ 7 w 47"/>
                <a:gd name="T7" fmla="*/ 21 h 84"/>
                <a:gd name="T8" fmla="*/ 7 w 47"/>
                <a:gd name="T9" fmla="*/ 17 h 84"/>
                <a:gd name="T10" fmla="*/ 7 w 47"/>
                <a:gd name="T11" fmla="*/ 14 h 84"/>
                <a:gd name="T12" fmla="*/ 9 w 47"/>
                <a:gd name="T13" fmla="*/ 12 h 84"/>
                <a:gd name="T14" fmla="*/ 10 w 47"/>
                <a:gd name="T15" fmla="*/ 10 h 84"/>
                <a:gd name="T16" fmla="*/ 12 w 47"/>
                <a:gd name="T17" fmla="*/ 10 h 84"/>
                <a:gd name="T18" fmla="*/ 13 w 47"/>
                <a:gd name="T19" fmla="*/ 10 h 84"/>
                <a:gd name="T20" fmla="*/ 15 w 47"/>
                <a:gd name="T21" fmla="*/ 11 h 84"/>
                <a:gd name="T22" fmla="*/ 15 w 47"/>
                <a:gd name="T23" fmla="*/ 12 h 84"/>
                <a:gd name="T24" fmla="*/ 16 w 47"/>
                <a:gd name="T25" fmla="*/ 14 h 84"/>
                <a:gd name="T26" fmla="*/ 15 w 47"/>
                <a:gd name="T27" fmla="*/ 8 h 84"/>
                <a:gd name="T28" fmla="*/ 13 w 47"/>
                <a:gd name="T29" fmla="*/ 4 h 84"/>
                <a:gd name="T30" fmla="*/ 11 w 47"/>
                <a:gd name="T31" fmla="*/ 1 h 84"/>
                <a:gd name="T32" fmla="*/ 8 w 47"/>
                <a:gd name="T33" fmla="*/ 0 h 84"/>
                <a:gd name="T34" fmla="*/ 5 w 47"/>
                <a:gd name="T35" fmla="*/ 1 h 84"/>
                <a:gd name="T36" fmla="*/ 2 w 47"/>
                <a:gd name="T37" fmla="*/ 4 h 84"/>
                <a:gd name="T38" fmla="*/ 1 w 47"/>
                <a:gd name="T39" fmla="*/ 9 h 84"/>
                <a:gd name="T40" fmla="*/ 0 w 47"/>
                <a:gd name="T41" fmla="*/ 14 h 84"/>
                <a:gd name="T42" fmla="*/ 1 w 47"/>
                <a:gd name="T43" fmla="*/ 19 h 84"/>
                <a:gd name="T44" fmla="*/ 2 w 47"/>
                <a:gd name="T45" fmla="*/ 24 h 84"/>
                <a:gd name="T46" fmla="*/ 5 w 47"/>
                <a:gd name="T47" fmla="*/ 27 h 84"/>
                <a:gd name="T48" fmla="*/ 8 w 47"/>
                <a:gd name="T49" fmla="*/ 28 h 84"/>
                <a:gd name="T50" fmla="*/ 10 w 47"/>
                <a:gd name="T51" fmla="*/ 28 h 84"/>
                <a:gd name="T52" fmla="*/ 11 w 47"/>
                <a:gd name="T53" fmla="*/ 27 h 84"/>
                <a:gd name="T54" fmla="*/ 12 w 47"/>
                <a:gd name="T55" fmla="*/ 27 h 84"/>
                <a:gd name="T56" fmla="*/ 13 w 47"/>
                <a:gd name="T57" fmla="*/ 25 h 84"/>
                <a:gd name="T58" fmla="*/ 12 w 47"/>
                <a:gd name="T59" fmla="*/ 25 h 84"/>
                <a:gd name="T60" fmla="*/ 12 w 47"/>
                <a:gd name="T61" fmla="*/ 25 h 84"/>
                <a:gd name="T62" fmla="*/ 12 w 47"/>
                <a:gd name="T63" fmla="*/ 25 h 84"/>
                <a:gd name="T64" fmla="*/ 12 w 47"/>
                <a:gd name="T65" fmla="*/ 25 h 84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47"/>
                <a:gd name="T100" fmla="*/ 0 h 84"/>
                <a:gd name="T101" fmla="*/ 47 w 47"/>
                <a:gd name="T102" fmla="*/ 84 h 84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47" h="84">
                  <a:moveTo>
                    <a:pt x="35" y="76"/>
                  </a:moveTo>
                  <a:lnTo>
                    <a:pt x="29" y="74"/>
                  </a:lnTo>
                  <a:lnTo>
                    <a:pt x="25" y="69"/>
                  </a:lnTo>
                  <a:lnTo>
                    <a:pt x="22" y="62"/>
                  </a:lnTo>
                  <a:lnTo>
                    <a:pt x="21" y="52"/>
                  </a:lnTo>
                  <a:lnTo>
                    <a:pt x="22" y="43"/>
                  </a:lnTo>
                  <a:lnTo>
                    <a:pt x="25" y="35"/>
                  </a:lnTo>
                  <a:lnTo>
                    <a:pt x="29" y="31"/>
                  </a:lnTo>
                  <a:lnTo>
                    <a:pt x="35" y="29"/>
                  </a:lnTo>
                  <a:lnTo>
                    <a:pt x="39" y="30"/>
                  </a:lnTo>
                  <a:lnTo>
                    <a:pt x="43" y="32"/>
                  </a:lnTo>
                  <a:lnTo>
                    <a:pt x="45" y="35"/>
                  </a:lnTo>
                  <a:lnTo>
                    <a:pt x="47" y="41"/>
                  </a:lnTo>
                  <a:lnTo>
                    <a:pt x="45" y="25"/>
                  </a:lnTo>
                  <a:lnTo>
                    <a:pt x="39" y="12"/>
                  </a:lnTo>
                  <a:lnTo>
                    <a:pt x="33" y="4"/>
                  </a:lnTo>
                  <a:lnTo>
                    <a:pt x="23" y="0"/>
                  </a:lnTo>
                  <a:lnTo>
                    <a:pt x="14" y="4"/>
                  </a:lnTo>
                  <a:lnTo>
                    <a:pt x="7" y="13"/>
                  </a:lnTo>
                  <a:lnTo>
                    <a:pt x="2" y="26"/>
                  </a:lnTo>
                  <a:lnTo>
                    <a:pt x="0" y="42"/>
                  </a:lnTo>
                  <a:lnTo>
                    <a:pt x="2" y="58"/>
                  </a:lnTo>
                  <a:lnTo>
                    <a:pt x="7" y="72"/>
                  </a:lnTo>
                  <a:lnTo>
                    <a:pt x="14" y="81"/>
                  </a:lnTo>
                  <a:lnTo>
                    <a:pt x="23" y="84"/>
                  </a:lnTo>
                  <a:lnTo>
                    <a:pt x="28" y="83"/>
                  </a:lnTo>
                  <a:lnTo>
                    <a:pt x="31" y="82"/>
                  </a:lnTo>
                  <a:lnTo>
                    <a:pt x="35" y="80"/>
                  </a:lnTo>
                  <a:lnTo>
                    <a:pt x="37" y="76"/>
                  </a:lnTo>
                  <a:lnTo>
                    <a:pt x="36" y="76"/>
                  </a:lnTo>
                  <a:lnTo>
                    <a:pt x="35" y="7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7" name="Freeform 12"/>
            <p:cNvSpPr>
              <a:spLocks/>
            </p:cNvSpPr>
            <p:nvPr/>
          </p:nvSpPr>
          <p:spPr bwMode="auto">
            <a:xfrm>
              <a:off x="3154" y="2864"/>
              <a:ext cx="16" cy="26"/>
            </a:xfrm>
            <a:custGeom>
              <a:avLst/>
              <a:gdLst>
                <a:gd name="T0" fmla="*/ 9 w 46"/>
                <a:gd name="T1" fmla="*/ 24 h 77"/>
                <a:gd name="T2" fmla="*/ 8 w 46"/>
                <a:gd name="T3" fmla="*/ 24 h 77"/>
                <a:gd name="T4" fmla="*/ 7 w 46"/>
                <a:gd name="T5" fmla="*/ 22 h 77"/>
                <a:gd name="T6" fmla="*/ 6 w 46"/>
                <a:gd name="T7" fmla="*/ 19 h 77"/>
                <a:gd name="T8" fmla="*/ 7 w 46"/>
                <a:gd name="T9" fmla="*/ 16 h 77"/>
                <a:gd name="T10" fmla="*/ 7 w 46"/>
                <a:gd name="T11" fmla="*/ 13 h 77"/>
                <a:gd name="T12" fmla="*/ 9 w 46"/>
                <a:gd name="T13" fmla="*/ 11 h 77"/>
                <a:gd name="T14" fmla="*/ 10 w 46"/>
                <a:gd name="T15" fmla="*/ 9 h 77"/>
                <a:gd name="T16" fmla="*/ 13 w 46"/>
                <a:gd name="T17" fmla="*/ 9 h 77"/>
                <a:gd name="T18" fmla="*/ 14 w 46"/>
                <a:gd name="T19" fmla="*/ 10 h 77"/>
                <a:gd name="T20" fmla="*/ 15 w 46"/>
                <a:gd name="T21" fmla="*/ 11 h 77"/>
                <a:gd name="T22" fmla="*/ 15 w 46"/>
                <a:gd name="T23" fmla="*/ 12 h 77"/>
                <a:gd name="T24" fmla="*/ 16 w 46"/>
                <a:gd name="T25" fmla="*/ 14 h 77"/>
                <a:gd name="T26" fmla="*/ 16 w 46"/>
                <a:gd name="T27" fmla="*/ 9 h 77"/>
                <a:gd name="T28" fmla="*/ 15 w 46"/>
                <a:gd name="T29" fmla="*/ 5 h 77"/>
                <a:gd name="T30" fmla="*/ 13 w 46"/>
                <a:gd name="T31" fmla="*/ 2 h 77"/>
                <a:gd name="T32" fmla="*/ 10 w 46"/>
                <a:gd name="T33" fmla="*/ 0 h 77"/>
                <a:gd name="T34" fmla="*/ 7 w 46"/>
                <a:gd name="T35" fmla="*/ 0 h 77"/>
                <a:gd name="T36" fmla="*/ 5 w 46"/>
                <a:gd name="T37" fmla="*/ 3 h 77"/>
                <a:gd name="T38" fmla="*/ 2 w 46"/>
                <a:gd name="T39" fmla="*/ 6 h 77"/>
                <a:gd name="T40" fmla="*/ 0 w 46"/>
                <a:gd name="T41" fmla="*/ 11 h 77"/>
                <a:gd name="T42" fmla="*/ 0 w 46"/>
                <a:gd name="T43" fmla="*/ 17 h 77"/>
                <a:gd name="T44" fmla="*/ 1 w 46"/>
                <a:gd name="T45" fmla="*/ 21 h 77"/>
                <a:gd name="T46" fmla="*/ 2 w 46"/>
                <a:gd name="T47" fmla="*/ 24 h 77"/>
                <a:gd name="T48" fmla="*/ 5 w 46"/>
                <a:gd name="T49" fmla="*/ 26 h 77"/>
                <a:gd name="T50" fmla="*/ 6 w 46"/>
                <a:gd name="T51" fmla="*/ 26 h 77"/>
                <a:gd name="T52" fmla="*/ 8 w 46"/>
                <a:gd name="T53" fmla="*/ 26 h 77"/>
                <a:gd name="T54" fmla="*/ 9 w 46"/>
                <a:gd name="T55" fmla="*/ 25 h 77"/>
                <a:gd name="T56" fmla="*/ 10 w 46"/>
                <a:gd name="T57" fmla="*/ 24 h 77"/>
                <a:gd name="T58" fmla="*/ 10 w 46"/>
                <a:gd name="T59" fmla="*/ 24 h 77"/>
                <a:gd name="T60" fmla="*/ 10 w 46"/>
                <a:gd name="T61" fmla="*/ 24 h 77"/>
                <a:gd name="T62" fmla="*/ 9 w 46"/>
                <a:gd name="T63" fmla="*/ 24 h 77"/>
                <a:gd name="T64" fmla="*/ 9 w 46"/>
                <a:gd name="T65" fmla="*/ 24 h 7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46"/>
                <a:gd name="T100" fmla="*/ 0 h 77"/>
                <a:gd name="T101" fmla="*/ 46 w 46"/>
                <a:gd name="T102" fmla="*/ 77 h 77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46" h="77">
                  <a:moveTo>
                    <a:pt x="27" y="72"/>
                  </a:moveTo>
                  <a:lnTo>
                    <a:pt x="22" y="70"/>
                  </a:lnTo>
                  <a:lnTo>
                    <a:pt x="19" y="64"/>
                  </a:lnTo>
                  <a:lnTo>
                    <a:pt x="18" y="56"/>
                  </a:lnTo>
                  <a:lnTo>
                    <a:pt x="19" y="47"/>
                  </a:lnTo>
                  <a:lnTo>
                    <a:pt x="21" y="38"/>
                  </a:lnTo>
                  <a:lnTo>
                    <a:pt x="26" y="33"/>
                  </a:lnTo>
                  <a:lnTo>
                    <a:pt x="30" y="28"/>
                  </a:lnTo>
                  <a:lnTo>
                    <a:pt x="36" y="28"/>
                  </a:lnTo>
                  <a:lnTo>
                    <a:pt x="39" y="29"/>
                  </a:lnTo>
                  <a:lnTo>
                    <a:pt x="42" y="33"/>
                  </a:lnTo>
                  <a:lnTo>
                    <a:pt x="44" y="37"/>
                  </a:lnTo>
                  <a:lnTo>
                    <a:pt x="45" y="42"/>
                  </a:lnTo>
                  <a:lnTo>
                    <a:pt x="46" y="27"/>
                  </a:lnTo>
                  <a:lnTo>
                    <a:pt x="44" y="14"/>
                  </a:lnTo>
                  <a:lnTo>
                    <a:pt x="38" y="5"/>
                  </a:lnTo>
                  <a:lnTo>
                    <a:pt x="30" y="0"/>
                  </a:lnTo>
                  <a:lnTo>
                    <a:pt x="21" y="1"/>
                  </a:lnTo>
                  <a:lnTo>
                    <a:pt x="13" y="8"/>
                  </a:lnTo>
                  <a:lnTo>
                    <a:pt x="5" y="19"/>
                  </a:lnTo>
                  <a:lnTo>
                    <a:pt x="1" y="34"/>
                  </a:lnTo>
                  <a:lnTo>
                    <a:pt x="0" y="50"/>
                  </a:lnTo>
                  <a:lnTo>
                    <a:pt x="2" y="62"/>
                  </a:lnTo>
                  <a:lnTo>
                    <a:pt x="6" y="72"/>
                  </a:lnTo>
                  <a:lnTo>
                    <a:pt x="14" y="77"/>
                  </a:lnTo>
                  <a:lnTo>
                    <a:pt x="18" y="77"/>
                  </a:lnTo>
                  <a:lnTo>
                    <a:pt x="22" y="76"/>
                  </a:lnTo>
                  <a:lnTo>
                    <a:pt x="26" y="74"/>
                  </a:lnTo>
                  <a:lnTo>
                    <a:pt x="29" y="72"/>
                  </a:lnTo>
                  <a:lnTo>
                    <a:pt x="28" y="72"/>
                  </a:lnTo>
                  <a:lnTo>
                    <a:pt x="27" y="7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8" name="Freeform 13"/>
            <p:cNvSpPr>
              <a:spLocks/>
            </p:cNvSpPr>
            <p:nvPr/>
          </p:nvSpPr>
          <p:spPr bwMode="auto">
            <a:xfrm>
              <a:off x="3157" y="2883"/>
              <a:ext cx="25" cy="38"/>
            </a:xfrm>
            <a:custGeom>
              <a:avLst/>
              <a:gdLst>
                <a:gd name="T0" fmla="*/ 25 w 74"/>
                <a:gd name="T1" fmla="*/ 0 h 116"/>
                <a:gd name="T2" fmla="*/ 25 w 74"/>
                <a:gd name="T3" fmla="*/ 1 h 116"/>
                <a:gd name="T4" fmla="*/ 23 w 74"/>
                <a:gd name="T5" fmla="*/ 2 h 116"/>
                <a:gd name="T6" fmla="*/ 21 w 74"/>
                <a:gd name="T7" fmla="*/ 5 h 116"/>
                <a:gd name="T8" fmla="*/ 18 w 74"/>
                <a:gd name="T9" fmla="*/ 7 h 116"/>
                <a:gd name="T10" fmla="*/ 15 w 74"/>
                <a:gd name="T11" fmla="*/ 10 h 116"/>
                <a:gd name="T12" fmla="*/ 10 w 74"/>
                <a:gd name="T13" fmla="*/ 13 h 116"/>
                <a:gd name="T14" fmla="*/ 5 w 74"/>
                <a:gd name="T15" fmla="*/ 15 h 116"/>
                <a:gd name="T16" fmla="*/ 0 w 74"/>
                <a:gd name="T17" fmla="*/ 16 h 116"/>
                <a:gd name="T18" fmla="*/ 0 w 74"/>
                <a:gd name="T19" fmla="*/ 17 h 116"/>
                <a:gd name="T20" fmla="*/ 0 w 74"/>
                <a:gd name="T21" fmla="*/ 19 h 116"/>
                <a:gd name="T22" fmla="*/ 1 w 74"/>
                <a:gd name="T23" fmla="*/ 21 h 116"/>
                <a:gd name="T24" fmla="*/ 3 w 74"/>
                <a:gd name="T25" fmla="*/ 24 h 116"/>
                <a:gd name="T26" fmla="*/ 5 w 74"/>
                <a:gd name="T27" fmla="*/ 27 h 116"/>
                <a:gd name="T28" fmla="*/ 7 w 74"/>
                <a:gd name="T29" fmla="*/ 31 h 116"/>
                <a:gd name="T30" fmla="*/ 12 w 74"/>
                <a:gd name="T31" fmla="*/ 34 h 116"/>
                <a:gd name="T32" fmla="*/ 17 w 74"/>
                <a:gd name="T33" fmla="*/ 38 h 116"/>
                <a:gd name="T34" fmla="*/ 24 w 74"/>
                <a:gd name="T35" fmla="*/ 38 h 116"/>
                <a:gd name="T36" fmla="*/ 24 w 74"/>
                <a:gd name="T37" fmla="*/ 38 h 116"/>
                <a:gd name="T38" fmla="*/ 23 w 74"/>
                <a:gd name="T39" fmla="*/ 36 h 116"/>
                <a:gd name="T40" fmla="*/ 21 w 74"/>
                <a:gd name="T41" fmla="*/ 35 h 116"/>
                <a:gd name="T42" fmla="*/ 19 w 74"/>
                <a:gd name="T43" fmla="*/ 33 h 116"/>
                <a:gd name="T44" fmla="*/ 16 w 74"/>
                <a:gd name="T45" fmla="*/ 30 h 116"/>
                <a:gd name="T46" fmla="*/ 14 w 74"/>
                <a:gd name="T47" fmla="*/ 28 h 116"/>
                <a:gd name="T48" fmla="*/ 11 w 74"/>
                <a:gd name="T49" fmla="*/ 25 h 116"/>
                <a:gd name="T50" fmla="*/ 9 w 74"/>
                <a:gd name="T51" fmla="*/ 21 h 116"/>
                <a:gd name="T52" fmla="*/ 10 w 74"/>
                <a:gd name="T53" fmla="*/ 21 h 116"/>
                <a:gd name="T54" fmla="*/ 11 w 74"/>
                <a:gd name="T55" fmla="*/ 19 h 116"/>
                <a:gd name="T56" fmla="*/ 14 w 74"/>
                <a:gd name="T57" fmla="*/ 17 h 116"/>
                <a:gd name="T58" fmla="*/ 16 w 74"/>
                <a:gd name="T59" fmla="*/ 14 h 116"/>
                <a:gd name="T60" fmla="*/ 19 w 74"/>
                <a:gd name="T61" fmla="*/ 11 h 116"/>
                <a:gd name="T62" fmla="*/ 22 w 74"/>
                <a:gd name="T63" fmla="*/ 8 h 116"/>
                <a:gd name="T64" fmla="*/ 24 w 74"/>
                <a:gd name="T65" fmla="*/ 4 h 116"/>
                <a:gd name="T66" fmla="*/ 25 w 74"/>
                <a:gd name="T67" fmla="*/ 0 h 11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74"/>
                <a:gd name="T103" fmla="*/ 0 h 116"/>
                <a:gd name="T104" fmla="*/ 74 w 74"/>
                <a:gd name="T105" fmla="*/ 116 h 11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74" h="116">
                  <a:moveTo>
                    <a:pt x="74" y="0"/>
                  </a:moveTo>
                  <a:lnTo>
                    <a:pt x="73" y="2"/>
                  </a:lnTo>
                  <a:lnTo>
                    <a:pt x="69" y="7"/>
                  </a:lnTo>
                  <a:lnTo>
                    <a:pt x="62" y="14"/>
                  </a:lnTo>
                  <a:lnTo>
                    <a:pt x="54" y="22"/>
                  </a:lnTo>
                  <a:lnTo>
                    <a:pt x="43" y="31"/>
                  </a:lnTo>
                  <a:lnTo>
                    <a:pt x="30" y="39"/>
                  </a:lnTo>
                  <a:lnTo>
                    <a:pt x="16" y="46"/>
                  </a:lnTo>
                  <a:lnTo>
                    <a:pt x="0" y="50"/>
                  </a:lnTo>
                  <a:lnTo>
                    <a:pt x="0" y="52"/>
                  </a:lnTo>
                  <a:lnTo>
                    <a:pt x="1" y="57"/>
                  </a:lnTo>
                  <a:lnTo>
                    <a:pt x="3" y="64"/>
                  </a:lnTo>
                  <a:lnTo>
                    <a:pt x="8" y="73"/>
                  </a:lnTo>
                  <a:lnTo>
                    <a:pt x="14" y="83"/>
                  </a:lnTo>
                  <a:lnTo>
                    <a:pt x="22" y="94"/>
                  </a:lnTo>
                  <a:lnTo>
                    <a:pt x="35" y="104"/>
                  </a:lnTo>
                  <a:lnTo>
                    <a:pt x="50" y="115"/>
                  </a:lnTo>
                  <a:lnTo>
                    <a:pt x="72" y="116"/>
                  </a:lnTo>
                  <a:lnTo>
                    <a:pt x="71" y="115"/>
                  </a:lnTo>
                  <a:lnTo>
                    <a:pt x="68" y="111"/>
                  </a:lnTo>
                  <a:lnTo>
                    <a:pt x="62" y="107"/>
                  </a:lnTo>
                  <a:lnTo>
                    <a:pt x="56" y="100"/>
                  </a:lnTo>
                  <a:lnTo>
                    <a:pt x="48" y="92"/>
                  </a:lnTo>
                  <a:lnTo>
                    <a:pt x="42" y="84"/>
                  </a:lnTo>
                  <a:lnTo>
                    <a:pt x="34" y="75"/>
                  </a:lnTo>
                  <a:lnTo>
                    <a:pt x="27" y="65"/>
                  </a:lnTo>
                  <a:lnTo>
                    <a:pt x="29" y="64"/>
                  </a:lnTo>
                  <a:lnTo>
                    <a:pt x="34" y="59"/>
                  </a:lnTo>
                  <a:lnTo>
                    <a:pt x="40" y="52"/>
                  </a:lnTo>
                  <a:lnTo>
                    <a:pt x="48" y="44"/>
                  </a:lnTo>
                  <a:lnTo>
                    <a:pt x="57" y="34"/>
                  </a:lnTo>
                  <a:lnTo>
                    <a:pt x="64" y="23"/>
                  </a:lnTo>
                  <a:lnTo>
                    <a:pt x="71" y="12"/>
                  </a:lnTo>
                  <a:lnTo>
                    <a:pt x="7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9" name="Freeform 14"/>
            <p:cNvSpPr>
              <a:spLocks/>
            </p:cNvSpPr>
            <p:nvPr/>
          </p:nvSpPr>
          <p:spPr bwMode="auto">
            <a:xfrm>
              <a:off x="3323" y="2875"/>
              <a:ext cx="37" cy="48"/>
            </a:xfrm>
            <a:custGeom>
              <a:avLst/>
              <a:gdLst>
                <a:gd name="T0" fmla="*/ 0 w 111"/>
                <a:gd name="T1" fmla="*/ 9 h 142"/>
                <a:gd name="T2" fmla="*/ 1 w 111"/>
                <a:gd name="T3" fmla="*/ 9 h 142"/>
                <a:gd name="T4" fmla="*/ 2 w 111"/>
                <a:gd name="T5" fmla="*/ 7 h 142"/>
                <a:gd name="T6" fmla="*/ 5 w 111"/>
                <a:gd name="T7" fmla="*/ 5 h 142"/>
                <a:gd name="T8" fmla="*/ 9 w 111"/>
                <a:gd name="T9" fmla="*/ 3 h 142"/>
                <a:gd name="T10" fmla="*/ 13 w 111"/>
                <a:gd name="T11" fmla="*/ 1 h 142"/>
                <a:gd name="T12" fmla="*/ 17 w 111"/>
                <a:gd name="T13" fmla="*/ 0 h 142"/>
                <a:gd name="T14" fmla="*/ 22 w 111"/>
                <a:gd name="T15" fmla="*/ 0 h 142"/>
                <a:gd name="T16" fmla="*/ 27 w 111"/>
                <a:gd name="T17" fmla="*/ 1 h 142"/>
                <a:gd name="T18" fmla="*/ 28 w 111"/>
                <a:gd name="T19" fmla="*/ 2 h 142"/>
                <a:gd name="T20" fmla="*/ 30 w 111"/>
                <a:gd name="T21" fmla="*/ 4 h 142"/>
                <a:gd name="T22" fmla="*/ 32 w 111"/>
                <a:gd name="T23" fmla="*/ 6 h 142"/>
                <a:gd name="T24" fmla="*/ 35 w 111"/>
                <a:gd name="T25" fmla="*/ 10 h 142"/>
                <a:gd name="T26" fmla="*/ 36 w 111"/>
                <a:gd name="T27" fmla="*/ 15 h 142"/>
                <a:gd name="T28" fmla="*/ 37 w 111"/>
                <a:gd name="T29" fmla="*/ 20 h 142"/>
                <a:gd name="T30" fmla="*/ 35 w 111"/>
                <a:gd name="T31" fmla="*/ 27 h 142"/>
                <a:gd name="T32" fmla="*/ 32 w 111"/>
                <a:gd name="T33" fmla="*/ 34 h 142"/>
                <a:gd name="T34" fmla="*/ 31 w 111"/>
                <a:gd name="T35" fmla="*/ 35 h 142"/>
                <a:gd name="T36" fmla="*/ 30 w 111"/>
                <a:gd name="T37" fmla="*/ 37 h 142"/>
                <a:gd name="T38" fmla="*/ 27 w 111"/>
                <a:gd name="T39" fmla="*/ 39 h 142"/>
                <a:gd name="T40" fmla="*/ 25 w 111"/>
                <a:gd name="T41" fmla="*/ 42 h 142"/>
                <a:gd name="T42" fmla="*/ 21 w 111"/>
                <a:gd name="T43" fmla="*/ 45 h 142"/>
                <a:gd name="T44" fmla="*/ 16 w 111"/>
                <a:gd name="T45" fmla="*/ 47 h 142"/>
                <a:gd name="T46" fmla="*/ 12 w 111"/>
                <a:gd name="T47" fmla="*/ 48 h 142"/>
                <a:gd name="T48" fmla="*/ 6 w 111"/>
                <a:gd name="T49" fmla="*/ 48 h 142"/>
                <a:gd name="T50" fmla="*/ 7 w 111"/>
                <a:gd name="T51" fmla="*/ 47 h 142"/>
                <a:gd name="T52" fmla="*/ 10 w 111"/>
                <a:gd name="T53" fmla="*/ 44 h 142"/>
                <a:gd name="T54" fmla="*/ 13 w 111"/>
                <a:gd name="T55" fmla="*/ 40 h 142"/>
                <a:gd name="T56" fmla="*/ 17 w 111"/>
                <a:gd name="T57" fmla="*/ 35 h 142"/>
                <a:gd name="T58" fmla="*/ 20 w 111"/>
                <a:gd name="T59" fmla="*/ 29 h 142"/>
                <a:gd name="T60" fmla="*/ 21 w 111"/>
                <a:gd name="T61" fmla="*/ 23 h 142"/>
                <a:gd name="T62" fmla="*/ 20 w 111"/>
                <a:gd name="T63" fmla="*/ 16 h 142"/>
                <a:gd name="T64" fmla="*/ 17 w 111"/>
                <a:gd name="T65" fmla="*/ 10 h 142"/>
                <a:gd name="T66" fmla="*/ 16 w 111"/>
                <a:gd name="T67" fmla="*/ 9 h 142"/>
                <a:gd name="T68" fmla="*/ 16 w 111"/>
                <a:gd name="T69" fmla="*/ 9 h 142"/>
                <a:gd name="T70" fmla="*/ 15 w 111"/>
                <a:gd name="T71" fmla="*/ 9 h 142"/>
                <a:gd name="T72" fmla="*/ 13 w 111"/>
                <a:gd name="T73" fmla="*/ 8 h 142"/>
                <a:gd name="T74" fmla="*/ 10 w 111"/>
                <a:gd name="T75" fmla="*/ 7 h 142"/>
                <a:gd name="T76" fmla="*/ 8 w 111"/>
                <a:gd name="T77" fmla="*/ 7 h 142"/>
                <a:gd name="T78" fmla="*/ 4 w 111"/>
                <a:gd name="T79" fmla="*/ 8 h 142"/>
                <a:gd name="T80" fmla="*/ 0 w 111"/>
                <a:gd name="T81" fmla="*/ 9 h 142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11"/>
                <a:gd name="T124" fmla="*/ 0 h 142"/>
                <a:gd name="T125" fmla="*/ 111 w 111"/>
                <a:gd name="T126" fmla="*/ 142 h 142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11" h="142">
                  <a:moveTo>
                    <a:pt x="0" y="28"/>
                  </a:moveTo>
                  <a:lnTo>
                    <a:pt x="2" y="26"/>
                  </a:lnTo>
                  <a:lnTo>
                    <a:pt x="6" y="21"/>
                  </a:lnTo>
                  <a:lnTo>
                    <a:pt x="16" y="15"/>
                  </a:lnTo>
                  <a:lnTo>
                    <a:pt x="26" y="9"/>
                  </a:lnTo>
                  <a:lnTo>
                    <a:pt x="38" y="3"/>
                  </a:lnTo>
                  <a:lnTo>
                    <a:pt x="52" y="0"/>
                  </a:lnTo>
                  <a:lnTo>
                    <a:pt x="66" y="0"/>
                  </a:lnTo>
                  <a:lnTo>
                    <a:pt x="81" y="4"/>
                  </a:lnTo>
                  <a:lnTo>
                    <a:pt x="83" y="5"/>
                  </a:lnTo>
                  <a:lnTo>
                    <a:pt x="89" y="11"/>
                  </a:lnTo>
                  <a:lnTo>
                    <a:pt x="97" y="19"/>
                  </a:lnTo>
                  <a:lnTo>
                    <a:pt x="104" y="30"/>
                  </a:lnTo>
                  <a:lnTo>
                    <a:pt x="108" y="44"/>
                  </a:lnTo>
                  <a:lnTo>
                    <a:pt x="111" y="60"/>
                  </a:lnTo>
                  <a:lnTo>
                    <a:pt x="106" y="79"/>
                  </a:lnTo>
                  <a:lnTo>
                    <a:pt x="95" y="100"/>
                  </a:lnTo>
                  <a:lnTo>
                    <a:pt x="94" y="103"/>
                  </a:lnTo>
                  <a:lnTo>
                    <a:pt x="89" y="108"/>
                  </a:lnTo>
                  <a:lnTo>
                    <a:pt x="82" y="115"/>
                  </a:lnTo>
                  <a:lnTo>
                    <a:pt x="74" y="124"/>
                  </a:lnTo>
                  <a:lnTo>
                    <a:pt x="63" y="132"/>
                  </a:lnTo>
                  <a:lnTo>
                    <a:pt x="49" y="139"/>
                  </a:lnTo>
                  <a:lnTo>
                    <a:pt x="35" y="142"/>
                  </a:lnTo>
                  <a:lnTo>
                    <a:pt x="19" y="141"/>
                  </a:lnTo>
                  <a:lnTo>
                    <a:pt x="22" y="139"/>
                  </a:lnTo>
                  <a:lnTo>
                    <a:pt x="30" y="131"/>
                  </a:lnTo>
                  <a:lnTo>
                    <a:pt x="40" y="118"/>
                  </a:lnTo>
                  <a:lnTo>
                    <a:pt x="51" y="104"/>
                  </a:lnTo>
                  <a:lnTo>
                    <a:pt x="59" y="86"/>
                  </a:lnTo>
                  <a:lnTo>
                    <a:pt x="63" y="68"/>
                  </a:lnTo>
                  <a:lnTo>
                    <a:pt x="61" y="48"/>
                  </a:lnTo>
                  <a:lnTo>
                    <a:pt x="51" y="29"/>
                  </a:lnTo>
                  <a:lnTo>
                    <a:pt x="49" y="28"/>
                  </a:lnTo>
                  <a:lnTo>
                    <a:pt x="47" y="27"/>
                  </a:lnTo>
                  <a:lnTo>
                    <a:pt x="44" y="26"/>
                  </a:lnTo>
                  <a:lnTo>
                    <a:pt x="39" y="23"/>
                  </a:lnTo>
                  <a:lnTo>
                    <a:pt x="31" y="22"/>
                  </a:lnTo>
                  <a:lnTo>
                    <a:pt x="23" y="22"/>
                  </a:lnTo>
                  <a:lnTo>
                    <a:pt x="12" y="24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0" name="Freeform 15"/>
            <p:cNvSpPr>
              <a:spLocks/>
            </p:cNvSpPr>
            <p:nvPr/>
          </p:nvSpPr>
          <p:spPr bwMode="auto">
            <a:xfrm>
              <a:off x="3323" y="2880"/>
              <a:ext cx="31" cy="42"/>
            </a:xfrm>
            <a:custGeom>
              <a:avLst/>
              <a:gdLst>
                <a:gd name="T0" fmla="*/ 0 w 92"/>
                <a:gd name="T1" fmla="*/ 5 h 125"/>
                <a:gd name="T2" fmla="*/ 0 w 92"/>
                <a:gd name="T3" fmla="*/ 5 h 125"/>
                <a:gd name="T4" fmla="*/ 1 w 92"/>
                <a:gd name="T5" fmla="*/ 4 h 125"/>
                <a:gd name="T6" fmla="*/ 3 w 92"/>
                <a:gd name="T7" fmla="*/ 3 h 125"/>
                <a:gd name="T8" fmla="*/ 5 w 92"/>
                <a:gd name="T9" fmla="*/ 2 h 125"/>
                <a:gd name="T10" fmla="*/ 8 w 92"/>
                <a:gd name="T11" fmla="*/ 1 h 125"/>
                <a:gd name="T12" fmla="*/ 11 w 92"/>
                <a:gd name="T13" fmla="*/ 0 h 125"/>
                <a:gd name="T14" fmla="*/ 16 w 92"/>
                <a:gd name="T15" fmla="*/ 1 h 125"/>
                <a:gd name="T16" fmla="*/ 21 w 92"/>
                <a:gd name="T17" fmla="*/ 1 h 125"/>
                <a:gd name="T18" fmla="*/ 22 w 92"/>
                <a:gd name="T19" fmla="*/ 2 h 125"/>
                <a:gd name="T20" fmla="*/ 24 w 92"/>
                <a:gd name="T21" fmla="*/ 3 h 125"/>
                <a:gd name="T22" fmla="*/ 26 w 92"/>
                <a:gd name="T23" fmla="*/ 5 h 125"/>
                <a:gd name="T24" fmla="*/ 28 w 92"/>
                <a:gd name="T25" fmla="*/ 8 h 125"/>
                <a:gd name="T26" fmla="*/ 30 w 92"/>
                <a:gd name="T27" fmla="*/ 11 h 125"/>
                <a:gd name="T28" fmla="*/ 31 w 92"/>
                <a:gd name="T29" fmla="*/ 16 h 125"/>
                <a:gd name="T30" fmla="*/ 31 w 92"/>
                <a:gd name="T31" fmla="*/ 22 h 125"/>
                <a:gd name="T32" fmla="*/ 28 w 92"/>
                <a:gd name="T33" fmla="*/ 28 h 125"/>
                <a:gd name="T34" fmla="*/ 28 w 92"/>
                <a:gd name="T35" fmla="*/ 28 h 125"/>
                <a:gd name="T36" fmla="*/ 26 w 92"/>
                <a:gd name="T37" fmla="*/ 30 h 125"/>
                <a:gd name="T38" fmla="*/ 24 w 92"/>
                <a:gd name="T39" fmla="*/ 32 h 125"/>
                <a:gd name="T40" fmla="*/ 22 w 92"/>
                <a:gd name="T41" fmla="*/ 35 h 125"/>
                <a:gd name="T42" fmla="*/ 18 w 92"/>
                <a:gd name="T43" fmla="*/ 37 h 125"/>
                <a:gd name="T44" fmla="*/ 14 w 92"/>
                <a:gd name="T45" fmla="*/ 40 h 125"/>
                <a:gd name="T46" fmla="*/ 9 w 92"/>
                <a:gd name="T47" fmla="*/ 41 h 125"/>
                <a:gd name="T48" fmla="*/ 4 w 92"/>
                <a:gd name="T49" fmla="*/ 42 h 125"/>
                <a:gd name="T50" fmla="*/ 0 w 92"/>
                <a:gd name="T51" fmla="*/ 5 h 125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92"/>
                <a:gd name="T79" fmla="*/ 0 h 125"/>
                <a:gd name="T80" fmla="*/ 92 w 92"/>
                <a:gd name="T81" fmla="*/ 125 h 125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92" h="125">
                  <a:moveTo>
                    <a:pt x="0" y="16"/>
                  </a:moveTo>
                  <a:lnTo>
                    <a:pt x="1" y="15"/>
                  </a:lnTo>
                  <a:lnTo>
                    <a:pt x="3" y="13"/>
                  </a:lnTo>
                  <a:lnTo>
                    <a:pt x="8" y="9"/>
                  </a:lnTo>
                  <a:lnTo>
                    <a:pt x="14" y="6"/>
                  </a:lnTo>
                  <a:lnTo>
                    <a:pt x="23" y="3"/>
                  </a:lnTo>
                  <a:lnTo>
                    <a:pt x="34" y="0"/>
                  </a:lnTo>
                  <a:lnTo>
                    <a:pt x="47" y="2"/>
                  </a:lnTo>
                  <a:lnTo>
                    <a:pt x="62" y="4"/>
                  </a:lnTo>
                  <a:lnTo>
                    <a:pt x="64" y="5"/>
                  </a:lnTo>
                  <a:lnTo>
                    <a:pt x="70" y="8"/>
                  </a:lnTo>
                  <a:lnTo>
                    <a:pt x="77" y="15"/>
                  </a:lnTo>
                  <a:lnTo>
                    <a:pt x="83" y="24"/>
                  </a:lnTo>
                  <a:lnTo>
                    <a:pt x="89" y="34"/>
                  </a:lnTo>
                  <a:lnTo>
                    <a:pt x="92" y="48"/>
                  </a:lnTo>
                  <a:lnTo>
                    <a:pt x="91" y="64"/>
                  </a:lnTo>
                  <a:lnTo>
                    <a:pt x="83" y="82"/>
                  </a:lnTo>
                  <a:lnTo>
                    <a:pt x="82" y="84"/>
                  </a:lnTo>
                  <a:lnTo>
                    <a:pt x="78" y="89"/>
                  </a:lnTo>
                  <a:lnTo>
                    <a:pt x="72" y="96"/>
                  </a:lnTo>
                  <a:lnTo>
                    <a:pt x="64" y="103"/>
                  </a:lnTo>
                  <a:lnTo>
                    <a:pt x="53" y="111"/>
                  </a:lnTo>
                  <a:lnTo>
                    <a:pt x="42" y="118"/>
                  </a:lnTo>
                  <a:lnTo>
                    <a:pt x="28" y="123"/>
                  </a:lnTo>
                  <a:lnTo>
                    <a:pt x="13" y="125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1" name="Freeform 16"/>
            <p:cNvSpPr>
              <a:spLocks/>
            </p:cNvSpPr>
            <p:nvPr/>
          </p:nvSpPr>
          <p:spPr bwMode="auto">
            <a:xfrm>
              <a:off x="3331" y="2893"/>
              <a:ext cx="12" cy="14"/>
            </a:xfrm>
            <a:custGeom>
              <a:avLst/>
              <a:gdLst>
                <a:gd name="T0" fmla="*/ 0 w 38"/>
                <a:gd name="T1" fmla="*/ 0 h 42"/>
                <a:gd name="T2" fmla="*/ 1 w 38"/>
                <a:gd name="T3" fmla="*/ 0 h 42"/>
                <a:gd name="T4" fmla="*/ 2 w 38"/>
                <a:gd name="T5" fmla="*/ 1 h 42"/>
                <a:gd name="T6" fmla="*/ 4 w 38"/>
                <a:gd name="T7" fmla="*/ 2 h 42"/>
                <a:gd name="T8" fmla="*/ 6 w 38"/>
                <a:gd name="T9" fmla="*/ 3 h 42"/>
                <a:gd name="T10" fmla="*/ 8 w 38"/>
                <a:gd name="T11" fmla="*/ 5 h 42"/>
                <a:gd name="T12" fmla="*/ 9 w 38"/>
                <a:gd name="T13" fmla="*/ 7 h 42"/>
                <a:gd name="T14" fmla="*/ 9 w 38"/>
                <a:gd name="T15" fmla="*/ 11 h 42"/>
                <a:gd name="T16" fmla="*/ 8 w 38"/>
                <a:gd name="T17" fmla="*/ 14 h 42"/>
                <a:gd name="T18" fmla="*/ 8 w 38"/>
                <a:gd name="T19" fmla="*/ 13 h 42"/>
                <a:gd name="T20" fmla="*/ 10 w 38"/>
                <a:gd name="T21" fmla="*/ 11 h 42"/>
                <a:gd name="T22" fmla="*/ 11 w 38"/>
                <a:gd name="T23" fmla="*/ 9 h 42"/>
                <a:gd name="T24" fmla="*/ 12 w 38"/>
                <a:gd name="T25" fmla="*/ 6 h 42"/>
                <a:gd name="T26" fmla="*/ 12 w 38"/>
                <a:gd name="T27" fmla="*/ 3 h 42"/>
                <a:gd name="T28" fmla="*/ 10 w 38"/>
                <a:gd name="T29" fmla="*/ 1 h 42"/>
                <a:gd name="T30" fmla="*/ 7 w 38"/>
                <a:gd name="T31" fmla="*/ 0 h 42"/>
                <a:gd name="T32" fmla="*/ 0 w 38"/>
                <a:gd name="T33" fmla="*/ 0 h 4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8"/>
                <a:gd name="T52" fmla="*/ 0 h 42"/>
                <a:gd name="T53" fmla="*/ 38 w 38"/>
                <a:gd name="T54" fmla="*/ 42 h 4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8" h="42">
                  <a:moveTo>
                    <a:pt x="0" y="1"/>
                  </a:moveTo>
                  <a:lnTo>
                    <a:pt x="3" y="1"/>
                  </a:lnTo>
                  <a:lnTo>
                    <a:pt x="6" y="3"/>
                  </a:lnTo>
                  <a:lnTo>
                    <a:pt x="13" y="7"/>
                  </a:lnTo>
                  <a:lnTo>
                    <a:pt x="18" y="10"/>
                  </a:lnTo>
                  <a:lnTo>
                    <a:pt x="24" y="16"/>
                  </a:lnTo>
                  <a:lnTo>
                    <a:pt x="27" y="22"/>
                  </a:lnTo>
                  <a:lnTo>
                    <a:pt x="29" y="32"/>
                  </a:lnTo>
                  <a:lnTo>
                    <a:pt x="25" y="42"/>
                  </a:lnTo>
                  <a:lnTo>
                    <a:pt x="26" y="39"/>
                  </a:lnTo>
                  <a:lnTo>
                    <a:pt x="31" y="34"/>
                  </a:lnTo>
                  <a:lnTo>
                    <a:pt x="34" y="26"/>
                  </a:lnTo>
                  <a:lnTo>
                    <a:pt x="38" y="18"/>
                  </a:lnTo>
                  <a:lnTo>
                    <a:pt x="37" y="10"/>
                  </a:lnTo>
                  <a:lnTo>
                    <a:pt x="32" y="3"/>
                  </a:lnTo>
                  <a:lnTo>
                    <a:pt x="21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2" name="Freeform 17"/>
            <p:cNvSpPr>
              <a:spLocks/>
            </p:cNvSpPr>
            <p:nvPr/>
          </p:nvSpPr>
          <p:spPr bwMode="auto">
            <a:xfrm>
              <a:off x="3210" y="2848"/>
              <a:ext cx="53" cy="19"/>
            </a:xfrm>
            <a:custGeom>
              <a:avLst/>
              <a:gdLst>
                <a:gd name="T0" fmla="*/ 4 w 159"/>
                <a:gd name="T1" fmla="*/ 7 h 57"/>
                <a:gd name="T2" fmla="*/ 5 w 159"/>
                <a:gd name="T3" fmla="*/ 7 h 57"/>
                <a:gd name="T4" fmla="*/ 7 w 159"/>
                <a:gd name="T5" fmla="*/ 7 h 57"/>
                <a:gd name="T6" fmla="*/ 9 w 159"/>
                <a:gd name="T7" fmla="*/ 6 h 57"/>
                <a:gd name="T8" fmla="*/ 13 w 159"/>
                <a:gd name="T9" fmla="*/ 6 h 57"/>
                <a:gd name="T10" fmla="*/ 18 w 159"/>
                <a:gd name="T11" fmla="*/ 6 h 57"/>
                <a:gd name="T12" fmla="*/ 23 w 159"/>
                <a:gd name="T13" fmla="*/ 7 h 57"/>
                <a:gd name="T14" fmla="*/ 29 w 159"/>
                <a:gd name="T15" fmla="*/ 8 h 57"/>
                <a:gd name="T16" fmla="*/ 35 w 159"/>
                <a:gd name="T17" fmla="*/ 10 h 57"/>
                <a:gd name="T18" fmla="*/ 51 w 159"/>
                <a:gd name="T19" fmla="*/ 19 h 57"/>
                <a:gd name="T20" fmla="*/ 51 w 159"/>
                <a:gd name="T21" fmla="*/ 19 h 57"/>
                <a:gd name="T22" fmla="*/ 53 w 159"/>
                <a:gd name="T23" fmla="*/ 19 h 57"/>
                <a:gd name="T24" fmla="*/ 53 w 159"/>
                <a:gd name="T25" fmla="*/ 18 h 57"/>
                <a:gd name="T26" fmla="*/ 52 w 159"/>
                <a:gd name="T27" fmla="*/ 16 h 57"/>
                <a:gd name="T28" fmla="*/ 50 w 159"/>
                <a:gd name="T29" fmla="*/ 15 h 57"/>
                <a:gd name="T30" fmla="*/ 49 w 159"/>
                <a:gd name="T31" fmla="*/ 13 h 57"/>
                <a:gd name="T32" fmla="*/ 47 w 159"/>
                <a:gd name="T33" fmla="*/ 12 h 57"/>
                <a:gd name="T34" fmla="*/ 45 w 159"/>
                <a:gd name="T35" fmla="*/ 10 h 57"/>
                <a:gd name="T36" fmla="*/ 43 w 159"/>
                <a:gd name="T37" fmla="*/ 8 h 57"/>
                <a:gd name="T38" fmla="*/ 41 w 159"/>
                <a:gd name="T39" fmla="*/ 7 h 57"/>
                <a:gd name="T40" fmla="*/ 39 w 159"/>
                <a:gd name="T41" fmla="*/ 5 h 57"/>
                <a:gd name="T42" fmla="*/ 37 w 159"/>
                <a:gd name="T43" fmla="*/ 4 h 57"/>
                <a:gd name="T44" fmla="*/ 36 w 159"/>
                <a:gd name="T45" fmla="*/ 3 h 57"/>
                <a:gd name="T46" fmla="*/ 34 w 159"/>
                <a:gd name="T47" fmla="*/ 3 h 57"/>
                <a:gd name="T48" fmla="*/ 30 w 159"/>
                <a:gd name="T49" fmla="*/ 2 h 57"/>
                <a:gd name="T50" fmla="*/ 26 w 159"/>
                <a:gd name="T51" fmla="*/ 1 h 57"/>
                <a:gd name="T52" fmla="*/ 20 w 159"/>
                <a:gd name="T53" fmla="*/ 0 h 57"/>
                <a:gd name="T54" fmla="*/ 15 w 159"/>
                <a:gd name="T55" fmla="*/ 0 h 57"/>
                <a:gd name="T56" fmla="*/ 9 w 159"/>
                <a:gd name="T57" fmla="*/ 1 h 57"/>
                <a:gd name="T58" fmla="*/ 3 w 159"/>
                <a:gd name="T59" fmla="*/ 2 h 57"/>
                <a:gd name="T60" fmla="*/ 0 w 159"/>
                <a:gd name="T61" fmla="*/ 0 h 57"/>
                <a:gd name="T62" fmla="*/ 0 w 159"/>
                <a:gd name="T63" fmla="*/ 1 h 57"/>
                <a:gd name="T64" fmla="*/ 1 w 159"/>
                <a:gd name="T65" fmla="*/ 3 h 57"/>
                <a:gd name="T66" fmla="*/ 2 w 159"/>
                <a:gd name="T67" fmla="*/ 5 h 57"/>
                <a:gd name="T68" fmla="*/ 4 w 159"/>
                <a:gd name="T69" fmla="*/ 7 h 5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59"/>
                <a:gd name="T106" fmla="*/ 0 h 57"/>
                <a:gd name="T107" fmla="*/ 159 w 159"/>
                <a:gd name="T108" fmla="*/ 57 h 5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59" h="57">
                  <a:moveTo>
                    <a:pt x="12" y="22"/>
                  </a:moveTo>
                  <a:lnTo>
                    <a:pt x="14" y="22"/>
                  </a:lnTo>
                  <a:lnTo>
                    <a:pt x="20" y="21"/>
                  </a:lnTo>
                  <a:lnTo>
                    <a:pt x="27" y="19"/>
                  </a:lnTo>
                  <a:lnTo>
                    <a:pt x="40" y="18"/>
                  </a:lnTo>
                  <a:lnTo>
                    <a:pt x="54" y="18"/>
                  </a:lnTo>
                  <a:lnTo>
                    <a:pt x="69" y="21"/>
                  </a:lnTo>
                  <a:lnTo>
                    <a:pt x="86" y="24"/>
                  </a:lnTo>
                  <a:lnTo>
                    <a:pt x="104" y="30"/>
                  </a:lnTo>
                  <a:lnTo>
                    <a:pt x="153" y="57"/>
                  </a:lnTo>
                  <a:lnTo>
                    <a:pt x="154" y="57"/>
                  </a:lnTo>
                  <a:lnTo>
                    <a:pt x="158" y="56"/>
                  </a:lnTo>
                  <a:lnTo>
                    <a:pt x="159" y="53"/>
                  </a:lnTo>
                  <a:lnTo>
                    <a:pt x="155" y="49"/>
                  </a:lnTo>
                  <a:lnTo>
                    <a:pt x="151" y="44"/>
                  </a:lnTo>
                  <a:lnTo>
                    <a:pt x="146" y="40"/>
                  </a:lnTo>
                  <a:lnTo>
                    <a:pt x="141" y="35"/>
                  </a:lnTo>
                  <a:lnTo>
                    <a:pt x="136" y="30"/>
                  </a:lnTo>
                  <a:lnTo>
                    <a:pt x="130" y="25"/>
                  </a:lnTo>
                  <a:lnTo>
                    <a:pt x="124" y="21"/>
                  </a:lnTo>
                  <a:lnTo>
                    <a:pt x="118" y="16"/>
                  </a:lnTo>
                  <a:lnTo>
                    <a:pt x="111" y="11"/>
                  </a:lnTo>
                  <a:lnTo>
                    <a:pt x="109" y="10"/>
                  </a:lnTo>
                  <a:lnTo>
                    <a:pt x="102" y="9"/>
                  </a:lnTo>
                  <a:lnTo>
                    <a:pt x="91" y="6"/>
                  </a:lnTo>
                  <a:lnTo>
                    <a:pt x="77" y="4"/>
                  </a:lnTo>
                  <a:lnTo>
                    <a:pt x="61" y="1"/>
                  </a:lnTo>
                  <a:lnTo>
                    <a:pt x="44" y="1"/>
                  </a:lnTo>
                  <a:lnTo>
                    <a:pt x="26" y="2"/>
                  </a:lnTo>
                  <a:lnTo>
                    <a:pt x="9" y="6"/>
                  </a:lnTo>
                  <a:lnTo>
                    <a:pt x="0" y="0"/>
                  </a:lnTo>
                  <a:lnTo>
                    <a:pt x="1" y="2"/>
                  </a:lnTo>
                  <a:lnTo>
                    <a:pt x="3" y="9"/>
                  </a:lnTo>
                  <a:lnTo>
                    <a:pt x="6" y="16"/>
                  </a:lnTo>
                  <a:lnTo>
                    <a:pt x="12" y="2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3" name="Freeform 18"/>
            <p:cNvSpPr>
              <a:spLocks/>
            </p:cNvSpPr>
            <p:nvPr/>
          </p:nvSpPr>
          <p:spPr bwMode="auto">
            <a:xfrm>
              <a:off x="3135" y="2840"/>
              <a:ext cx="48" cy="17"/>
            </a:xfrm>
            <a:custGeom>
              <a:avLst/>
              <a:gdLst>
                <a:gd name="T0" fmla="*/ 45 w 144"/>
                <a:gd name="T1" fmla="*/ 6 h 51"/>
                <a:gd name="T2" fmla="*/ 44 w 144"/>
                <a:gd name="T3" fmla="*/ 6 h 51"/>
                <a:gd name="T4" fmla="*/ 43 w 144"/>
                <a:gd name="T5" fmla="*/ 6 h 51"/>
                <a:gd name="T6" fmla="*/ 40 w 144"/>
                <a:gd name="T7" fmla="*/ 5 h 51"/>
                <a:gd name="T8" fmla="*/ 37 w 144"/>
                <a:gd name="T9" fmla="*/ 5 h 51"/>
                <a:gd name="T10" fmla="*/ 32 w 144"/>
                <a:gd name="T11" fmla="*/ 5 h 51"/>
                <a:gd name="T12" fmla="*/ 28 w 144"/>
                <a:gd name="T13" fmla="*/ 6 h 51"/>
                <a:gd name="T14" fmla="*/ 22 w 144"/>
                <a:gd name="T15" fmla="*/ 7 h 51"/>
                <a:gd name="T16" fmla="*/ 17 w 144"/>
                <a:gd name="T17" fmla="*/ 9 h 51"/>
                <a:gd name="T18" fmla="*/ 2 w 144"/>
                <a:gd name="T19" fmla="*/ 17 h 51"/>
                <a:gd name="T20" fmla="*/ 1 w 144"/>
                <a:gd name="T21" fmla="*/ 17 h 51"/>
                <a:gd name="T22" fmla="*/ 0 w 144"/>
                <a:gd name="T23" fmla="*/ 17 h 51"/>
                <a:gd name="T24" fmla="*/ 0 w 144"/>
                <a:gd name="T25" fmla="*/ 16 h 51"/>
                <a:gd name="T26" fmla="*/ 1 w 144"/>
                <a:gd name="T27" fmla="*/ 15 h 51"/>
                <a:gd name="T28" fmla="*/ 2 w 144"/>
                <a:gd name="T29" fmla="*/ 13 h 51"/>
                <a:gd name="T30" fmla="*/ 4 w 144"/>
                <a:gd name="T31" fmla="*/ 12 h 51"/>
                <a:gd name="T32" fmla="*/ 5 w 144"/>
                <a:gd name="T33" fmla="*/ 10 h 51"/>
                <a:gd name="T34" fmla="*/ 7 w 144"/>
                <a:gd name="T35" fmla="*/ 9 h 51"/>
                <a:gd name="T36" fmla="*/ 9 w 144"/>
                <a:gd name="T37" fmla="*/ 8 h 51"/>
                <a:gd name="T38" fmla="*/ 11 w 144"/>
                <a:gd name="T39" fmla="*/ 6 h 51"/>
                <a:gd name="T40" fmla="*/ 13 w 144"/>
                <a:gd name="T41" fmla="*/ 5 h 51"/>
                <a:gd name="T42" fmla="*/ 15 w 144"/>
                <a:gd name="T43" fmla="*/ 3 h 51"/>
                <a:gd name="T44" fmla="*/ 15 w 144"/>
                <a:gd name="T45" fmla="*/ 3 h 51"/>
                <a:gd name="T46" fmla="*/ 18 w 144"/>
                <a:gd name="T47" fmla="*/ 3 h 51"/>
                <a:gd name="T48" fmla="*/ 21 w 144"/>
                <a:gd name="T49" fmla="*/ 2 h 51"/>
                <a:gd name="T50" fmla="*/ 25 w 144"/>
                <a:gd name="T51" fmla="*/ 1 h 51"/>
                <a:gd name="T52" fmla="*/ 30 w 144"/>
                <a:gd name="T53" fmla="*/ 0 h 51"/>
                <a:gd name="T54" fmla="*/ 35 w 144"/>
                <a:gd name="T55" fmla="*/ 0 h 51"/>
                <a:gd name="T56" fmla="*/ 40 w 144"/>
                <a:gd name="T57" fmla="*/ 0 h 51"/>
                <a:gd name="T58" fmla="*/ 46 w 144"/>
                <a:gd name="T59" fmla="*/ 2 h 51"/>
                <a:gd name="T60" fmla="*/ 48 w 144"/>
                <a:gd name="T61" fmla="*/ 0 h 51"/>
                <a:gd name="T62" fmla="*/ 48 w 144"/>
                <a:gd name="T63" fmla="*/ 1 h 51"/>
                <a:gd name="T64" fmla="*/ 48 w 144"/>
                <a:gd name="T65" fmla="*/ 3 h 51"/>
                <a:gd name="T66" fmla="*/ 46 w 144"/>
                <a:gd name="T67" fmla="*/ 5 h 51"/>
                <a:gd name="T68" fmla="*/ 45 w 144"/>
                <a:gd name="T69" fmla="*/ 6 h 51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44"/>
                <a:gd name="T106" fmla="*/ 0 h 51"/>
                <a:gd name="T107" fmla="*/ 144 w 144"/>
                <a:gd name="T108" fmla="*/ 51 h 51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44" h="51">
                  <a:moveTo>
                    <a:pt x="135" y="18"/>
                  </a:moveTo>
                  <a:lnTo>
                    <a:pt x="132" y="18"/>
                  </a:lnTo>
                  <a:lnTo>
                    <a:pt x="128" y="17"/>
                  </a:lnTo>
                  <a:lnTo>
                    <a:pt x="120" y="16"/>
                  </a:lnTo>
                  <a:lnTo>
                    <a:pt x="110" y="16"/>
                  </a:lnTo>
                  <a:lnTo>
                    <a:pt x="96" y="16"/>
                  </a:lnTo>
                  <a:lnTo>
                    <a:pt x="83" y="18"/>
                  </a:lnTo>
                  <a:lnTo>
                    <a:pt x="67" y="20"/>
                  </a:lnTo>
                  <a:lnTo>
                    <a:pt x="50" y="26"/>
                  </a:lnTo>
                  <a:lnTo>
                    <a:pt x="5" y="51"/>
                  </a:lnTo>
                  <a:lnTo>
                    <a:pt x="3" y="51"/>
                  </a:lnTo>
                  <a:lnTo>
                    <a:pt x="1" y="51"/>
                  </a:lnTo>
                  <a:lnTo>
                    <a:pt x="0" y="49"/>
                  </a:lnTo>
                  <a:lnTo>
                    <a:pt x="2" y="44"/>
                  </a:lnTo>
                  <a:lnTo>
                    <a:pt x="7" y="40"/>
                  </a:lnTo>
                  <a:lnTo>
                    <a:pt x="11" y="35"/>
                  </a:lnTo>
                  <a:lnTo>
                    <a:pt x="16" y="31"/>
                  </a:lnTo>
                  <a:lnTo>
                    <a:pt x="21" y="26"/>
                  </a:lnTo>
                  <a:lnTo>
                    <a:pt x="26" y="23"/>
                  </a:lnTo>
                  <a:lnTo>
                    <a:pt x="32" y="18"/>
                  </a:lnTo>
                  <a:lnTo>
                    <a:pt x="38" y="14"/>
                  </a:lnTo>
                  <a:lnTo>
                    <a:pt x="44" y="10"/>
                  </a:lnTo>
                  <a:lnTo>
                    <a:pt x="46" y="9"/>
                  </a:lnTo>
                  <a:lnTo>
                    <a:pt x="53" y="8"/>
                  </a:lnTo>
                  <a:lnTo>
                    <a:pt x="62" y="6"/>
                  </a:lnTo>
                  <a:lnTo>
                    <a:pt x="75" y="2"/>
                  </a:lnTo>
                  <a:lnTo>
                    <a:pt x="89" y="1"/>
                  </a:lnTo>
                  <a:lnTo>
                    <a:pt x="105" y="0"/>
                  </a:lnTo>
                  <a:lnTo>
                    <a:pt x="121" y="1"/>
                  </a:lnTo>
                  <a:lnTo>
                    <a:pt x="137" y="5"/>
                  </a:lnTo>
                  <a:lnTo>
                    <a:pt x="144" y="0"/>
                  </a:lnTo>
                  <a:lnTo>
                    <a:pt x="144" y="2"/>
                  </a:lnTo>
                  <a:lnTo>
                    <a:pt x="143" y="8"/>
                  </a:lnTo>
                  <a:lnTo>
                    <a:pt x="139" y="14"/>
                  </a:lnTo>
                  <a:lnTo>
                    <a:pt x="135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4" name="Freeform 19"/>
            <p:cNvSpPr>
              <a:spLocks/>
            </p:cNvSpPr>
            <p:nvPr/>
          </p:nvSpPr>
          <p:spPr bwMode="auto">
            <a:xfrm>
              <a:off x="3154" y="2938"/>
              <a:ext cx="53" cy="10"/>
            </a:xfrm>
            <a:custGeom>
              <a:avLst/>
              <a:gdLst>
                <a:gd name="T0" fmla="*/ 19 w 158"/>
                <a:gd name="T1" fmla="*/ 3 h 31"/>
                <a:gd name="T2" fmla="*/ 27 w 158"/>
                <a:gd name="T3" fmla="*/ 0 h 31"/>
                <a:gd name="T4" fmla="*/ 28 w 158"/>
                <a:gd name="T5" fmla="*/ 1 h 31"/>
                <a:gd name="T6" fmla="*/ 31 w 158"/>
                <a:gd name="T7" fmla="*/ 2 h 31"/>
                <a:gd name="T8" fmla="*/ 34 w 158"/>
                <a:gd name="T9" fmla="*/ 3 h 31"/>
                <a:gd name="T10" fmla="*/ 36 w 158"/>
                <a:gd name="T11" fmla="*/ 5 h 31"/>
                <a:gd name="T12" fmla="*/ 37 w 158"/>
                <a:gd name="T13" fmla="*/ 5 h 31"/>
                <a:gd name="T14" fmla="*/ 38 w 158"/>
                <a:gd name="T15" fmla="*/ 5 h 31"/>
                <a:gd name="T16" fmla="*/ 40 w 158"/>
                <a:gd name="T17" fmla="*/ 5 h 31"/>
                <a:gd name="T18" fmla="*/ 42 w 158"/>
                <a:gd name="T19" fmla="*/ 6 h 31"/>
                <a:gd name="T20" fmla="*/ 45 w 158"/>
                <a:gd name="T21" fmla="*/ 6 h 31"/>
                <a:gd name="T22" fmla="*/ 48 w 158"/>
                <a:gd name="T23" fmla="*/ 6 h 31"/>
                <a:gd name="T24" fmla="*/ 51 w 158"/>
                <a:gd name="T25" fmla="*/ 6 h 31"/>
                <a:gd name="T26" fmla="*/ 53 w 158"/>
                <a:gd name="T27" fmla="*/ 6 h 31"/>
                <a:gd name="T28" fmla="*/ 53 w 158"/>
                <a:gd name="T29" fmla="*/ 6 h 31"/>
                <a:gd name="T30" fmla="*/ 52 w 158"/>
                <a:gd name="T31" fmla="*/ 7 h 31"/>
                <a:gd name="T32" fmla="*/ 51 w 158"/>
                <a:gd name="T33" fmla="*/ 7 h 31"/>
                <a:gd name="T34" fmla="*/ 49 w 158"/>
                <a:gd name="T35" fmla="*/ 8 h 31"/>
                <a:gd name="T36" fmla="*/ 47 w 158"/>
                <a:gd name="T37" fmla="*/ 9 h 31"/>
                <a:gd name="T38" fmla="*/ 43 w 158"/>
                <a:gd name="T39" fmla="*/ 10 h 31"/>
                <a:gd name="T40" fmla="*/ 39 w 158"/>
                <a:gd name="T41" fmla="*/ 10 h 31"/>
                <a:gd name="T42" fmla="*/ 34 w 158"/>
                <a:gd name="T43" fmla="*/ 10 h 31"/>
                <a:gd name="T44" fmla="*/ 27 w 158"/>
                <a:gd name="T45" fmla="*/ 7 h 31"/>
                <a:gd name="T46" fmla="*/ 20 w 158"/>
                <a:gd name="T47" fmla="*/ 8 h 31"/>
                <a:gd name="T48" fmla="*/ 15 w 158"/>
                <a:gd name="T49" fmla="*/ 6 h 31"/>
                <a:gd name="T50" fmla="*/ 13 w 158"/>
                <a:gd name="T51" fmla="*/ 6 h 31"/>
                <a:gd name="T52" fmla="*/ 11 w 158"/>
                <a:gd name="T53" fmla="*/ 7 h 31"/>
                <a:gd name="T54" fmla="*/ 9 w 158"/>
                <a:gd name="T55" fmla="*/ 7 h 31"/>
                <a:gd name="T56" fmla="*/ 6 w 158"/>
                <a:gd name="T57" fmla="*/ 7 h 31"/>
                <a:gd name="T58" fmla="*/ 4 w 158"/>
                <a:gd name="T59" fmla="*/ 7 h 31"/>
                <a:gd name="T60" fmla="*/ 2 w 158"/>
                <a:gd name="T61" fmla="*/ 6 h 31"/>
                <a:gd name="T62" fmla="*/ 1 w 158"/>
                <a:gd name="T63" fmla="*/ 6 h 31"/>
                <a:gd name="T64" fmla="*/ 0 w 158"/>
                <a:gd name="T65" fmla="*/ 5 h 31"/>
                <a:gd name="T66" fmla="*/ 6 w 158"/>
                <a:gd name="T67" fmla="*/ 4 h 31"/>
                <a:gd name="T68" fmla="*/ 13 w 158"/>
                <a:gd name="T69" fmla="*/ 0 h 31"/>
                <a:gd name="T70" fmla="*/ 19 w 158"/>
                <a:gd name="T71" fmla="*/ 3 h 31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58"/>
                <a:gd name="T109" fmla="*/ 0 h 31"/>
                <a:gd name="T110" fmla="*/ 158 w 158"/>
                <a:gd name="T111" fmla="*/ 31 h 31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58" h="31">
                  <a:moveTo>
                    <a:pt x="56" y="8"/>
                  </a:moveTo>
                  <a:lnTo>
                    <a:pt x="81" y="1"/>
                  </a:lnTo>
                  <a:lnTo>
                    <a:pt x="84" y="2"/>
                  </a:lnTo>
                  <a:lnTo>
                    <a:pt x="92" y="5"/>
                  </a:lnTo>
                  <a:lnTo>
                    <a:pt x="101" y="10"/>
                  </a:lnTo>
                  <a:lnTo>
                    <a:pt x="108" y="14"/>
                  </a:lnTo>
                  <a:lnTo>
                    <a:pt x="109" y="14"/>
                  </a:lnTo>
                  <a:lnTo>
                    <a:pt x="114" y="15"/>
                  </a:lnTo>
                  <a:lnTo>
                    <a:pt x="120" y="17"/>
                  </a:lnTo>
                  <a:lnTo>
                    <a:pt x="126" y="18"/>
                  </a:lnTo>
                  <a:lnTo>
                    <a:pt x="134" y="19"/>
                  </a:lnTo>
                  <a:lnTo>
                    <a:pt x="143" y="19"/>
                  </a:lnTo>
                  <a:lnTo>
                    <a:pt x="151" y="19"/>
                  </a:lnTo>
                  <a:lnTo>
                    <a:pt x="158" y="19"/>
                  </a:lnTo>
                  <a:lnTo>
                    <a:pt x="157" y="20"/>
                  </a:lnTo>
                  <a:lnTo>
                    <a:pt x="156" y="21"/>
                  </a:lnTo>
                  <a:lnTo>
                    <a:pt x="151" y="23"/>
                  </a:lnTo>
                  <a:lnTo>
                    <a:pt x="147" y="26"/>
                  </a:lnTo>
                  <a:lnTo>
                    <a:pt x="139" y="28"/>
                  </a:lnTo>
                  <a:lnTo>
                    <a:pt x="129" y="30"/>
                  </a:lnTo>
                  <a:lnTo>
                    <a:pt x="116" y="31"/>
                  </a:lnTo>
                  <a:lnTo>
                    <a:pt x="101" y="31"/>
                  </a:lnTo>
                  <a:lnTo>
                    <a:pt x="81" y="21"/>
                  </a:lnTo>
                  <a:lnTo>
                    <a:pt x="61" y="26"/>
                  </a:lnTo>
                  <a:lnTo>
                    <a:pt x="44" y="18"/>
                  </a:lnTo>
                  <a:lnTo>
                    <a:pt x="40" y="19"/>
                  </a:lnTo>
                  <a:lnTo>
                    <a:pt x="34" y="21"/>
                  </a:lnTo>
                  <a:lnTo>
                    <a:pt x="26" y="23"/>
                  </a:lnTo>
                  <a:lnTo>
                    <a:pt x="19" y="23"/>
                  </a:lnTo>
                  <a:lnTo>
                    <a:pt x="13" y="22"/>
                  </a:lnTo>
                  <a:lnTo>
                    <a:pt x="6" y="20"/>
                  </a:lnTo>
                  <a:lnTo>
                    <a:pt x="2" y="18"/>
                  </a:lnTo>
                  <a:lnTo>
                    <a:pt x="0" y="17"/>
                  </a:lnTo>
                  <a:lnTo>
                    <a:pt x="18" y="11"/>
                  </a:lnTo>
                  <a:lnTo>
                    <a:pt x="38" y="0"/>
                  </a:lnTo>
                  <a:lnTo>
                    <a:pt x="56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5" name="Freeform 20"/>
            <p:cNvSpPr>
              <a:spLocks/>
            </p:cNvSpPr>
            <p:nvPr/>
          </p:nvSpPr>
          <p:spPr bwMode="auto">
            <a:xfrm>
              <a:off x="3165" y="2956"/>
              <a:ext cx="25" cy="7"/>
            </a:xfrm>
            <a:custGeom>
              <a:avLst/>
              <a:gdLst>
                <a:gd name="T0" fmla="*/ 25 w 75"/>
                <a:gd name="T1" fmla="*/ 1 h 21"/>
                <a:gd name="T2" fmla="*/ 25 w 75"/>
                <a:gd name="T3" fmla="*/ 1 h 21"/>
                <a:gd name="T4" fmla="*/ 23 w 75"/>
                <a:gd name="T5" fmla="*/ 2 h 21"/>
                <a:gd name="T6" fmla="*/ 21 w 75"/>
                <a:gd name="T7" fmla="*/ 3 h 21"/>
                <a:gd name="T8" fmla="*/ 18 w 75"/>
                <a:gd name="T9" fmla="*/ 3 h 21"/>
                <a:gd name="T10" fmla="*/ 15 w 75"/>
                <a:gd name="T11" fmla="*/ 3 h 21"/>
                <a:gd name="T12" fmla="*/ 10 w 75"/>
                <a:gd name="T13" fmla="*/ 3 h 21"/>
                <a:gd name="T14" fmla="*/ 5 w 75"/>
                <a:gd name="T15" fmla="*/ 2 h 21"/>
                <a:gd name="T16" fmla="*/ 0 w 75"/>
                <a:gd name="T17" fmla="*/ 0 h 21"/>
                <a:gd name="T18" fmla="*/ 0 w 75"/>
                <a:gd name="T19" fmla="*/ 0 h 21"/>
                <a:gd name="T20" fmla="*/ 1 w 75"/>
                <a:gd name="T21" fmla="*/ 2 h 21"/>
                <a:gd name="T22" fmla="*/ 2 w 75"/>
                <a:gd name="T23" fmla="*/ 4 h 21"/>
                <a:gd name="T24" fmla="*/ 5 w 75"/>
                <a:gd name="T25" fmla="*/ 5 h 21"/>
                <a:gd name="T26" fmla="*/ 9 w 75"/>
                <a:gd name="T27" fmla="*/ 7 h 21"/>
                <a:gd name="T28" fmla="*/ 13 w 75"/>
                <a:gd name="T29" fmla="*/ 7 h 21"/>
                <a:gd name="T30" fmla="*/ 18 w 75"/>
                <a:gd name="T31" fmla="*/ 7 h 21"/>
                <a:gd name="T32" fmla="*/ 25 w 75"/>
                <a:gd name="T33" fmla="*/ 5 h 21"/>
                <a:gd name="T34" fmla="*/ 25 w 75"/>
                <a:gd name="T35" fmla="*/ 1 h 21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75"/>
                <a:gd name="T55" fmla="*/ 0 h 21"/>
                <a:gd name="T56" fmla="*/ 75 w 75"/>
                <a:gd name="T57" fmla="*/ 21 h 21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75" h="21">
                  <a:moveTo>
                    <a:pt x="75" y="3"/>
                  </a:moveTo>
                  <a:lnTo>
                    <a:pt x="74" y="4"/>
                  </a:lnTo>
                  <a:lnTo>
                    <a:pt x="70" y="6"/>
                  </a:lnTo>
                  <a:lnTo>
                    <a:pt x="63" y="8"/>
                  </a:lnTo>
                  <a:lnTo>
                    <a:pt x="55" y="10"/>
                  </a:lnTo>
                  <a:lnTo>
                    <a:pt x="44" y="10"/>
                  </a:lnTo>
                  <a:lnTo>
                    <a:pt x="30" y="9"/>
                  </a:lnTo>
                  <a:lnTo>
                    <a:pt x="15" y="7"/>
                  </a:lnTo>
                  <a:lnTo>
                    <a:pt x="0" y="0"/>
                  </a:lnTo>
                  <a:lnTo>
                    <a:pt x="1" y="1"/>
                  </a:lnTo>
                  <a:lnTo>
                    <a:pt x="3" y="6"/>
                  </a:lnTo>
                  <a:lnTo>
                    <a:pt x="7" y="11"/>
                  </a:lnTo>
                  <a:lnTo>
                    <a:pt x="15" y="16"/>
                  </a:lnTo>
                  <a:lnTo>
                    <a:pt x="26" y="20"/>
                  </a:lnTo>
                  <a:lnTo>
                    <a:pt x="39" y="21"/>
                  </a:lnTo>
                  <a:lnTo>
                    <a:pt x="55" y="20"/>
                  </a:lnTo>
                  <a:lnTo>
                    <a:pt x="75" y="14"/>
                  </a:lnTo>
                  <a:lnTo>
                    <a:pt x="75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6" name="Freeform 21"/>
            <p:cNvSpPr>
              <a:spLocks/>
            </p:cNvSpPr>
            <p:nvPr/>
          </p:nvSpPr>
          <p:spPr bwMode="auto">
            <a:xfrm>
              <a:off x="3150" y="2925"/>
              <a:ext cx="67" cy="26"/>
            </a:xfrm>
            <a:custGeom>
              <a:avLst/>
              <a:gdLst>
                <a:gd name="T0" fmla="*/ 31 w 202"/>
                <a:gd name="T1" fmla="*/ 0 h 77"/>
                <a:gd name="T2" fmla="*/ 34 w 202"/>
                <a:gd name="T3" fmla="*/ 1 h 77"/>
                <a:gd name="T4" fmla="*/ 37 w 202"/>
                <a:gd name="T5" fmla="*/ 5 h 77"/>
                <a:gd name="T6" fmla="*/ 38 w 202"/>
                <a:gd name="T7" fmla="*/ 2 h 77"/>
                <a:gd name="T8" fmla="*/ 42 w 202"/>
                <a:gd name="T9" fmla="*/ 3 h 77"/>
                <a:gd name="T10" fmla="*/ 43 w 202"/>
                <a:gd name="T11" fmla="*/ 5 h 77"/>
                <a:gd name="T12" fmla="*/ 44 w 202"/>
                <a:gd name="T13" fmla="*/ 3 h 77"/>
                <a:gd name="T14" fmla="*/ 45 w 202"/>
                <a:gd name="T15" fmla="*/ 3 h 77"/>
                <a:gd name="T16" fmla="*/ 50 w 202"/>
                <a:gd name="T17" fmla="*/ 5 h 77"/>
                <a:gd name="T18" fmla="*/ 51 w 202"/>
                <a:gd name="T19" fmla="*/ 4 h 77"/>
                <a:gd name="T20" fmla="*/ 55 w 202"/>
                <a:gd name="T21" fmla="*/ 5 h 77"/>
                <a:gd name="T22" fmla="*/ 59 w 202"/>
                <a:gd name="T23" fmla="*/ 9 h 77"/>
                <a:gd name="T24" fmla="*/ 61 w 202"/>
                <a:gd name="T25" fmla="*/ 10 h 77"/>
                <a:gd name="T26" fmla="*/ 64 w 202"/>
                <a:gd name="T27" fmla="*/ 13 h 77"/>
                <a:gd name="T28" fmla="*/ 66 w 202"/>
                <a:gd name="T29" fmla="*/ 16 h 77"/>
                <a:gd name="T30" fmla="*/ 67 w 202"/>
                <a:gd name="T31" fmla="*/ 18 h 77"/>
                <a:gd name="T32" fmla="*/ 66 w 202"/>
                <a:gd name="T33" fmla="*/ 25 h 77"/>
                <a:gd name="T34" fmla="*/ 63 w 202"/>
                <a:gd name="T35" fmla="*/ 19 h 77"/>
                <a:gd name="T36" fmla="*/ 58 w 202"/>
                <a:gd name="T37" fmla="*/ 16 h 77"/>
                <a:gd name="T38" fmla="*/ 54 w 202"/>
                <a:gd name="T39" fmla="*/ 14 h 77"/>
                <a:gd name="T40" fmla="*/ 53 w 202"/>
                <a:gd name="T41" fmla="*/ 16 h 77"/>
                <a:gd name="T42" fmla="*/ 51 w 202"/>
                <a:gd name="T43" fmla="*/ 15 h 77"/>
                <a:gd name="T44" fmla="*/ 48 w 202"/>
                <a:gd name="T45" fmla="*/ 13 h 77"/>
                <a:gd name="T46" fmla="*/ 47 w 202"/>
                <a:gd name="T47" fmla="*/ 14 h 77"/>
                <a:gd name="T48" fmla="*/ 47 w 202"/>
                <a:gd name="T49" fmla="*/ 16 h 77"/>
                <a:gd name="T50" fmla="*/ 45 w 202"/>
                <a:gd name="T51" fmla="*/ 15 h 77"/>
                <a:gd name="T52" fmla="*/ 41 w 202"/>
                <a:gd name="T53" fmla="*/ 14 h 77"/>
                <a:gd name="T54" fmla="*/ 39 w 202"/>
                <a:gd name="T55" fmla="*/ 12 h 77"/>
                <a:gd name="T56" fmla="*/ 36 w 202"/>
                <a:gd name="T57" fmla="*/ 12 h 77"/>
                <a:gd name="T58" fmla="*/ 33 w 202"/>
                <a:gd name="T59" fmla="*/ 10 h 77"/>
                <a:gd name="T60" fmla="*/ 30 w 202"/>
                <a:gd name="T61" fmla="*/ 9 h 77"/>
                <a:gd name="T62" fmla="*/ 25 w 202"/>
                <a:gd name="T63" fmla="*/ 9 h 77"/>
                <a:gd name="T64" fmla="*/ 19 w 202"/>
                <a:gd name="T65" fmla="*/ 9 h 77"/>
                <a:gd name="T66" fmla="*/ 14 w 202"/>
                <a:gd name="T67" fmla="*/ 7 h 77"/>
                <a:gd name="T68" fmla="*/ 9 w 202"/>
                <a:gd name="T69" fmla="*/ 8 h 77"/>
                <a:gd name="T70" fmla="*/ 3 w 202"/>
                <a:gd name="T71" fmla="*/ 16 h 77"/>
                <a:gd name="T72" fmla="*/ 2 w 202"/>
                <a:gd name="T73" fmla="*/ 19 h 77"/>
                <a:gd name="T74" fmla="*/ 0 w 202"/>
                <a:gd name="T75" fmla="*/ 17 h 77"/>
                <a:gd name="T76" fmla="*/ 2 w 202"/>
                <a:gd name="T77" fmla="*/ 13 h 77"/>
                <a:gd name="T78" fmla="*/ 4 w 202"/>
                <a:gd name="T79" fmla="*/ 7 h 77"/>
                <a:gd name="T80" fmla="*/ 5 w 202"/>
                <a:gd name="T81" fmla="*/ 5 h 77"/>
                <a:gd name="T82" fmla="*/ 6 w 202"/>
                <a:gd name="T83" fmla="*/ 7 h 77"/>
                <a:gd name="T84" fmla="*/ 10 w 202"/>
                <a:gd name="T85" fmla="*/ 3 h 77"/>
                <a:gd name="T86" fmla="*/ 14 w 202"/>
                <a:gd name="T87" fmla="*/ 1 h 77"/>
                <a:gd name="T88" fmla="*/ 17 w 202"/>
                <a:gd name="T89" fmla="*/ 3 h 77"/>
                <a:gd name="T90" fmla="*/ 20 w 202"/>
                <a:gd name="T91" fmla="*/ 1 h 77"/>
                <a:gd name="T92" fmla="*/ 22 w 202"/>
                <a:gd name="T93" fmla="*/ 2 h 77"/>
                <a:gd name="T94" fmla="*/ 26 w 202"/>
                <a:gd name="T95" fmla="*/ 3 h 77"/>
                <a:gd name="T96" fmla="*/ 30 w 202"/>
                <a:gd name="T97" fmla="*/ 1 h 7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202"/>
                <a:gd name="T148" fmla="*/ 0 h 77"/>
                <a:gd name="T149" fmla="*/ 202 w 202"/>
                <a:gd name="T150" fmla="*/ 77 h 77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202" h="77">
                  <a:moveTo>
                    <a:pt x="90" y="2"/>
                  </a:moveTo>
                  <a:lnTo>
                    <a:pt x="92" y="1"/>
                  </a:lnTo>
                  <a:lnTo>
                    <a:pt x="96" y="1"/>
                  </a:lnTo>
                  <a:lnTo>
                    <a:pt x="102" y="2"/>
                  </a:lnTo>
                  <a:lnTo>
                    <a:pt x="107" y="7"/>
                  </a:lnTo>
                  <a:lnTo>
                    <a:pt x="113" y="14"/>
                  </a:lnTo>
                  <a:lnTo>
                    <a:pt x="113" y="5"/>
                  </a:lnTo>
                  <a:lnTo>
                    <a:pt x="116" y="6"/>
                  </a:lnTo>
                  <a:lnTo>
                    <a:pt x="120" y="7"/>
                  </a:lnTo>
                  <a:lnTo>
                    <a:pt x="126" y="10"/>
                  </a:lnTo>
                  <a:lnTo>
                    <a:pt x="129" y="16"/>
                  </a:lnTo>
                  <a:lnTo>
                    <a:pt x="130" y="15"/>
                  </a:lnTo>
                  <a:lnTo>
                    <a:pt x="133" y="13"/>
                  </a:lnTo>
                  <a:lnTo>
                    <a:pt x="134" y="10"/>
                  </a:lnTo>
                  <a:lnTo>
                    <a:pt x="133" y="7"/>
                  </a:lnTo>
                  <a:lnTo>
                    <a:pt x="136" y="8"/>
                  </a:lnTo>
                  <a:lnTo>
                    <a:pt x="143" y="12"/>
                  </a:lnTo>
                  <a:lnTo>
                    <a:pt x="151" y="16"/>
                  </a:lnTo>
                  <a:lnTo>
                    <a:pt x="156" y="21"/>
                  </a:lnTo>
                  <a:lnTo>
                    <a:pt x="155" y="12"/>
                  </a:lnTo>
                  <a:lnTo>
                    <a:pt x="159" y="13"/>
                  </a:lnTo>
                  <a:lnTo>
                    <a:pt x="165" y="16"/>
                  </a:lnTo>
                  <a:lnTo>
                    <a:pt x="173" y="21"/>
                  </a:lnTo>
                  <a:lnTo>
                    <a:pt x="178" y="26"/>
                  </a:lnTo>
                  <a:lnTo>
                    <a:pt x="180" y="27"/>
                  </a:lnTo>
                  <a:lnTo>
                    <a:pt x="185" y="31"/>
                  </a:lnTo>
                  <a:lnTo>
                    <a:pt x="190" y="35"/>
                  </a:lnTo>
                  <a:lnTo>
                    <a:pt x="194" y="39"/>
                  </a:lnTo>
                  <a:lnTo>
                    <a:pt x="196" y="42"/>
                  </a:lnTo>
                  <a:lnTo>
                    <a:pt x="198" y="47"/>
                  </a:lnTo>
                  <a:lnTo>
                    <a:pt x="201" y="51"/>
                  </a:lnTo>
                  <a:lnTo>
                    <a:pt x="202" y="52"/>
                  </a:lnTo>
                  <a:lnTo>
                    <a:pt x="202" y="77"/>
                  </a:lnTo>
                  <a:lnTo>
                    <a:pt x="199" y="74"/>
                  </a:lnTo>
                  <a:lnTo>
                    <a:pt x="196" y="65"/>
                  </a:lnTo>
                  <a:lnTo>
                    <a:pt x="189" y="56"/>
                  </a:lnTo>
                  <a:lnTo>
                    <a:pt x="182" y="49"/>
                  </a:lnTo>
                  <a:lnTo>
                    <a:pt x="176" y="46"/>
                  </a:lnTo>
                  <a:lnTo>
                    <a:pt x="169" y="42"/>
                  </a:lnTo>
                  <a:lnTo>
                    <a:pt x="163" y="41"/>
                  </a:lnTo>
                  <a:lnTo>
                    <a:pt x="161" y="40"/>
                  </a:lnTo>
                  <a:lnTo>
                    <a:pt x="161" y="47"/>
                  </a:lnTo>
                  <a:lnTo>
                    <a:pt x="159" y="46"/>
                  </a:lnTo>
                  <a:lnTo>
                    <a:pt x="155" y="44"/>
                  </a:lnTo>
                  <a:lnTo>
                    <a:pt x="150" y="41"/>
                  </a:lnTo>
                  <a:lnTo>
                    <a:pt x="145" y="39"/>
                  </a:lnTo>
                  <a:lnTo>
                    <a:pt x="143" y="39"/>
                  </a:lnTo>
                  <a:lnTo>
                    <a:pt x="142" y="41"/>
                  </a:lnTo>
                  <a:lnTo>
                    <a:pt x="142" y="44"/>
                  </a:lnTo>
                  <a:lnTo>
                    <a:pt x="142" y="46"/>
                  </a:lnTo>
                  <a:lnTo>
                    <a:pt x="139" y="46"/>
                  </a:lnTo>
                  <a:lnTo>
                    <a:pt x="135" y="44"/>
                  </a:lnTo>
                  <a:lnTo>
                    <a:pt x="129" y="42"/>
                  </a:lnTo>
                  <a:lnTo>
                    <a:pt x="125" y="40"/>
                  </a:lnTo>
                  <a:lnTo>
                    <a:pt x="120" y="38"/>
                  </a:lnTo>
                  <a:lnTo>
                    <a:pt x="117" y="36"/>
                  </a:lnTo>
                  <a:lnTo>
                    <a:pt x="112" y="36"/>
                  </a:lnTo>
                  <a:lnTo>
                    <a:pt x="109" y="35"/>
                  </a:lnTo>
                  <a:lnTo>
                    <a:pt x="103" y="33"/>
                  </a:lnTo>
                  <a:lnTo>
                    <a:pt x="98" y="30"/>
                  </a:lnTo>
                  <a:lnTo>
                    <a:pt x="93" y="27"/>
                  </a:lnTo>
                  <a:lnTo>
                    <a:pt x="91" y="26"/>
                  </a:lnTo>
                  <a:lnTo>
                    <a:pt x="83" y="30"/>
                  </a:lnTo>
                  <a:lnTo>
                    <a:pt x="74" y="27"/>
                  </a:lnTo>
                  <a:lnTo>
                    <a:pt x="69" y="36"/>
                  </a:lnTo>
                  <a:lnTo>
                    <a:pt x="56" y="27"/>
                  </a:lnTo>
                  <a:lnTo>
                    <a:pt x="46" y="27"/>
                  </a:lnTo>
                  <a:lnTo>
                    <a:pt x="41" y="22"/>
                  </a:lnTo>
                  <a:lnTo>
                    <a:pt x="32" y="35"/>
                  </a:lnTo>
                  <a:lnTo>
                    <a:pt x="26" y="25"/>
                  </a:lnTo>
                  <a:lnTo>
                    <a:pt x="17" y="42"/>
                  </a:lnTo>
                  <a:lnTo>
                    <a:pt x="8" y="47"/>
                  </a:lnTo>
                  <a:lnTo>
                    <a:pt x="6" y="58"/>
                  </a:lnTo>
                  <a:lnTo>
                    <a:pt x="5" y="57"/>
                  </a:lnTo>
                  <a:lnTo>
                    <a:pt x="1" y="53"/>
                  </a:lnTo>
                  <a:lnTo>
                    <a:pt x="0" y="49"/>
                  </a:lnTo>
                  <a:lnTo>
                    <a:pt x="1" y="43"/>
                  </a:lnTo>
                  <a:lnTo>
                    <a:pt x="5" y="38"/>
                  </a:lnTo>
                  <a:lnTo>
                    <a:pt x="8" y="29"/>
                  </a:lnTo>
                  <a:lnTo>
                    <a:pt x="12" y="21"/>
                  </a:lnTo>
                  <a:lnTo>
                    <a:pt x="14" y="16"/>
                  </a:lnTo>
                  <a:lnTo>
                    <a:pt x="16" y="15"/>
                  </a:lnTo>
                  <a:lnTo>
                    <a:pt x="18" y="17"/>
                  </a:lnTo>
                  <a:lnTo>
                    <a:pt x="19" y="21"/>
                  </a:lnTo>
                  <a:lnTo>
                    <a:pt x="19" y="23"/>
                  </a:lnTo>
                  <a:lnTo>
                    <a:pt x="29" y="8"/>
                  </a:lnTo>
                  <a:lnTo>
                    <a:pt x="32" y="14"/>
                  </a:lnTo>
                  <a:lnTo>
                    <a:pt x="43" y="2"/>
                  </a:lnTo>
                  <a:lnTo>
                    <a:pt x="49" y="9"/>
                  </a:lnTo>
                  <a:lnTo>
                    <a:pt x="50" y="8"/>
                  </a:lnTo>
                  <a:lnTo>
                    <a:pt x="55" y="5"/>
                  </a:lnTo>
                  <a:lnTo>
                    <a:pt x="59" y="2"/>
                  </a:lnTo>
                  <a:lnTo>
                    <a:pt x="65" y="0"/>
                  </a:lnTo>
                  <a:lnTo>
                    <a:pt x="66" y="6"/>
                  </a:lnTo>
                  <a:lnTo>
                    <a:pt x="73" y="1"/>
                  </a:lnTo>
                  <a:lnTo>
                    <a:pt x="79" y="8"/>
                  </a:lnTo>
                  <a:lnTo>
                    <a:pt x="83" y="1"/>
                  </a:lnTo>
                  <a:lnTo>
                    <a:pt x="90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7" name="Freeform 22"/>
            <p:cNvSpPr>
              <a:spLocks/>
            </p:cNvSpPr>
            <p:nvPr/>
          </p:nvSpPr>
          <p:spPr bwMode="auto">
            <a:xfrm>
              <a:off x="3152" y="2950"/>
              <a:ext cx="64" cy="35"/>
            </a:xfrm>
            <a:custGeom>
              <a:avLst/>
              <a:gdLst>
                <a:gd name="T0" fmla="*/ 62 w 190"/>
                <a:gd name="T1" fmla="*/ 18 h 107"/>
                <a:gd name="T2" fmla="*/ 57 w 190"/>
                <a:gd name="T3" fmla="*/ 24 h 107"/>
                <a:gd name="T4" fmla="*/ 50 w 190"/>
                <a:gd name="T5" fmla="*/ 27 h 107"/>
                <a:gd name="T6" fmla="*/ 43 w 190"/>
                <a:gd name="T7" fmla="*/ 32 h 107"/>
                <a:gd name="T8" fmla="*/ 33 w 190"/>
                <a:gd name="T9" fmla="*/ 35 h 107"/>
                <a:gd name="T10" fmla="*/ 30 w 190"/>
                <a:gd name="T11" fmla="*/ 32 h 107"/>
                <a:gd name="T12" fmla="*/ 25 w 190"/>
                <a:gd name="T13" fmla="*/ 32 h 107"/>
                <a:gd name="T14" fmla="*/ 19 w 190"/>
                <a:gd name="T15" fmla="*/ 32 h 107"/>
                <a:gd name="T16" fmla="*/ 16 w 190"/>
                <a:gd name="T17" fmla="*/ 34 h 107"/>
                <a:gd name="T18" fmla="*/ 14 w 190"/>
                <a:gd name="T19" fmla="*/ 31 h 107"/>
                <a:gd name="T20" fmla="*/ 13 w 190"/>
                <a:gd name="T21" fmla="*/ 30 h 107"/>
                <a:gd name="T22" fmla="*/ 12 w 190"/>
                <a:gd name="T23" fmla="*/ 32 h 107"/>
                <a:gd name="T24" fmla="*/ 12 w 190"/>
                <a:gd name="T25" fmla="*/ 33 h 107"/>
                <a:gd name="T26" fmla="*/ 9 w 190"/>
                <a:gd name="T27" fmla="*/ 28 h 107"/>
                <a:gd name="T28" fmla="*/ 7 w 190"/>
                <a:gd name="T29" fmla="*/ 30 h 107"/>
                <a:gd name="T30" fmla="*/ 6 w 190"/>
                <a:gd name="T31" fmla="*/ 28 h 107"/>
                <a:gd name="T32" fmla="*/ 5 w 190"/>
                <a:gd name="T33" fmla="*/ 23 h 107"/>
                <a:gd name="T34" fmla="*/ 3 w 190"/>
                <a:gd name="T35" fmla="*/ 21 h 107"/>
                <a:gd name="T36" fmla="*/ 1 w 190"/>
                <a:gd name="T37" fmla="*/ 19 h 107"/>
                <a:gd name="T38" fmla="*/ 1 w 190"/>
                <a:gd name="T39" fmla="*/ 9 h 107"/>
                <a:gd name="T40" fmla="*/ 0 w 190"/>
                <a:gd name="T41" fmla="*/ 0 h 107"/>
                <a:gd name="T42" fmla="*/ 2 w 190"/>
                <a:gd name="T43" fmla="*/ 2 h 107"/>
                <a:gd name="T44" fmla="*/ 6 w 190"/>
                <a:gd name="T45" fmla="*/ 12 h 107"/>
                <a:gd name="T46" fmla="*/ 9 w 190"/>
                <a:gd name="T47" fmla="*/ 17 h 107"/>
                <a:gd name="T48" fmla="*/ 12 w 190"/>
                <a:gd name="T49" fmla="*/ 18 h 107"/>
                <a:gd name="T50" fmla="*/ 18 w 190"/>
                <a:gd name="T51" fmla="*/ 18 h 107"/>
                <a:gd name="T52" fmla="*/ 21 w 190"/>
                <a:gd name="T53" fmla="*/ 16 h 107"/>
                <a:gd name="T54" fmla="*/ 22 w 190"/>
                <a:gd name="T55" fmla="*/ 10 h 107"/>
                <a:gd name="T56" fmla="*/ 29 w 190"/>
                <a:gd name="T57" fmla="*/ 14 h 107"/>
                <a:gd name="T58" fmla="*/ 31 w 190"/>
                <a:gd name="T59" fmla="*/ 16 h 107"/>
                <a:gd name="T60" fmla="*/ 35 w 190"/>
                <a:gd name="T61" fmla="*/ 17 h 107"/>
                <a:gd name="T62" fmla="*/ 40 w 190"/>
                <a:gd name="T63" fmla="*/ 16 h 107"/>
                <a:gd name="T64" fmla="*/ 46 w 190"/>
                <a:gd name="T65" fmla="*/ 16 h 107"/>
                <a:gd name="T66" fmla="*/ 48 w 190"/>
                <a:gd name="T67" fmla="*/ 14 h 107"/>
                <a:gd name="T68" fmla="*/ 48 w 190"/>
                <a:gd name="T69" fmla="*/ 16 h 107"/>
                <a:gd name="T70" fmla="*/ 47 w 190"/>
                <a:gd name="T71" fmla="*/ 17 h 107"/>
                <a:gd name="T72" fmla="*/ 48 w 190"/>
                <a:gd name="T73" fmla="*/ 16 h 107"/>
                <a:gd name="T74" fmla="*/ 51 w 190"/>
                <a:gd name="T75" fmla="*/ 14 h 107"/>
                <a:gd name="T76" fmla="*/ 52 w 190"/>
                <a:gd name="T77" fmla="*/ 16 h 107"/>
                <a:gd name="T78" fmla="*/ 58 w 190"/>
                <a:gd name="T79" fmla="*/ 9 h 107"/>
                <a:gd name="T80" fmla="*/ 61 w 190"/>
                <a:gd name="T81" fmla="*/ 9 h 107"/>
                <a:gd name="T82" fmla="*/ 64 w 190"/>
                <a:gd name="T83" fmla="*/ 9 h 107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90"/>
                <a:gd name="T127" fmla="*/ 0 h 107"/>
                <a:gd name="T128" fmla="*/ 190 w 190"/>
                <a:gd name="T129" fmla="*/ 107 h 107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90" h="107">
                  <a:moveTo>
                    <a:pt x="190" y="26"/>
                  </a:moveTo>
                  <a:lnTo>
                    <a:pt x="183" y="55"/>
                  </a:lnTo>
                  <a:lnTo>
                    <a:pt x="178" y="54"/>
                  </a:lnTo>
                  <a:lnTo>
                    <a:pt x="168" y="73"/>
                  </a:lnTo>
                  <a:lnTo>
                    <a:pt x="166" y="65"/>
                  </a:lnTo>
                  <a:lnTo>
                    <a:pt x="147" y="82"/>
                  </a:lnTo>
                  <a:lnTo>
                    <a:pt x="147" y="77"/>
                  </a:lnTo>
                  <a:lnTo>
                    <a:pt x="129" y="97"/>
                  </a:lnTo>
                  <a:lnTo>
                    <a:pt x="122" y="93"/>
                  </a:lnTo>
                  <a:lnTo>
                    <a:pt x="98" y="107"/>
                  </a:lnTo>
                  <a:lnTo>
                    <a:pt x="87" y="103"/>
                  </a:lnTo>
                  <a:lnTo>
                    <a:pt x="89" y="98"/>
                  </a:lnTo>
                  <a:lnTo>
                    <a:pt x="79" y="103"/>
                  </a:lnTo>
                  <a:lnTo>
                    <a:pt x="75" y="98"/>
                  </a:lnTo>
                  <a:lnTo>
                    <a:pt x="68" y="104"/>
                  </a:lnTo>
                  <a:lnTo>
                    <a:pt x="57" y="97"/>
                  </a:lnTo>
                  <a:lnTo>
                    <a:pt x="49" y="106"/>
                  </a:lnTo>
                  <a:lnTo>
                    <a:pt x="48" y="104"/>
                  </a:lnTo>
                  <a:lnTo>
                    <a:pt x="45" y="100"/>
                  </a:lnTo>
                  <a:lnTo>
                    <a:pt x="42" y="95"/>
                  </a:lnTo>
                  <a:lnTo>
                    <a:pt x="41" y="91"/>
                  </a:lnTo>
                  <a:lnTo>
                    <a:pt x="40" y="93"/>
                  </a:lnTo>
                  <a:lnTo>
                    <a:pt x="39" y="96"/>
                  </a:lnTo>
                  <a:lnTo>
                    <a:pt x="37" y="99"/>
                  </a:lnTo>
                  <a:lnTo>
                    <a:pt x="39" y="104"/>
                  </a:lnTo>
                  <a:lnTo>
                    <a:pt x="36" y="100"/>
                  </a:lnTo>
                  <a:lnTo>
                    <a:pt x="32" y="95"/>
                  </a:lnTo>
                  <a:lnTo>
                    <a:pt x="27" y="87"/>
                  </a:lnTo>
                  <a:lnTo>
                    <a:pt x="25" y="82"/>
                  </a:lnTo>
                  <a:lnTo>
                    <a:pt x="22" y="91"/>
                  </a:lnTo>
                  <a:lnTo>
                    <a:pt x="20" y="89"/>
                  </a:lnTo>
                  <a:lnTo>
                    <a:pt x="18" y="85"/>
                  </a:lnTo>
                  <a:lnTo>
                    <a:pt x="16" y="78"/>
                  </a:lnTo>
                  <a:lnTo>
                    <a:pt x="15" y="71"/>
                  </a:lnTo>
                  <a:lnTo>
                    <a:pt x="12" y="67"/>
                  </a:lnTo>
                  <a:lnTo>
                    <a:pt x="9" y="63"/>
                  </a:lnTo>
                  <a:lnTo>
                    <a:pt x="6" y="61"/>
                  </a:lnTo>
                  <a:lnTo>
                    <a:pt x="3" y="57"/>
                  </a:lnTo>
                  <a:lnTo>
                    <a:pt x="3" y="46"/>
                  </a:lnTo>
                  <a:lnTo>
                    <a:pt x="2" y="27"/>
                  </a:lnTo>
                  <a:lnTo>
                    <a:pt x="0" y="9"/>
                  </a:lnTo>
                  <a:lnTo>
                    <a:pt x="0" y="1"/>
                  </a:lnTo>
                  <a:lnTo>
                    <a:pt x="5" y="0"/>
                  </a:lnTo>
                  <a:lnTo>
                    <a:pt x="7" y="6"/>
                  </a:lnTo>
                  <a:lnTo>
                    <a:pt x="12" y="21"/>
                  </a:lnTo>
                  <a:lnTo>
                    <a:pt x="18" y="36"/>
                  </a:lnTo>
                  <a:lnTo>
                    <a:pt x="23" y="44"/>
                  </a:lnTo>
                  <a:lnTo>
                    <a:pt x="27" y="53"/>
                  </a:lnTo>
                  <a:lnTo>
                    <a:pt x="31" y="48"/>
                  </a:lnTo>
                  <a:lnTo>
                    <a:pt x="36" y="55"/>
                  </a:lnTo>
                  <a:lnTo>
                    <a:pt x="44" y="50"/>
                  </a:lnTo>
                  <a:lnTo>
                    <a:pt x="52" y="55"/>
                  </a:lnTo>
                  <a:lnTo>
                    <a:pt x="55" y="51"/>
                  </a:lnTo>
                  <a:lnTo>
                    <a:pt x="62" y="50"/>
                  </a:lnTo>
                  <a:lnTo>
                    <a:pt x="63" y="37"/>
                  </a:lnTo>
                  <a:lnTo>
                    <a:pt x="65" y="30"/>
                  </a:lnTo>
                  <a:lnTo>
                    <a:pt x="84" y="31"/>
                  </a:lnTo>
                  <a:lnTo>
                    <a:pt x="87" y="43"/>
                  </a:lnTo>
                  <a:lnTo>
                    <a:pt x="88" y="53"/>
                  </a:lnTo>
                  <a:lnTo>
                    <a:pt x="92" y="50"/>
                  </a:lnTo>
                  <a:lnTo>
                    <a:pt x="102" y="57"/>
                  </a:lnTo>
                  <a:lnTo>
                    <a:pt x="104" y="51"/>
                  </a:lnTo>
                  <a:lnTo>
                    <a:pt x="111" y="55"/>
                  </a:lnTo>
                  <a:lnTo>
                    <a:pt x="120" y="48"/>
                  </a:lnTo>
                  <a:lnTo>
                    <a:pt x="122" y="54"/>
                  </a:lnTo>
                  <a:lnTo>
                    <a:pt x="136" y="50"/>
                  </a:lnTo>
                  <a:lnTo>
                    <a:pt x="143" y="40"/>
                  </a:lnTo>
                  <a:lnTo>
                    <a:pt x="143" y="42"/>
                  </a:lnTo>
                  <a:lnTo>
                    <a:pt x="143" y="45"/>
                  </a:lnTo>
                  <a:lnTo>
                    <a:pt x="143" y="48"/>
                  </a:lnTo>
                  <a:lnTo>
                    <a:pt x="142" y="52"/>
                  </a:lnTo>
                  <a:lnTo>
                    <a:pt x="140" y="53"/>
                  </a:lnTo>
                  <a:lnTo>
                    <a:pt x="142" y="52"/>
                  </a:lnTo>
                  <a:lnTo>
                    <a:pt x="143" y="50"/>
                  </a:lnTo>
                  <a:lnTo>
                    <a:pt x="144" y="48"/>
                  </a:lnTo>
                  <a:lnTo>
                    <a:pt x="151" y="42"/>
                  </a:lnTo>
                  <a:lnTo>
                    <a:pt x="155" y="35"/>
                  </a:lnTo>
                  <a:lnTo>
                    <a:pt x="155" y="48"/>
                  </a:lnTo>
                  <a:lnTo>
                    <a:pt x="163" y="34"/>
                  </a:lnTo>
                  <a:lnTo>
                    <a:pt x="173" y="26"/>
                  </a:lnTo>
                  <a:lnTo>
                    <a:pt x="180" y="16"/>
                  </a:lnTo>
                  <a:lnTo>
                    <a:pt x="182" y="28"/>
                  </a:lnTo>
                  <a:lnTo>
                    <a:pt x="187" y="5"/>
                  </a:lnTo>
                  <a:lnTo>
                    <a:pt x="190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8" name="Freeform 23"/>
            <p:cNvSpPr>
              <a:spLocks/>
            </p:cNvSpPr>
            <p:nvPr/>
          </p:nvSpPr>
          <p:spPr bwMode="auto">
            <a:xfrm>
              <a:off x="3186" y="2971"/>
              <a:ext cx="4" cy="8"/>
            </a:xfrm>
            <a:custGeom>
              <a:avLst/>
              <a:gdLst>
                <a:gd name="T0" fmla="*/ 4 w 12"/>
                <a:gd name="T1" fmla="*/ 1 h 25"/>
                <a:gd name="T2" fmla="*/ 4 w 12"/>
                <a:gd name="T3" fmla="*/ 2 h 25"/>
                <a:gd name="T4" fmla="*/ 4 w 12"/>
                <a:gd name="T5" fmla="*/ 3 h 25"/>
                <a:gd name="T6" fmla="*/ 3 w 12"/>
                <a:gd name="T7" fmla="*/ 5 h 25"/>
                <a:gd name="T8" fmla="*/ 3 w 12"/>
                <a:gd name="T9" fmla="*/ 6 h 25"/>
                <a:gd name="T10" fmla="*/ 2 w 12"/>
                <a:gd name="T11" fmla="*/ 5 h 25"/>
                <a:gd name="T12" fmla="*/ 0 w 12"/>
                <a:gd name="T13" fmla="*/ 8 h 25"/>
                <a:gd name="T14" fmla="*/ 0 w 12"/>
                <a:gd name="T15" fmla="*/ 4 h 25"/>
                <a:gd name="T16" fmla="*/ 1 w 12"/>
                <a:gd name="T17" fmla="*/ 0 h 25"/>
                <a:gd name="T18" fmla="*/ 1 w 12"/>
                <a:gd name="T19" fmla="*/ 3 h 25"/>
                <a:gd name="T20" fmla="*/ 4 w 12"/>
                <a:gd name="T21" fmla="*/ 1 h 2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2"/>
                <a:gd name="T34" fmla="*/ 0 h 25"/>
                <a:gd name="T35" fmla="*/ 12 w 12"/>
                <a:gd name="T36" fmla="*/ 25 h 25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2" h="25">
                  <a:moveTo>
                    <a:pt x="12" y="3"/>
                  </a:moveTo>
                  <a:lnTo>
                    <a:pt x="12" y="5"/>
                  </a:lnTo>
                  <a:lnTo>
                    <a:pt x="11" y="9"/>
                  </a:lnTo>
                  <a:lnTo>
                    <a:pt x="10" y="15"/>
                  </a:lnTo>
                  <a:lnTo>
                    <a:pt x="10" y="20"/>
                  </a:lnTo>
                  <a:lnTo>
                    <a:pt x="6" y="15"/>
                  </a:lnTo>
                  <a:lnTo>
                    <a:pt x="0" y="25"/>
                  </a:lnTo>
                  <a:lnTo>
                    <a:pt x="0" y="14"/>
                  </a:lnTo>
                  <a:lnTo>
                    <a:pt x="4" y="0"/>
                  </a:lnTo>
                  <a:lnTo>
                    <a:pt x="4" y="9"/>
                  </a:lnTo>
                  <a:lnTo>
                    <a:pt x="12" y="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9" name="Freeform 24"/>
            <p:cNvSpPr>
              <a:spLocks/>
            </p:cNvSpPr>
            <p:nvPr/>
          </p:nvSpPr>
          <p:spPr bwMode="auto">
            <a:xfrm>
              <a:off x="3175" y="2971"/>
              <a:ext cx="3" cy="7"/>
            </a:xfrm>
            <a:custGeom>
              <a:avLst/>
              <a:gdLst>
                <a:gd name="T0" fmla="*/ 3 w 7"/>
                <a:gd name="T1" fmla="*/ 0 h 23"/>
                <a:gd name="T2" fmla="*/ 3 w 7"/>
                <a:gd name="T3" fmla="*/ 1 h 23"/>
                <a:gd name="T4" fmla="*/ 1 w 7"/>
                <a:gd name="T5" fmla="*/ 3 h 23"/>
                <a:gd name="T6" fmla="*/ 0 w 7"/>
                <a:gd name="T7" fmla="*/ 5 h 23"/>
                <a:gd name="T8" fmla="*/ 1 w 7"/>
                <a:gd name="T9" fmla="*/ 7 h 23"/>
                <a:gd name="T10" fmla="*/ 0 w 7"/>
                <a:gd name="T11" fmla="*/ 6 h 23"/>
                <a:gd name="T12" fmla="*/ 0 w 7"/>
                <a:gd name="T13" fmla="*/ 5 h 23"/>
                <a:gd name="T14" fmla="*/ 0 w 7"/>
                <a:gd name="T15" fmla="*/ 2 h 23"/>
                <a:gd name="T16" fmla="*/ 3 w 7"/>
                <a:gd name="T17" fmla="*/ 0 h 23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7"/>
                <a:gd name="T28" fmla="*/ 0 h 23"/>
                <a:gd name="T29" fmla="*/ 7 w 7"/>
                <a:gd name="T30" fmla="*/ 23 h 23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7" h="23">
                  <a:moveTo>
                    <a:pt x="7" y="0"/>
                  </a:moveTo>
                  <a:lnTo>
                    <a:pt x="6" y="2"/>
                  </a:lnTo>
                  <a:lnTo>
                    <a:pt x="3" y="9"/>
                  </a:lnTo>
                  <a:lnTo>
                    <a:pt x="1" y="17"/>
                  </a:lnTo>
                  <a:lnTo>
                    <a:pt x="2" y="23"/>
                  </a:lnTo>
                  <a:lnTo>
                    <a:pt x="1" y="21"/>
                  </a:lnTo>
                  <a:lnTo>
                    <a:pt x="0" y="15"/>
                  </a:lnTo>
                  <a:lnTo>
                    <a:pt x="1" y="8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0" name="Freeform 25"/>
            <p:cNvSpPr>
              <a:spLocks/>
            </p:cNvSpPr>
            <p:nvPr/>
          </p:nvSpPr>
          <p:spPr bwMode="auto">
            <a:xfrm>
              <a:off x="3166" y="2969"/>
              <a:ext cx="7" cy="9"/>
            </a:xfrm>
            <a:custGeom>
              <a:avLst/>
              <a:gdLst>
                <a:gd name="T0" fmla="*/ 7 w 19"/>
                <a:gd name="T1" fmla="*/ 1 h 27"/>
                <a:gd name="T2" fmla="*/ 7 w 19"/>
                <a:gd name="T3" fmla="*/ 2 h 27"/>
                <a:gd name="T4" fmla="*/ 6 w 19"/>
                <a:gd name="T5" fmla="*/ 3 h 27"/>
                <a:gd name="T6" fmla="*/ 4 w 19"/>
                <a:gd name="T7" fmla="*/ 6 h 27"/>
                <a:gd name="T8" fmla="*/ 4 w 19"/>
                <a:gd name="T9" fmla="*/ 9 h 27"/>
                <a:gd name="T10" fmla="*/ 4 w 19"/>
                <a:gd name="T11" fmla="*/ 9 h 27"/>
                <a:gd name="T12" fmla="*/ 3 w 19"/>
                <a:gd name="T13" fmla="*/ 8 h 27"/>
                <a:gd name="T14" fmla="*/ 3 w 19"/>
                <a:gd name="T15" fmla="*/ 7 h 27"/>
                <a:gd name="T16" fmla="*/ 3 w 19"/>
                <a:gd name="T17" fmla="*/ 5 h 27"/>
                <a:gd name="T18" fmla="*/ 3 w 19"/>
                <a:gd name="T19" fmla="*/ 5 h 27"/>
                <a:gd name="T20" fmla="*/ 2 w 19"/>
                <a:gd name="T21" fmla="*/ 6 h 27"/>
                <a:gd name="T22" fmla="*/ 1 w 19"/>
                <a:gd name="T23" fmla="*/ 7 h 27"/>
                <a:gd name="T24" fmla="*/ 1 w 19"/>
                <a:gd name="T25" fmla="*/ 9 h 27"/>
                <a:gd name="T26" fmla="*/ 0 w 19"/>
                <a:gd name="T27" fmla="*/ 8 h 27"/>
                <a:gd name="T28" fmla="*/ 0 w 19"/>
                <a:gd name="T29" fmla="*/ 6 h 27"/>
                <a:gd name="T30" fmla="*/ 0 w 19"/>
                <a:gd name="T31" fmla="*/ 3 h 27"/>
                <a:gd name="T32" fmla="*/ 3 w 19"/>
                <a:gd name="T33" fmla="*/ 0 h 27"/>
                <a:gd name="T34" fmla="*/ 3 w 19"/>
                <a:gd name="T35" fmla="*/ 3 h 27"/>
                <a:gd name="T36" fmla="*/ 3 w 19"/>
                <a:gd name="T37" fmla="*/ 3 h 27"/>
                <a:gd name="T38" fmla="*/ 4 w 19"/>
                <a:gd name="T39" fmla="*/ 2 h 27"/>
                <a:gd name="T40" fmla="*/ 6 w 19"/>
                <a:gd name="T41" fmla="*/ 1 h 27"/>
                <a:gd name="T42" fmla="*/ 7 w 19"/>
                <a:gd name="T43" fmla="*/ 1 h 27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9"/>
                <a:gd name="T67" fmla="*/ 0 h 27"/>
                <a:gd name="T68" fmla="*/ 19 w 19"/>
                <a:gd name="T69" fmla="*/ 27 h 27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9" h="27">
                  <a:moveTo>
                    <a:pt x="19" y="3"/>
                  </a:moveTo>
                  <a:lnTo>
                    <a:pt x="18" y="5"/>
                  </a:lnTo>
                  <a:lnTo>
                    <a:pt x="15" y="10"/>
                  </a:lnTo>
                  <a:lnTo>
                    <a:pt x="11" y="18"/>
                  </a:lnTo>
                  <a:lnTo>
                    <a:pt x="11" y="26"/>
                  </a:lnTo>
                  <a:lnTo>
                    <a:pt x="10" y="26"/>
                  </a:lnTo>
                  <a:lnTo>
                    <a:pt x="9" y="23"/>
                  </a:lnTo>
                  <a:lnTo>
                    <a:pt x="8" y="20"/>
                  </a:lnTo>
                  <a:lnTo>
                    <a:pt x="9" y="14"/>
                  </a:lnTo>
                  <a:lnTo>
                    <a:pt x="8" y="15"/>
                  </a:lnTo>
                  <a:lnTo>
                    <a:pt x="6" y="17"/>
                  </a:lnTo>
                  <a:lnTo>
                    <a:pt x="3" y="21"/>
                  </a:lnTo>
                  <a:lnTo>
                    <a:pt x="2" y="27"/>
                  </a:lnTo>
                  <a:lnTo>
                    <a:pt x="1" y="23"/>
                  </a:lnTo>
                  <a:lnTo>
                    <a:pt x="0" y="17"/>
                  </a:lnTo>
                  <a:lnTo>
                    <a:pt x="0" y="8"/>
                  </a:lnTo>
                  <a:lnTo>
                    <a:pt x="7" y="0"/>
                  </a:lnTo>
                  <a:lnTo>
                    <a:pt x="7" y="9"/>
                  </a:lnTo>
                  <a:lnTo>
                    <a:pt x="8" y="8"/>
                  </a:lnTo>
                  <a:lnTo>
                    <a:pt x="11" y="6"/>
                  </a:lnTo>
                  <a:lnTo>
                    <a:pt x="16" y="4"/>
                  </a:lnTo>
                  <a:lnTo>
                    <a:pt x="19" y="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1" name="Freeform 26"/>
            <p:cNvSpPr>
              <a:spLocks/>
            </p:cNvSpPr>
            <p:nvPr/>
          </p:nvSpPr>
          <p:spPr bwMode="auto">
            <a:xfrm>
              <a:off x="3196" y="2968"/>
              <a:ext cx="5" cy="6"/>
            </a:xfrm>
            <a:custGeom>
              <a:avLst/>
              <a:gdLst>
                <a:gd name="T0" fmla="*/ 5 w 15"/>
                <a:gd name="T1" fmla="*/ 0 h 18"/>
                <a:gd name="T2" fmla="*/ 5 w 15"/>
                <a:gd name="T3" fmla="*/ 1 h 18"/>
                <a:gd name="T4" fmla="*/ 4 w 15"/>
                <a:gd name="T5" fmla="*/ 2 h 18"/>
                <a:gd name="T6" fmla="*/ 3 w 15"/>
                <a:gd name="T7" fmla="*/ 4 h 18"/>
                <a:gd name="T8" fmla="*/ 2 w 15"/>
                <a:gd name="T9" fmla="*/ 6 h 18"/>
                <a:gd name="T10" fmla="*/ 0 w 15"/>
                <a:gd name="T11" fmla="*/ 6 h 18"/>
                <a:gd name="T12" fmla="*/ 1 w 15"/>
                <a:gd name="T13" fmla="*/ 5 h 18"/>
                <a:gd name="T14" fmla="*/ 2 w 15"/>
                <a:gd name="T15" fmla="*/ 3 h 18"/>
                <a:gd name="T16" fmla="*/ 3 w 15"/>
                <a:gd name="T17" fmla="*/ 2 h 18"/>
                <a:gd name="T18" fmla="*/ 5 w 15"/>
                <a:gd name="T19" fmla="*/ 0 h 1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5"/>
                <a:gd name="T31" fmla="*/ 0 h 18"/>
                <a:gd name="T32" fmla="*/ 15 w 15"/>
                <a:gd name="T33" fmla="*/ 18 h 1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5" h="18">
                  <a:moveTo>
                    <a:pt x="15" y="0"/>
                  </a:moveTo>
                  <a:lnTo>
                    <a:pt x="14" y="2"/>
                  </a:lnTo>
                  <a:lnTo>
                    <a:pt x="13" y="6"/>
                  </a:lnTo>
                  <a:lnTo>
                    <a:pt x="10" y="13"/>
                  </a:lnTo>
                  <a:lnTo>
                    <a:pt x="6" y="18"/>
                  </a:lnTo>
                  <a:lnTo>
                    <a:pt x="0" y="18"/>
                  </a:lnTo>
                  <a:lnTo>
                    <a:pt x="2" y="16"/>
                  </a:lnTo>
                  <a:lnTo>
                    <a:pt x="5" y="10"/>
                  </a:lnTo>
                  <a:lnTo>
                    <a:pt x="10" y="5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2" name="Freeform 27"/>
            <p:cNvSpPr>
              <a:spLocks/>
            </p:cNvSpPr>
            <p:nvPr/>
          </p:nvSpPr>
          <p:spPr bwMode="auto">
            <a:xfrm>
              <a:off x="3097" y="2722"/>
              <a:ext cx="289" cy="195"/>
            </a:xfrm>
            <a:custGeom>
              <a:avLst/>
              <a:gdLst>
                <a:gd name="T0" fmla="*/ 11 w 866"/>
                <a:gd name="T1" fmla="*/ 103 h 586"/>
                <a:gd name="T2" fmla="*/ 11 w 866"/>
                <a:gd name="T3" fmla="*/ 76 h 586"/>
                <a:gd name="T4" fmla="*/ 2 w 866"/>
                <a:gd name="T5" fmla="*/ 81 h 586"/>
                <a:gd name="T6" fmla="*/ 4 w 866"/>
                <a:gd name="T7" fmla="*/ 72 h 586"/>
                <a:gd name="T8" fmla="*/ 31 w 866"/>
                <a:gd name="T9" fmla="*/ 47 h 586"/>
                <a:gd name="T10" fmla="*/ 18 w 866"/>
                <a:gd name="T11" fmla="*/ 49 h 586"/>
                <a:gd name="T12" fmla="*/ 14 w 866"/>
                <a:gd name="T13" fmla="*/ 47 h 586"/>
                <a:gd name="T14" fmla="*/ 56 w 866"/>
                <a:gd name="T15" fmla="*/ 30 h 586"/>
                <a:gd name="T16" fmla="*/ 51 w 866"/>
                <a:gd name="T17" fmla="*/ 29 h 586"/>
                <a:gd name="T18" fmla="*/ 30 w 866"/>
                <a:gd name="T19" fmla="*/ 29 h 586"/>
                <a:gd name="T20" fmla="*/ 41 w 866"/>
                <a:gd name="T21" fmla="*/ 19 h 586"/>
                <a:gd name="T22" fmla="*/ 70 w 866"/>
                <a:gd name="T23" fmla="*/ 9 h 586"/>
                <a:gd name="T24" fmla="*/ 118 w 866"/>
                <a:gd name="T25" fmla="*/ 12 h 586"/>
                <a:gd name="T26" fmla="*/ 110 w 866"/>
                <a:gd name="T27" fmla="*/ 4 h 586"/>
                <a:gd name="T28" fmla="*/ 106 w 866"/>
                <a:gd name="T29" fmla="*/ 0 h 586"/>
                <a:gd name="T30" fmla="*/ 126 w 866"/>
                <a:gd name="T31" fmla="*/ 3 h 586"/>
                <a:gd name="T32" fmla="*/ 152 w 866"/>
                <a:gd name="T33" fmla="*/ 9 h 586"/>
                <a:gd name="T34" fmla="*/ 170 w 866"/>
                <a:gd name="T35" fmla="*/ 15 h 586"/>
                <a:gd name="T36" fmla="*/ 166 w 866"/>
                <a:gd name="T37" fmla="*/ 7 h 586"/>
                <a:gd name="T38" fmla="*/ 184 w 866"/>
                <a:gd name="T39" fmla="*/ 12 h 586"/>
                <a:gd name="T40" fmla="*/ 198 w 866"/>
                <a:gd name="T41" fmla="*/ 12 h 586"/>
                <a:gd name="T42" fmla="*/ 218 w 866"/>
                <a:gd name="T43" fmla="*/ 13 h 586"/>
                <a:gd name="T44" fmla="*/ 215 w 866"/>
                <a:gd name="T45" fmla="*/ 18 h 586"/>
                <a:gd name="T46" fmla="*/ 252 w 866"/>
                <a:gd name="T47" fmla="*/ 28 h 586"/>
                <a:gd name="T48" fmla="*/ 242 w 866"/>
                <a:gd name="T49" fmla="*/ 35 h 586"/>
                <a:gd name="T50" fmla="*/ 272 w 866"/>
                <a:gd name="T51" fmla="*/ 56 h 586"/>
                <a:gd name="T52" fmla="*/ 268 w 866"/>
                <a:gd name="T53" fmla="*/ 60 h 586"/>
                <a:gd name="T54" fmla="*/ 289 w 866"/>
                <a:gd name="T55" fmla="*/ 114 h 586"/>
                <a:gd name="T56" fmla="*/ 268 w 866"/>
                <a:gd name="T57" fmla="*/ 155 h 586"/>
                <a:gd name="T58" fmla="*/ 267 w 866"/>
                <a:gd name="T59" fmla="*/ 169 h 586"/>
                <a:gd name="T60" fmla="*/ 259 w 866"/>
                <a:gd name="T61" fmla="*/ 175 h 586"/>
                <a:gd name="T62" fmla="*/ 255 w 866"/>
                <a:gd name="T63" fmla="*/ 161 h 586"/>
                <a:gd name="T64" fmla="*/ 224 w 866"/>
                <a:gd name="T65" fmla="*/ 175 h 586"/>
                <a:gd name="T66" fmla="*/ 221 w 866"/>
                <a:gd name="T67" fmla="*/ 189 h 586"/>
                <a:gd name="T68" fmla="*/ 209 w 866"/>
                <a:gd name="T69" fmla="*/ 190 h 586"/>
                <a:gd name="T70" fmla="*/ 207 w 866"/>
                <a:gd name="T71" fmla="*/ 170 h 586"/>
                <a:gd name="T72" fmla="*/ 208 w 866"/>
                <a:gd name="T73" fmla="*/ 153 h 586"/>
                <a:gd name="T74" fmla="*/ 201 w 866"/>
                <a:gd name="T75" fmla="*/ 157 h 586"/>
                <a:gd name="T76" fmla="*/ 205 w 866"/>
                <a:gd name="T77" fmla="*/ 136 h 586"/>
                <a:gd name="T78" fmla="*/ 201 w 866"/>
                <a:gd name="T79" fmla="*/ 131 h 586"/>
                <a:gd name="T80" fmla="*/ 188 w 866"/>
                <a:gd name="T81" fmla="*/ 105 h 586"/>
                <a:gd name="T82" fmla="*/ 186 w 866"/>
                <a:gd name="T83" fmla="*/ 117 h 586"/>
                <a:gd name="T84" fmla="*/ 169 w 866"/>
                <a:gd name="T85" fmla="*/ 103 h 586"/>
                <a:gd name="T86" fmla="*/ 154 w 866"/>
                <a:gd name="T87" fmla="*/ 107 h 586"/>
                <a:gd name="T88" fmla="*/ 136 w 866"/>
                <a:gd name="T89" fmla="*/ 100 h 586"/>
                <a:gd name="T90" fmla="*/ 120 w 866"/>
                <a:gd name="T91" fmla="*/ 96 h 586"/>
                <a:gd name="T92" fmla="*/ 127 w 866"/>
                <a:gd name="T93" fmla="*/ 110 h 586"/>
                <a:gd name="T94" fmla="*/ 115 w 866"/>
                <a:gd name="T95" fmla="*/ 103 h 586"/>
                <a:gd name="T96" fmla="*/ 105 w 866"/>
                <a:gd name="T97" fmla="*/ 98 h 586"/>
                <a:gd name="T98" fmla="*/ 98 w 866"/>
                <a:gd name="T99" fmla="*/ 99 h 586"/>
                <a:gd name="T100" fmla="*/ 90 w 866"/>
                <a:gd name="T101" fmla="*/ 100 h 586"/>
                <a:gd name="T102" fmla="*/ 76 w 866"/>
                <a:gd name="T103" fmla="*/ 104 h 586"/>
                <a:gd name="T104" fmla="*/ 82 w 866"/>
                <a:gd name="T105" fmla="*/ 97 h 586"/>
                <a:gd name="T106" fmla="*/ 68 w 866"/>
                <a:gd name="T107" fmla="*/ 100 h 586"/>
                <a:gd name="T108" fmla="*/ 57 w 866"/>
                <a:gd name="T109" fmla="*/ 103 h 586"/>
                <a:gd name="T110" fmla="*/ 47 w 866"/>
                <a:gd name="T111" fmla="*/ 105 h 586"/>
                <a:gd name="T112" fmla="*/ 23 w 866"/>
                <a:gd name="T113" fmla="*/ 122 h 58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866"/>
                <a:gd name="T172" fmla="*/ 0 h 586"/>
                <a:gd name="T173" fmla="*/ 866 w 866"/>
                <a:gd name="T174" fmla="*/ 586 h 58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866" h="586">
                  <a:moveTo>
                    <a:pt x="68" y="367"/>
                  </a:moveTo>
                  <a:lnTo>
                    <a:pt x="64" y="362"/>
                  </a:lnTo>
                  <a:lnTo>
                    <a:pt x="55" y="351"/>
                  </a:lnTo>
                  <a:lnTo>
                    <a:pt x="44" y="333"/>
                  </a:lnTo>
                  <a:lnTo>
                    <a:pt x="33" y="311"/>
                  </a:lnTo>
                  <a:lnTo>
                    <a:pt x="24" y="288"/>
                  </a:lnTo>
                  <a:lnTo>
                    <a:pt x="19" y="266"/>
                  </a:lnTo>
                  <a:lnTo>
                    <a:pt x="21" y="244"/>
                  </a:lnTo>
                  <a:lnTo>
                    <a:pt x="34" y="226"/>
                  </a:lnTo>
                  <a:lnTo>
                    <a:pt x="33" y="227"/>
                  </a:lnTo>
                  <a:lnTo>
                    <a:pt x="29" y="228"/>
                  </a:lnTo>
                  <a:lnTo>
                    <a:pt x="24" y="232"/>
                  </a:lnTo>
                  <a:lnTo>
                    <a:pt x="18" y="234"/>
                  </a:lnTo>
                  <a:lnTo>
                    <a:pt x="12" y="239"/>
                  </a:lnTo>
                  <a:lnTo>
                    <a:pt x="7" y="242"/>
                  </a:lnTo>
                  <a:lnTo>
                    <a:pt x="2" y="247"/>
                  </a:lnTo>
                  <a:lnTo>
                    <a:pt x="0" y="250"/>
                  </a:lnTo>
                  <a:lnTo>
                    <a:pt x="1" y="245"/>
                  </a:lnTo>
                  <a:lnTo>
                    <a:pt x="7" y="233"/>
                  </a:lnTo>
                  <a:lnTo>
                    <a:pt x="13" y="216"/>
                  </a:lnTo>
                  <a:lnTo>
                    <a:pt x="25" y="196"/>
                  </a:lnTo>
                  <a:lnTo>
                    <a:pt x="37" y="176"/>
                  </a:lnTo>
                  <a:lnTo>
                    <a:pt x="54" y="159"/>
                  </a:lnTo>
                  <a:lnTo>
                    <a:pt x="72" y="147"/>
                  </a:lnTo>
                  <a:lnTo>
                    <a:pt x="94" y="142"/>
                  </a:lnTo>
                  <a:lnTo>
                    <a:pt x="91" y="142"/>
                  </a:lnTo>
                  <a:lnTo>
                    <a:pt x="85" y="142"/>
                  </a:lnTo>
                  <a:lnTo>
                    <a:pt x="76" y="143"/>
                  </a:lnTo>
                  <a:lnTo>
                    <a:pt x="64" y="145"/>
                  </a:lnTo>
                  <a:lnTo>
                    <a:pt x="53" y="146"/>
                  </a:lnTo>
                  <a:lnTo>
                    <a:pt x="43" y="147"/>
                  </a:lnTo>
                  <a:lnTo>
                    <a:pt x="34" y="149"/>
                  </a:lnTo>
                  <a:lnTo>
                    <a:pt x="28" y="151"/>
                  </a:lnTo>
                  <a:lnTo>
                    <a:pt x="32" y="148"/>
                  </a:lnTo>
                  <a:lnTo>
                    <a:pt x="42" y="141"/>
                  </a:lnTo>
                  <a:lnTo>
                    <a:pt x="59" y="131"/>
                  </a:lnTo>
                  <a:lnTo>
                    <a:pt x="80" y="119"/>
                  </a:lnTo>
                  <a:lnTo>
                    <a:pt x="106" y="107"/>
                  </a:lnTo>
                  <a:lnTo>
                    <a:pt x="136" y="97"/>
                  </a:lnTo>
                  <a:lnTo>
                    <a:pt x="167" y="90"/>
                  </a:lnTo>
                  <a:lnTo>
                    <a:pt x="201" y="89"/>
                  </a:lnTo>
                  <a:lnTo>
                    <a:pt x="198" y="89"/>
                  </a:lnTo>
                  <a:lnTo>
                    <a:pt x="187" y="88"/>
                  </a:lnTo>
                  <a:lnTo>
                    <a:pt x="172" y="87"/>
                  </a:lnTo>
                  <a:lnTo>
                    <a:pt x="154" y="86"/>
                  </a:lnTo>
                  <a:lnTo>
                    <a:pt x="134" y="85"/>
                  </a:lnTo>
                  <a:lnTo>
                    <a:pt x="115" y="85"/>
                  </a:lnTo>
                  <a:lnTo>
                    <a:pt x="99" y="86"/>
                  </a:lnTo>
                  <a:lnTo>
                    <a:pt x="88" y="89"/>
                  </a:lnTo>
                  <a:lnTo>
                    <a:pt x="89" y="88"/>
                  </a:lnTo>
                  <a:lnTo>
                    <a:pt x="91" y="85"/>
                  </a:lnTo>
                  <a:lnTo>
                    <a:pt x="97" y="80"/>
                  </a:lnTo>
                  <a:lnTo>
                    <a:pt x="104" y="73"/>
                  </a:lnTo>
                  <a:lnTo>
                    <a:pt x="113" y="66"/>
                  </a:lnTo>
                  <a:lnTo>
                    <a:pt x="124" y="58"/>
                  </a:lnTo>
                  <a:lnTo>
                    <a:pt x="137" y="52"/>
                  </a:lnTo>
                  <a:lnTo>
                    <a:pt x="153" y="44"/>
                  </a:lnTo>
                  <a:lnTo>
                    <a:pt x="170" y="37"/>
                  </a:lnTo>
                  <a:lnTo>
                    <a:pt x="189" y="30"/>
                  </a:lnTo>
                  <a:lnTo>
                    <a:pt x="210" y="26"/>
                  </a:lnTo>
                  <a:lnTo>
                    <a:pt x="235" y="22"/>
                  </a:lnTo>
                  <a:lnTo>
                    <a:pt x="261" y="21"/>
                  </a:lnTo>
                  <a:lnTo>
                    <a:pt x="290" y="23"/>
                  </a:lnTo>
                  <a:lnTo>
                    <a:pt x="320" y="27"/>
                  </a:lnTo>
                  <a:lnTo>
                    <a:pt x="353" y="35"/>
                  </a:lnTo>
                  <a:lnTo>
                    <a:pt x="352" y="34"/>
                  </a:lnTo>
                  <a:lnTo>
                    <a:pt x="348" y="29"/>
                  </a:lnTo>
                  <a:lnTo>
                    <a:pt x="343" y="23"/>
                  </a:lnTo>
                  <a:lnTo>
                    <a:pt x="337" y="17"/>
                  </a:lnTo>
                  <a:lnTo>
                    <a:pt x="330" y="11"/>
                  </a:lnTo>
                  <a:lnTo>
                    <a:pt x="322" y="5"/>
                  </a:lnTo>
                  <a:lnTo>
                    <a:pt x="316" y="1"/>
                  </a:lnTo>
                  <a:lnTo>
                    <a:pt x="310" y="0"/>
                  </a:lnTo>
                  <a:lnTo>
                    <a:pt x="311" y="0"/>
                  </a:lnTo>
                  <a:lnTo>
                    <a:pt x="317" y="0"/>
                  </a:lnTo>
                  <a:lnTo>
                    <a:pt x="325" y="1"/>
                  </a:lnTo>
                  <a:lnTo>
                    <a:pt x="335" y="2"/>
                  </a:lnTo>
                  <a:lnTo>
                    <a:pt x="347" y="3"/>
                  </a:lnTo>
                  <a:lnTo>
                    <a:pt x="361" y="5"/>
                  </a:lnTo>
                  <a:lnTo>
                    <a:pt x="377" y="8"/>
                  </a:lnTo>
                  <a:lnTo>
                    <a:pt x="394" y="11"/>
                  </a:lnTo>
                  <a:lnTo>
                    <a:pt x="408" y="14"/>
                  </a:lnTo>
                  <a:lnTo>
                    <a:pt x="424" y="18"/>
                  </a:lnTo>
                  <a:lnTo>
                    <a:pt x="440" y="21"/>
                  </a:lnTo>
                  <a:lnTo>
                    <a:pt x="456" y="26"/>
                  </a:lnTo>
                  <a:lnTo>
                    <a:pt x="472" y="30"/>
                  </a:lnTo>
                  <a:lnTo>
                    <a:pt x="486" y="36"/>
                  </a:lnTo>
                  <a:lnTo>
                    <a:pt x="500" y="41"/>
                  </a:lnTo>
                  <a:lnTo>
                    <a:pt x="514" y="48"/>
                  </a:lnTo>
                  <a:lnTo>
                    <a:pt x="510" y="44"/>
                  </a:lnTo>
                  <a:lnTo>
                    <a:pt x="502" y="35"/>
                  </a:lnTo>
                  <a:lnTo>
                    <a:pt x="493" y="26"/>
                  </a:lnTo>
                  <a:lnTo>
                    <a:pt x="488" y="20"/>
                  </a:lnTo>
                  <a:lnTo>
                    <a:pt x="490" y="20"/>
                  </a:lnTo>
                  <a:lnTo>
                    <a:pt x="497" y="21"/>
                  </a:lnTo>
                  <a:lnTo>
                    <a:pt x="506" y="22"/>
                  </a:lnTo>
                  <a:lnTo>
                    <a:pt x="517" y="23"/>
                  </a:lnTo>
                  <a:lnTo>
                    <a:pt x="529" y="27"/>
                  </a:lnTo>
                  <a:lnTo>
                    <a:pt x="540" y="30"/>
                  </a:lnTo>
                  <a:lnTo>
                    <a:pt x="550" y="36"/>
                  </a:lnTo>
                  <a:lnTo>
                    <a:pt x="555" y="41"/>
                  </a:lnTo>
                  <a:lnTo>
                    <a:pt x="559" y="40"/>
                  </a:lnTo>
                  <a:lnTo>
                    <a:pt x="567" y="39"/>
                  </a:lnTo>
                  <a:lnTo>
                    <a:pt x="578" y="37"/>
                  </a:lnTo>
                  <a:lnTo>
                    <a:pt x="593" y="35"/>
                  </a:lnTo>
                  <a:lnTo>
                    <a:pt x="610" y="32"/>
                  </a:lnTo>
                  <a:lnTo>
                    <a:pt x="626" y="32"/>
                  </a:lnTo>
                  <a:lnTo>
                    <a:pt x="643" y="35"/>
                  </a:lnTo>
                  <a:lnTo>
                    <a:pt x="656" y="39"/>
                  </a:lnTo>
                  <a:lnTo>
                    <a:pt x="653" y="40"/>
                  </a:lnTo>
                  <a:lnTo>
                    <a:pt x="644" y="43"/>
                  </a:lnTo>
                  <a:lnTo>
                    <a:pt x="635" y="47"/>
                  </a:lnTo>
                  <a:lnTo>
                    <a:pt x="628" y="52"/>
                  </a:lnTo>
                  <a:lnTo>
                    <a:pt x="632" y="52"/>
                  </a:lnTo>
                  <a:lnTo>
                    <a:pt x="644" y="53"/>
                  </a:lnTo>
                  <a:lnTo>
                    <a:pt x="662" y="55"/>
                  </a:lnTo>
                  <a:lnTo>
                    <a:pt x="683" y="60"/>
                  </a:lnTo>
                  <a:lnTo>
                    <a:pt x="707" y="65"/>
                  </a:lnTo>
                  <a:lnTo>
                    <a:pt x="731" y="73"/>
                  </a:lnTo>
                  <a:lnTo>
                    <a:pt x="755" y="83"/>
                  </a:lnTo>
                  <a:lnTo>
                    <a:pt x="775" y="97"/>
                  </a:lnTo>
                  <a:lnTo>
                    <a:pt x="703" y="98"/>
                  </a:lnTo>
                  <a:lnTo>
                    <a:pt x="705" y="98"/>
                  </a:lnTo>
                  <a:lnTo>
                    <a:pt x="713" y="100"/>
                  </a:lnTo>
                  <a:lnTo>
                    <a:pt x="724" y="104"/>
                  </a:lnTo>
                  <a:lnTo>
                    <a:pt x="739" y="108"/>
                  </a:lnTo>
                  <a:lnTo>
                    <a:pt x="757" y="117"/>
                  </a:lnTo>
                  <a:lnTo>
                    <a:pt x="776" y="130"/>
                  </a:lnTo>
                  <a:lnTo>
                    <a:pt x="795" y="146"/>
                  </a:lnTo>
                  <a:lnTo>
                    <a:pt x="816" y="167"/>
                  </a:lnTo>
                  <a:lnTo>
                    <a:pt x="757" y="148"/>
                  </a:lnTo>
                  <a:lnTo>
                    <a:pt x="760" y="149"/>
                  </a:lnTo>
                  <a:lnTo>
                    <a:pt x="772" y="155"/>
                  </a:lnTo>
                  <a:lnTo>
                    <a:pt x="786" y="164"/>
                  </a:lnTo>
                  <a:lnTo>
                    <a:pt x="804" y="179"/>
                  </a:lnTo>
                  <a:lnTo>
                    <a:pt x="823" y="197"/>
                  </a:lnTo>
                  <a:lnTo>
                    <a:pt x="840" y="222"/>
                  </a:lnTo>
                  <a:lnTo>
                    <a:pt x="854" y="252"/>
                  </a:lnTo>
                  <a:lnTo>
                    <a:pt x="863" y="288"/>
                  </a:lnTo>
                  <a:lnTo>
                    <a:pt x="866" y="344"/>
                  </a:lnTo>
                  <a:lnTo>
                    <a:pt x="847" y="328"/>
                  </a:lnTo>
                  <a:lnTo>
                    <a:pt x="847" y="390"/>
                  </a:lnTo>
                  <a:lnTo>
                    <a:pt x="821" y="423"/>
                  </a:lnTo>
                  <a:lnTo>
                    <a:pt x="816" y="407"/>
                  </a:lnTo>
                  <a:lnTo>
                    <a:pt x="804" y="467"/>
                  </a:lnTo>
                  <a:lnTo>
                    <a:pt x="803" y="467"/>
                  </a:lnTo>
                  <a:lnTo>
                    <a:pt x="802" y="470"/>
                  </a:lnTo>
                  <a:lnTo>
                    <a:pt x="801" y="476"/>
                  </a:lnTo>
                  <a:lnTo>
                    <a:pt x="801" y="491"/>
                  </a:lnTo>
                  <a:lnTo>
                    <a:pt x="800" y="507"/>
                  </a:lnTo>
                  <a:lnTo>
                    <a:pt x="793" y="516"/>
                  </a:lnTo>
                  <a:lnTo>
                    <a:pt x="787" y="519"/>
                  </a:lnTo>
                  <a:lnTo>
                    <a:pt x="784" y="521"/>
                  </a:lnTo>
                  <a:lnTo>
                    <a:pt x="776" y="530"/>
                  </a:lnTo>
                  <a:lnTo>
                    <a:pt x="776" y="527"/>
                  </a:lnTo>
                  <a:lnTo>
                    <a:pt x="777" y="522"/>
                  </a:lnTo>
                  <a:lnTo>
                    <a:pt x="777" y="513"/>
                  </a:lnTo>
                  <a:lnTo>
                    <a:pt x="776" y="504"/>
                  </a:lnTo>
                  <a:lnTo>
                    <a:pt x="773" y="493"/>
                  </a:lnTo>
                  <a:lnTo>
                    <a:pt x="765" y="485"/>
                  </a:lnTo>
                  <a:lnTo>
                    <a:pt x="753" y="480"/>
                  </a:lnTo>
                  <a:lnTo>
                    <a:pt x="738" y="479"/>
                  </a:lnTo>
                  <a:lnTo>
                    <a:pt x="692" y="488"/>
                  </a:lnTo>
                  <a:lnTo>
                    <a:pt x="672" y="510"/>
                  </a:lnTo>
                  <a:lnTo>
                    <a:pt x="670" y="526"/>
                  </a:lnTo>
                  <a:lnTo>
                    <a:pt x="666" y="533"/>
                  </a:lnTo>
                  <a:lnTo>
                    <a:pt x="673" y="541"/>
                  </a:lnTo>
                  <a:lnTo>
                    <a:pt x="664" y="548"/>
                  </a:lnTo>
                  <a:lnTo>
                    <a:pt x="669" y="557"/>
                  </a:lnTo>
                  <a:lnTo>
                    <a:pt x="663" y="567"/>
                  </a:lnTo>
                  <a:lnTo>
                    <a:pt x="669" y="572"/>
                  </a:lnTo>
                  <a:lnTo>
                    <a:pt x="660" y="578"/>
                  </a:lnTo>
                  <a:lnTo>
                    <a:pt x="669" y="586"/>
                  </a:lnTo>
                  <a:lnTo>
                    <a:pt x="621" y="584"/>
                  </a:lnTo>
                  <a:lnTo>
                    <a:pt x="627" y="572"/>
                  </a:lnTo>
                  <a:lnTo>
                    <a:pt x="621" y="564"/>
                  </a:lnTo>
                  <a:lnTo>
                    <a:pt x="624" y="553"/>
                  </a:lnTo>
                  <a:lnTo>
                    <a:pt x="621" y="536"/>
                  </a:lnTo>
                  <a:lnTo>
                    <a:pt x="622" y="525"/>
                  </a:lnTo>
                  <a:lnTo>
                    <a:pt x="619" y="512"/>
                  </a:lnTo>
                  <a:lnTo>
                    <a:pt x="622" y="507"/>
                  </a:lnTo>
                  <a:lnTo>
                    <a:pt x="624" y="490"/>
                  </a:lnTo>
                  <a:lnTo>
                    <a:pt x="619" y="475"/>
                  </a:lnTo>
                  <a:lnTo>
                    <a:pt x="628" y="470"/>
                  </a:lnTo>
                  <a:lnTo>
                    <a:pt x="622" y="461"/>
                  </a:lnTo>
                  <a:lnTo>
                    <a:pt x="620" y="463"/>
                  </a:lnTo>
                  <a:lnTo>
                    <a:pt x="614" y="467"/>
                  </a:lnTo>
                  <a:lnTo>
                    <a:pt x="608" y="473"/>
                  </a:lnTo>
                  <a:lnTo>
                    <a:pt x="598" y="476"/>
                  </a:lnTo>
                  <a:lnTo>
                    <a:pt x="603" y="471"/>
                  </a:lnTo>
                  <a:lnTo>
                    <a:pt x="612" y="454"/>
                  </a:lnTo>
                  <a:lnTo>
                    <a:pt x="619" y="430"/>
                  </a:lnTo>
                  <a:lnTo>
                    <a:pt x="619" y="401"/>
                  </a:lnTo>
                  <a:lnTo>
                    <a:pt x="618" y="403"/>
                  </a:lnTo>
                  <a:lnTo>
                    <a:pt x="613" y="408"/>
                  </a:lnTo>
                  <a:lnTo>
                    <a:pt x="606" y="414"/>
                  </a:lnTo>
                  <a:lnTo>
                    <a:pt x="595" y="420"/>
                  </a:lnTo>
                  <a:lnTo>
                    <a:pt x="596" y="416"/>
                  </a:lnTo>
                  <a:lnTo>
                    <a:pt x="598" y="407"/>
                  </a:lnTo>
                  <a:lnTo>
                    <a:pt x="601" y="395"/>
                  </a:lnTo>
                  <a:lnTo>
                    <a:pt x="601" y="379"/>
                  </a:lnTo>
                  <a:lnTo>
                    <a:pt x="598" y="362"/>
                  </a:lnTo>
                  <a:lnTo>
                    <a:pt x="593" y="344"/>
                  </a:lnTo>
                  <a:lnTo>
                    <a:pt x="580" y="328"/>
                  </a:lnTo>
                  <a:lnTo>
                    <a:pt x="562" y="316"/>
                  </a:lnTo>
                  <a:lnTo>
                    <a:pt x="563" y="320"/>
                  </a:lnTo>
                  <a:lnTo>
                    <a:pt x="566" y="330"/>
                  </a:lnTo>
                  <a:lnTo>
                    <a:pt x="565" y="343"/>
                  </a:lnTo>
                  <a:lnTo>
                    <a:pt x="559" y="354"/>
                  </a:lnTo>
                  <a:lnTo>
                    <a:pt x="558" y="352"/>
                  </a:lnTo>
                  <a:lnTo>
                    <a:pt x="553" y="346"/>
                  </a:lnTo>
                  <a:lnTo>
                    <a:pt x="546" y="338"/>
                  </a:lnTo>
                  <a:lnTo>
                    <a:pt x="536" y="329"/>
                  </a:lnTo>
                  <a:lnTo>
                    <a:pt x="522" y="319"/>
                  </a:lnTo>
                  <a:lnTo>
                    <a:pt x="505" y="311"/>
                  </a:lnTo>
                  <a:lnTo>
                    <a:pt x="483" y="307"/>
                  </a:lnTo>
                  <a:lnTo>
                    <a:pt x="457" y="304"/>
                  </a:lnTo>
                  <a:lnTo>
                    <a:pt x="467" y="324"/>
                  </a:lnTo>
                  <a:lnTo>
                    <a:pt x="465" y="324"/>
                  </a:lnTo>
                  <a:lnTo>
                    <a:pt x="460" y="321"/>
                  </a:lnTo>
                  <a:lnTo>
                    <a:pt x="452" y="319"/>
                  </a:lnTo>
                  <a:lnTo>
                    <a:pt x="442" y="316"/>
                  </a:lnTo>
                  <a:lnTo>
                    <a:pt x="431" y="311"/>
                  </a:lnTo>
                  <a:lnTo>
                    <a:pt x="420" y="307"/>
                  </a:lnTo>
                  <a:lnTo>
                    <a:pt x="408" y="302"/>
                  </a:lnTo>
                  <a:lnTo>
                    <a:pt x="398" y="296"/>
                  </a:lnTo>
                  <a:lnTo>
                    <a:pt x="389" y="292"/>
                  </a:lnTo>
                  <a:lnTo>
                    <a:pt x="379" y="288"/>
                  </a:lnTo>
                  <a:lnTo>
                    <a:pt x="370" y="287"/>
                  </a:lnTo>
                  <a:lnTo>
                    <a:pt x="361" y="287"/>
                  </a:lnTo>
                  <a:lnTo>
                    <a:pt x="353" y="287"/>
                  </a:lnTo>
                  <a:lnTo>
                    <a:pt x="347" y="287"/>
                  </a:lnTo>
                  <a:lnTo>
                    <a:pt x="343" y="288"/>
                  </a:lnTo>
                  <a:lnTo>
                    <a:pt x="342" y="288"/>
                  </a:lnTo>
                  <a:lnTo>
                    <a:pt x="382" y="330"/>
                  </a:lnTo>
                  <a:lnTo>
                    <a:pt x="380" y="329"/>
                  </a:lnTo>
                  <a:lnTo>
                    <a:pt x="374" y="326"/>
                  </a:lnTo>
                  <a:lnTo>
                    <a:pt x="365" y="321"/>
                  </a:lnTo>
                  <a:lnTo>
                    <a:pt x="355" y="314"/>
                  </a:lnTo>
                  <a:lnTo>
                    <a:pt x="344" y="309"/>
                  </a:lnTo>
                  <a:lnTo>
                    <a:pt x="334" y="302"/>
                  </a:lnTo>
                  <a:lnTo>
                    <a:pt x="326" y="295"/>
                  </a:lnTo>
                  <a:lnTo>
                    <a:pt x="320" y="290"/>
                  </a:lnTo>
                  <a:lnTo>
                    <a:pt x="318" y="291"/>
                  </a:lnTo>
                  <a:lnTo>
                    <a:pt x="314" y="295"/>
                  </a:lnTo>
                  <a:lnTo>
                    <a:pt x="310" y="302"/>
                  </a:lnTo>
                  <a:lnTo>
                    <a:pt x="308" y="311"/>
                  </a:lnTo>
                  <a:lnTo>
                    <a:pt x="304" y="310"/>
                  </a:lnTo>
                  <a:lnTo>
                    <a:pt x="299" y="305"/>
                  </a:lnTo>
                  <a:lnTo>
                    <a:pt x="295" y="299"/>
                  </a:lnTo>
                  <a:lnTo>
                    <a:pt x="299" y="288"/>
                  </a:lnTo>
                  <a:lnTo>
                    <a:pt x="296" y="290"/>
                  </a:lnTo>
                  <a:lnTo>
                    <a:pt x="290" y="292"/>
                  </a:lnTo>
                  <a:lnTo>
                    <a:pt x="280" y="296"/>
                  </a:lnTo>
                  <a:lnTo>
                    <a:pt x="269" y="301"/>
                  </a:lnTo>
                  <a:lnTo>
                    <a:pt x="257" y="305"/>
                  </a:lnTo>
                  <a:lnTo>
                    <a:pt x="244" y="310"/>
                  </a:lnTo>
                  <a:lnTo>
                    <a:pt x="233" y="312"/>
                  </a:lnTo>
                  <a:lnTo>
                    <a:pt x="223" y="314"/>
                  </a:lnTo>
                  <a:lnTo>
                    <a:pt x="227" y="312"/>
                  </a:lnTo>
                  <a:lnTo>
                    <a:pt x="236" y="304"/>
                  </a:lnTo>
                  <a:lnTo>
                    <a:pt x="247" y="296"/>
                  </a:lnTo>
                  <a:lnTo>
                    <a:pt x="253" y="288"/>
                  </a:lnTo>
                  <a:lnTo>
                    <a:pt x="251" y="288"/>
                  </a:lnTo>
                  <a:lnTo>
                    <a:pt x="247" y="290"/>
                  </a:lnTo>
                  <a:lnTo>
                    <a:pt x="240" y="291"/>
                  </a:lnTo>
                  <a:lnTo>
                    <a:pt x="232" y="293"/>
                  </a:lnTo>
                  <a:lnTo>
                    <a:pt x="222" y="295"/>
                  </a:lnTo>
                  <a:lnTo>
                    <a:pt x="213" y="297"/>
                  </a:lnTo>
                  <a:lnTo>
                    <a:pt x="204" y="301"/>
                  </a:lnTo>
                  <a:lnTo>
                    <a:pt x="197" y="304"/>
                  </a:lnTo>
                  <a:lnTo>
                    <a:pt x="190" y="308"/>
                  </a:lnTo>
                  <a:lnTo>
                    <a:pt x="183" y="309"/>
                  </a:lnTo>
                  <a:lnTo>
                    <a:pt x="176" y="310"/>
                  </a:lnTo>
                  <a:lnTo>
                    <a:pt x="170" y="310"/>
                  </a:lnTo>
                  <a:lnTo>
                    <a:pt x="164" y="309"/>
                  </a:lnTo>
                  <a:lnTo>
                    <a:pt x="159" y="309"/>
                  </a:lnTo>
                  <a:lnTo>
                    <a:pt x="156" y="308"/>
                  </a:lnTo>
                  <a:lnTo>
                    <a:pt x="155" y="308"/>
                  </a:lnTo>
                  <a:lnTo>
                    <a:pt x="142" y="316"/>
                  </a:lnTo>
                  <a:lnTo>
                    <a:pt x="122" y="338"/>
                  </a:lnTo>
                  <a:lnTo>
                    <a:pt x="119" y="370"/>
                  </a:lnTo>
                  <a:lnTo>
                    <a:pt x="104" y="397"/>
                  </a:lnTo>
                  <a:lnTo>
                    <a:pt x="85" y="367"/>
                  </a:lnTo>
                  <a:lnTo>
                    <a:pt x="68" y="36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3" name="Freeform 28"/>
            <p:cNvSpPr>
              <a:spLocks/>
            </p:cNvSpPr>
            <p:nvPr/>
          </p:nvSpPr>
          <p:spPr bwMode="auto">
            <a:xfrm>
              <a:off x="3195" y="2737"/>
              <a:ext cx="112" cy="22"/>
            </a:xfrm>
            <a:custGeom>
              <a:avLst/>
              <a:gdLst>
                <a:gd name="T0" fmla="*/ 62 w 338"/>
                <a:gd name="T1" fmla="*/ 22 h 65"/>
                <a:gd name="T2" fmla="*/ 63 w 338"/>
                <a:gd name="T3" fmla="*/ 21 h 65"/>
                <a:gd name="T4" fmla="*/ 67 w 338"/>
                <a:gd name="T5" fmla="*/ 20 h 65"/>
                <a:gd name="T6" fmla="*/ 74 w 338"/>
                <a:gd name="T7" fmla="*/ 18 h 65"/>
                <a:gd name="T8" fmla="*/ 81 w 338"/>
                <a:gd name="T9" fmla="*/ 16 h 65"/>
                <a:gd name="T10" fmla="*/ 89 w 338"/>
                <a:gd name="T11" fmla="*/ 14 h 65"/>
                <a:gd name="T12" fmla="*/ 97 w 338"/>
                <a:gd name="T13" fmla="*/ 13 h 65"/>
                <a:gd name="T14" fmla="*/ 105 w 338"/>
                <a:gd name="T15" fmla="*/ 12 h 65"/>
                <a:gd name="T16" fmla="*/ 112 w 338"/>
                <a:gd name="T17" fmla="*/ 12 h 65"/>
                <a:gd name="T18" fmla="*/ 111 w 338"/>
                <a:gd name="T19" fmla="*/ 11 h 65"/>
                <a:gd name="T20" fmla="*/ 108 w 338"/>
                <a:gd name="T21" fmla="*/ 10 h 65"/>
                <a:gd name="T22" fmla="*/ 104 w 338"/>
                <a:gd name="T23" fmla="*/ 9 h 65"/>
                <a:gd name="T24" fmla="*/ 98 w 338"/>
                <a:gd name="T25" fmla="*/ 9 h 65"/>
                <a:gd name="T26" fmla="*/ 91 w 338"/>
                <a:gd name="T27" fmla="*/ 9 h 65"/>
                <a:gd name="T28" fmla="*/ 83 w 338"/>
                <a:gd name="T29" fmla="*/ 9 h 65"/>
                <a:gd name="T30" fmla="*/ 73 w 338"/>
                <a:gd name="T31" fmla="*/ 11 h 65"/>
                <a:gd name="T32" fmla="*/ 63 w 338"/>
                <a:gd name="T33" fmla="*/ 15 h 65"/>
                <a:gd name="T34" fmla="*/ 68 w 338"/>
                <a:gd name="T35" fmla="*/ 7 h 65"/>
                <a:gd name="T36" fmla="*/ 67 w 338"/>
                <a:gd name="T37" fmla="*/ 7 h 65"/>
                <a:gd name="T38" fmla="*/ 66 w 338"/>
                <a:gd name="T39" fmla="*/ 7 h 65"/>
                <a:gd name="T40" fmla="*/ 64 w 338"/>
                <a:gd name="T41" fmla="*/ 7 h 65"/>
                <a:gd name="T42" fmla="*/ 63 w 338"/>
                <a:gd name="T43" fmla="*/ 6 h 65"/>
                <a:gd name="T44" fmla="*/ 61 w 338"/>
                <a:gd name="T45" fmla="*/ 7 h 65"/>
                <a:gd name="T46" fmla="*/ 59 w 338"/>
                <a:gd name="T47" fmla="*/ 8 h 65"/>
                <a:gd name="T48" fmla="*/ 57 w 338"/>
                <a:gd name="T49" fmla="*/ 9 h 65"/>
                <a:gd name="T50" fmla="*/ 56 w 338"/>
                <a:gd name="T51" fmla="*/ 12 h 65"/>
                <a:gd name="T52" fmla="*/ 55 w 338"/>
                <a:gd name="T53" fmla="*/ 11 h 65"/>
                <a:gd name="T54" fmla="*/ 53 w 338"/>
                <a:gd name="T55" fmla="*/ 9 h 65"/>
                <a:gd name="T56" fmla="*/ 49 w 338"/>
                <a:gd name="T57" fmla="*/ 7 h 65"/>
                <a:gd name="T58" fmla="*/ 43 w 338"/>
                <a:gd name="T59" fmla="*/ 4 h 65"/>
                <a:gd name="T60" fmla="*/ 35 w 338"/>
                <a:gd name="T61" fmla="*/ 2 h 65"/>
                <a:gd name="T62" fmla="*/ 26 w 338"/>
                <a:gd name="T63" fmla="*/ 0 h 65"/>
                <a:gd name="T64" fmla="*/ 14 w 338"/>
                <a:gd name="T65" fmla="*/ 0 h 65"/>
                <a:gd name="T66" fmla="*/ 0 w 338"/>
                <a:gd name="T67" fmla="*/ 2 h 65"/>
                <a:gd name="T68" fmla="*/ 2 w 338"/>
                <a:gd name="T69" fmla="*/ 2 h 65"/>
                <a:gd name="T70" fmla="*/ 6 w 338"/>
                <a:gd name="T71" fmla="*/ 2 h 65"/>
                <a:gd name="T72" fmla="*/ 13 w 338"/>
                <a:gd name="T73" fmla="*/ 3 h 65"/>
                <a:gd name="T74" fmla="*/ 21 w 338"/>
                <a:gd name="T75" fmla="*/ 4 h 65"/>
                <a:gd name="T76" fmla="*/ 30 w 338"/>
                <a:gd name="T77" fmla="*/ 7 h 65"/>
                <a:gd name="T78" fmla="*/ 38 w 338"/>
                <a:gd name="T79" fmla="*/ 10 h 65"/>
                <a:gd name="T80" fmla="*/ 46 w 338"/>
                <a:gd name="T81" fmla="*/ 15 h 65"/>
                <a:gd name="T82" fmla="*/ 52 w 338"/>
                <a:gd name="T83" fmla="*/ 21 h 65"/>
                <a:gd name="T84" fmla="*/ 56 w 338"/>
                <a:gd name="T85" fmla="*/ 17 h 65"/>
                <a:gd name="T86" fmla="*/ 58 w 338"/>
                <a:gd name="T87" fmla="*/ 21 h 65"/>
                <a:gd name="T88" fmla="*/ 62 w 338"/>
                <a:gd name="T89" fmla="*/ 22 h 6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38"/>
                <a:gd name="T136" fmla="*/ 0 h 65"/>
                <a:gd name="T137" fmla="*/ 338 w 338"/>
                <a:gd name="T138" fmla="*/ 65 h 6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38" h="65">
                  <a:moveTo>
                    <a:pt x="187" y="65"/>
                  </a:moveTo>
                  <a:lnTo>
                    <a:pt x="191" y="63"/>
                  </a:lnTo>
                  <a:lnTo>
                    <a:pt x="203" y="59"/>
                  </a:lnTo>
                  <a:lnTo>
                    <a:pt x="222" y="53"/>
                  </a:lnTo>
                  <a:lnTo>
                    <a:pt x="244" y="48"/>
                  </a:lnTo>
                  <a:lnTo>
                    <a:pt x="269" y="42"/>
                  </a:lnTo>
                  <a:lnTo>
                    <a:pt x="294" y="37"/>
                  </a:lnTo>
                  <a:lnTo>
                    <a:pt x="318" y="34"/>
                  </a:lnTo>
                  <a:lnTo>
                    <a:pt x="338" y="34"/>
                  </a:lnTo>
                  <a:lnTo>
                    <a:pt x="335" y="33"/>
                  </a:lnTo>
                  <a:lnTo>
                    <a:pt x="327" y="31"/>
                  </a:lnTo>
                  <a:lnTo>
                    <a:pt x="313" y="28"/>
                  </a:lnTo>
                  <a:lnTo>
                    <a:pt x="296" y="26"/>
                  </a:lnTo>
                  <a:lnTo>
                    <a:pt x="274" y="26"/>
                  </a:lnTo>
                  <a:lnTo>
                    <a:pt x="249" y="28"/>
                  </a:lnTo>
                  <a:lnTo>
                    <a:pt x="220" y="33"/>
                  </a:lnTo>
                  <a:lnTo>
                    <a:pt x="190" y="43"/>
                  </a:lnTo>
                  <a:lnTo>
                    <a:pt x="205" y="22"/>
                  </a:lnTo>
                  <a:lnTo>
                    <a:pt x="203" y="22"/>
                  </a:lnTo>
                  <a:lnTo>
                    <a:pt x="200" y="20"/>
                  </a:lnTo>
                  <a:lnTo>
                    <a:pt x="194" y="20"/>
                  </a:lnTo>
                  <a:lnTo>
                    <a:pt x="189" y="19"/>
                  </a:lnTo>
                  <a:lnTo>
                    <a:pt x="183" y="20"/>
                  </a:lnTo>
                  <a:lnTo>
                    <a:pt x="177" y="24"/>
                  </a:lnTo>
                  <a:lnTo>
                    <a:pt x="172" y="28"/>
                  </a:lnTo>
                  <a:lnTo>
                    <a:pt x="168" y="35"/>
                  </a:lnTo>
                  <a:lnTo>
                    <a:pt x="166" y="33"/>
                  </a:lnTo>
                  <a:lnTo>
                    <a:pt x="159" y="27"/>
                  </a:lnTo>
                  <a:lnTo>
                    <a:pt x="148" y="20"/>
                  </a:lnTo>
                  <a:lnTo>
                    <a:pt x="130" y="12"/>
                  </a:lnTo>
                  <a:lnTo>
                    <a:pt x="107" y="6"/>
                  </a:lnTo>
                  <a:lnTo>
                    <a:pt x="78" y="1"/>
                  </a:lnTo>
                  <a:lnTo>
                    <a:pt x="43" y="0"/>
                  </a:lnTo>
                  <a:lnTo>
                    <a:pt x="0" y="5"/>
                  </a:lnTo>
                  <a:lnTo>
                    <a:pt x="5" y="5"/>
                  </a:lnTo>
                  <a:lnTo>
                    <a:pt x="19" y="6"/>
                  </a:lnTo>
                  <a:lnTo>
                    <a:pt x="39" y="8"/>
                  </a:lnTo>
                  <a:lnTo>
                    <a:pt x="64" y="12"/>
                  </a:lnTo>
                  <a:lnTo>
                    <a:pt x="91" y="20"/>
                  </a:lnTo>
                  <a:lnTo>
                    <a:pt x="116" y="31"/>
                  </a:lnTo>
                  <a:lnTo>
                    <a:pt x="140" y="44"/>
                  </a:lnTo>
                  <a:lnTo>
                    <a:pt x="157" y="62"/>
                  </a:lnTo>
                  <a:lnTo>
                    <a:pt x="170" y="50"/>
                  </a:lnTo>
                  <a:lnTo>
                    <a:pt x="174" y="62"/>
                  </a:lnTo>
                  <a:lnTo>
                    <a:pt x="187" y="6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4" name="Freeform 29"/>
            <p:cNvSpPr>
              <a:spLocks/>
            </p:cNvSpPr>
            <p:nvPr/>
          </p:nvSpPr>
          <p:spPr bwMode="auto">
            <a:xfrm>
              <a:off x="3256" y="2769"/>
              <a:ext cx="73" cy="33"/>
            </a:xfrm>
            <a:custGeom>
              <a:avLst/>
              <a:gdLst>
                <a:gd name="T0" fmla="*/ 6 w 218"/>
                <a:gd name="T1" fmla="*/ 4 h 97"/>
                <a:gd name="T2" fmla="*/ 6 w 218"/>
                <a:gd name="T3" fmla="*/ 4 h 97"/>
                <a:gd name="T4" fmla="*/ 8 w 218"/>
                <a:gd name="T5" fmla="*/ 3 h 97"/>
                <a:gd name="T6" fmla="*/ 10 w 218"/>
                <a:gd name="T7" fmla="*/ 2 h 97"/>
                <a:gd name="T8" fmla="*/ 14 w 218"/>
                <a:gd name="T9" fmla="*/ 2 h 97"/>
                <a:gd name="T10" fmla="*/ 17 w 218"/>
                <a:gd name="T11" fmla="*/ 1 h 97"/>
                <a:gd name="T12" fmla="*/ 22 w 218"/>
                <a:gd name="T13" fmla="*/ 1 h 97"/>
                <a:gd name="T14" fmla="*/ 27 w 218"/>
                <a:gd name="T15" fmla="*/ 1 h 97"/>
                <a:gd name="T16" fmla="*/ 33 w 218"/>
                <a:gd name="T17" fmla="*/ 0 h 97"/>
                <a:gd name="T18" fmla="*/ 38 w 218"/>
                <a:gd name="T19" fmla="*/ 1 h 97"/>
                <a:gd name="T20" fmla="*/ 44 w 218"/>
                <a:gd name="T21" fmla="*/ 1 h 97"/>
                <a:gd name="T22" fmla="*/ 49 w 218"/>
                <a:gd name="T23" fmla="*/ 3 h 97"/>
                <a:gd name="T24" fmla="*/ 55 w 218"/>
                <a:gd name="T25" fmla="*/ 5 h 97"/>
                <a:gd name="T26" fmla="*/ 60 w 218"/>
                <a:gd name="T27" fmla="*/ 7 h 97"/>
                <a:gd name="T28" fmla="*/ 65 w 218"/>
                <a:gd name="T29" fmla="*/ 11 h 97"/>
                <a:gd name="T30" fmla="*/ 69 w 218"/>
                <a:gd name="T31" fmla="*/ 15 h 97"/>
                <a:gd name="T32" fmla="*/ 73 w 218"/>
                <a:gd name="T33" fmla="*/ 20 h 97"/>
                <a:gd name="T34" fmla="*/ 72 w 218"/>
                <a:gd name="T35" fmla="*/ 20 h 97"/>
                <a:gd name="T36" fmla="*/ 72 w 218"/>
                <a:gd name="T37" fmla="*/ 19 h 97"/>
                <a:gd name="T38" fmla="*/ 70 w 218"/>
                <a:gd name="T39" fmla="*/ 18 h 97"/>
                <a:gd name="T40" fmla="*/ 68 w 218"/>
                <a:gd name="T41" fmla="*/ 17 h 97"/>
                <a:gd name="T42" fmla="*/ 66 w 218"/>
                <a:gd name="T43" fmla="*/ 15 h 97"/>
                <a:gd name="T44" fmla="*/ 63 w 218"/>
                <a:gd name="T45" fmla="*/ 14 h 97"/>
                <a:gd name="T46" fmla="*/ 59 w 218"/>
                <a:gd name="T47" fmla="*/ 12 h 97"/>
                <a:gd name="T48" fmla="*/ 55 w 218"/>
                <a:gd name="T49" fmla="*/ 10 h 97"/>
                <a:gd name="T50" fmla="*/ 51 w 218"/>
                <a:gd name="T51" fmla="*/ 9 h 97"/>
                <a:gd name="T52" fmla="*/ 46 w 218"/>
                <a:gd name="T53" fmla="*/ 7 h 97"/>
                <a:gd name="T54" fmla="*/ 42 w 218"/>
                <a:gd name="T55" fmla="*/ 6 h 97"/>
                <a:gd name="T56" fmla="*/ 36 w 218"/>
                <a:gd name="T57" fmla="*/ 6 h 97"/>
                <a:gd name="T58" fmla="*/ 30 w 218"/>
                <a:gd name="T59" fmla="*/ 6 h 97"/>
                <a:gd name="T60" fmla="*/ 25 w 218"/>
                <a:gd name="T61" fmla="*/ 6 h 97"/>
                <a:gd name="T62" fmla="*/ 19 w 218"/>
                <a:gd name="T63" fmla="*/ 7 h 97"/>
                <a:gd name="T64" fmla="*/ 12 w 218"/>
                <a:gd name="T65" fmla="*/ 9 h 97"/>
                <a:gd name="T66" fmla="*/ 13 w 218"/>
                <a:gd name="T67" fmla="*/ 9 h 97"/>
                <a:gd name="T68" fmla="*/ 17 w 218"/>
                <a:gd name="T69" fmla="*/ 10 h 97"/>
                <a:gd name="T70" fmla="*/ 21 w 218"/>
                <a:gd name="T71" fmla="*/ 11 h 97"/>
                <a:gd name="T72" fmla="*/ 27 w 218"/>
                <a:gd name="T73" fmla="*/ 13 h 97"/>
                <a:gd name="T74" fmla="*/ 33 w 218"/>
                <a:gd name="T75" fmla="*/ 16 h 97"/>
                <a:gd name="T76" fmla="*/ 40 w 218"/>
                <a:gd name="T77" fmla="*/ 20 h 97"/>
                <a:gd name="T78" fmla="*/ 46 w 218"/>
                <a:gd name="T79" fmla="*/ 26 h 97"/>
                <a:gd name="T80" fmla="*/ 51 w 218"/>
                <a:gd name="T81" fmla="*/ 33 h 97"/>
                <a:gd name="T82" fmla="*/ 49 w 218"/>
                <a:gd name="T83" fmla="*/ 32 h 97"/>
                <a:gd name="T84" fmla="*/ 46 w 218"/>
                <a:gd name="T85" fmla="*/ 30 h 97"/>
                <a:gd name="T86" fmla="*/ 42 w 218"/>
                <a:gd name="T87" fmla="*/ 26 h 97"/>
                <a:gd name="T88" fmla="*/ 35 w 218"/>
                <a:gd name="T89" fmla="*/ 21 h 97"/>
                <a:gd name="T90" fmla="*/ 27 w 218"/>
                <a:gd name="T91" fmla="*/ 17 h 97"/>
                <a:gd name="T92" fmla="*/ 19 w 218"/>
                <a:gd name="T93" fmla="*/ 14 h 97"/>
                <a:gd name="T94" fmla="*/ 10 w 218"/>
                <a:gd name="T95" fmla="*/ 11 h 97"/>
                <a:gd name="T96" fmla="*/ 0 w 218"/>
                <a:gd name="T97" fmla="*/ 10 h 97"/>
                <a:gd name="T98" fmla="*/ 0 w 218"/>
                <a:gd name="T99" fmla="*/ 10 h 97"/>
                <a:gd name="T100" fmla="*/ 1 w 218"/>
                <a:gd name="T101" fmla="*/ 7 h 97"/>
                <a:gd name="T102" fmla="*/ 2 w 218"/>
                <a:gd name="T103" fmla="*/ 5 h 97"/>
                <a:gd name="T104" fmla="*/ 6 w 218"/>
                <a:gd name="T105" fmla="*/ 4 h 97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18"/>
                <a:gd name="T160" fmla="*/ 0 h 97"/>
                <a:gd name="T161" fmla="*/ 218 w 218"/>
                <a:gd name="T162" fmla="*/ 97 h 97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18" h="97">
                  <a:moveTo>
                    <a:pt x="17" y="11"/>
                  </a:moveTo>
                  <a:lnTo>
                    <a:pt x="18" y="11"/>
                  </a:lnTo>
                  <a:lnTo>
                    <a:pt x="24" y="9"/>
                  </a:lnTo>
                  <a:lnTo>
                    <a:pt x="31" y="7"/>
                  </a:lnTo>
                  <a:lnTo>
                    <a:pt x="41" y="5"/>
                  </a:lnTo>
                  <a:lnTo>
                    <a:pt x="52" y="4"/>
                  </a:lnTo>
                  <a:lnTo>
                    <a:pt x="66" y="3"/>
                  </a:lnTo>
                  <a:lnTo>
                    <a:pt x="81" y="2"/>
                  </a:lnTo>
                  <a:lnTo>
                    <a:pt x="98" y="0"/>
                  </a:lnTo>
                  <a:lnTo>
                    <a:pt x="113" y="2"/>
                  </a:lnTo>
                  <a:lnTo>
                    <a:pt x="130" y="4"/>
                  </a:lnTo>
                  <a:lnTo>
                    <a:pt x="147" y="8"/>
                  </a:lnTo>
                  <a:lnTo>
                    <a:pt x="163" y="14"/>
                  </a:lnTo>
                  <a:lnTo>
                    <a:pt x="179" y="21"/>
                  </a:lnTo>
                  <a:lnTo>
                    <a:pt x="194" y="31"/>
                  </a:lnTo>
                  <a:lnTo>
                    <a:pt x="206" y="43"/>
                  </a:lnTo>
                  <a:lnTo>
                    <a:pt x="218" y="59"/>
                  </a:lnTo>
                  <a:lnTo>
                    <a:pt x="216" y="58"/>
                  </a:lnTo>
                  <a:lnTo>
                    <a:pt x="214" y="57"/>
                  </a:lnTo>
                  <a:lnTo>
                    <a:pt x="210" y="54"/>
                  </a:lnTo>
                  <a:lnTo>
                    <a:pt x="204" y="49"/>
                  </a:lnTo>
                  <a:lnTo>
                    <a:pt x="196" y="45"/>
                  </a:lnTo>
                  <a:lnTo>
                    <a:pt x="187" y="40"/>
                  </a:lnTo>
                  <a:lnTo>
                    <a:pt x="177" y="36"/>
                  </a:lnTo>
                  <a:lnTo>
                    <a:pt x="165" y="30"/>
                  </a:lnTo>
                  <a:lnTo>
                    <a:pt x="152" y="25"/>
                  </a:lnTo>
                  <a:lnTo>
                    <a:pt x="138" y="22"/>
                  </a:lnTo>
                  <a:lnTo>
                    <a:pt x="124" y="19"/>
                  </a:lnTo>
                  <a:lnTo>
                    <a:pt x="108" y="17"/>
                  </a:lnTo>
                  <a:lnTo>
                    <a:pt x="91" y="17"/>
                  </a:lnTo>
                  <a:lnTo>
                    <a:pt x="74" y="19"/>
                  </a:lnTo>
                  <a:lnTo>
                    <a:pt x="56" y="21"/>
                  </a:lnTo>
                  <a:lnTo>
                    <a:pt x="36" y="26"/>
                  </a:lnTo>
                  <a:lnTo>
                    <a:pt x="40" y="26"/>
                  </a:lnTo>
                  <a:lnTo>
                    <a:pt x="50" y="29"/>
                  </a:lnTo>
                  <a:lnTo>
                    <a:pt x="64" y="32"/>
                  </a:lnTo>
                  <a:lnTo>
                    <a:pt x="82" y="38"/>
                  </a:lnTo>
                  <a:lnTo>
                    <a:pt x="100" y="46"/>
                  </a:lnTo>
                  <a:lnTo>
                    <a:pt x="119" y="58"/>
                  </a:lnTo>
                  <a:lnTo>
                    <a:pt x="136" y="75"/>
                  </a:lnTo>
                  <a:lnTo>
                    <a:pt x="151" y="97"/>
                  </a:lnTo>
                  <a:lnTo>
                    <a:pt x="147" y="93"/>
                  </a:lnTo>
                  <a:lnTo>
                    <a:pt x="138" y="87"/>
                  </a:lnTo>
                  <a:lnTo>
                    <a:pt x="124" y="75"/>
                  </a:lnTo>
                  <a:lnTo>
                    <a:pt x="104" y="63"/>
                  </a:lnTo>
                  <a:lnTo>
                    <a:pt x="82" y="51"/>
                  </a:lnTo>
                  <a:lnTo>
                    <a:pt x="57" y="40"/>
                  </a:lnTo>
                  <a:lnTo>
                    <a:pt x="30" y="33"/>
                  </a:lnTo>
                  <a:lnTo>
                    <a:pt x="0" y="30"/>
                  </a:lnTo>
                  <a:lnTo>
                    <a:pt x="0" y="28"/>
                  </a:lnTo>
                  <a:lnTo>
                    <a:pt x="3" y="21"/>
                  </a:lnTo>
                  <a:lnTo>
                    <a:pt x="7" y="14"/>
                  </a:lnTo>
                  <a:lnTo>
                    <a:pt x="17" y="1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5" name="Freeform 30"/>
            <p:cNvSpPr>
              <a:spLocks/>
            </p:cNvSpPr>
            <p:nvPr/>
          </p:nvSpPr>
          <p:spPr bwMode="auto">
            <a:xfrm>
              <a:off x="3168" y="2751"/>
              <a:ext cx="66" cy="18"/>
            </a:xfrm>
            <a:custGeom>
              <a:avLst/>
              <a:gdLst>
                <a:gd name="T0" fmla="*/ 66 w 198"/>
                <a:gd name="T1" fmla="*/ 13 h 54"/>
                <a:gd name="T2" fmla="*/ 66 w 198"/>
                <a:gd name="T3" fmla="*/ 12 h 54"/>
                <a:gd name="T4" fmla="*/ 65 w 198"/>
                <a:gd name="T5" fmla="*/ 12 h 54"/>
                <a:gd name="T6" fmla="*/ 64 w 198"/>
                <a:gd name="T7" fmla="*/ 11 h 54"/>
                <a:gd name="T8" fmla="*/ 62 w 198"/>
                <a:gd name="T9" fmla="*/ 9 h 54"/>
                <a:gd name="T10" fmla="*/ 60 w 198"/>
                <a:gd name="T11" fmla="*/ 7 h 54"/>
                <a:gd name="T12" fmla="*/ 57 w 198"/>
                <a:gd name="T13" fmla="*/ 5 h 54"/>
                <a:gd name="T14" fmla="*/ 54 w 198"/>
                <a:gd name="T15" fmla="*/ 4 h 54"/>
                <a:gd name="T16" fmla="*/ 50 w 198"/>
                <a:gd name="T17" fmla="*/ 2 h 54"/>
                <a:gd name="T18" fmla="*/ 46 w 198"/>
                <a:gd name="T19" fmla="*/ 1 h 54"/>
                <a:gd name="T20" fmla="*/ 41 w 198"/>
                <a:gd name="T21" fmla="*/ 0 h 54"/>
                <a:gd name="T22" fmla="*/ 35 w 198"/>
                <a:gd name="T23" fmla="*/ 0 h 54"/>
                <a:gd name="T24" fmla="*/ 30 w 198"/>
                <a:gd name="T25" fmla="*/ 0 h 54"/>
                <a:gd name="T26" fmla="*/ 23 w 198"/>
                <a:gd name="T27" fmla="*/ 1 h 54"/>
                <a:gd name="T28" fmla="*/ 16 w 198"/>
                <a:gd name="T29" fmla="*/ 3 h 54"/>
                <a:gd name="T30" fmla="*/ 8 w 198"/>
                <a:gd name="T31" fmla="*/ 6 h 54"/>
                <a:gd name="T32" fmla="*/ 0 w 198"/>
                <a:gd name="T33" fmla="*/ 11 h 54"/>
                <a:gd name="T34" fmla="*/ 1 w 198"/>
                <a:gd name="T35" fmla="*/ 11 h 54"/>
                <a:gd name="T36" fmla="*/ 2 w 198"/>
                <a:gd name="T37" fmla="*/ 10 h 54"/>
                <a:gd name="T38" fmla="*/ 4 w 198"/>
                <a:gd name="T39" fmla="*/ 9 h 54"/>
                <a:gd name="T40" fmla="*/ 7 w 198"/>
                <a:gd name="T41" fmla="*/ 8 h 54"/>
                <a:gd name="T42" fmla="*/ 11 w 198"/>
                <a:gd name="T43" fmla="*/ 8 h 54"/>
                <a:gd name="T44" fmla="*/ 15 w 198"/>
                <a:gd name="T45" fmla="*/ 7 h 54"/>
                <a:gd name="T46" fmla="*/ 19 w 198"/>
                <a:gd name="T47" fmla="*/ 6 h 54"/>
                <a:gd name="T48" fmla="*/ 24 w 198"/>
                <a:gd name="T49" fmla="*/ 5 h 54"/>
                <a:gd name="T50" fmla="*/ 30 w 198"/>
                <a:gd name="T51" fmla="*/ 5 h 54"/>
                <a:gd name="T52" fmla="*/ 35 w 198"/>
                <a:gd name="T53" fmla="*/ 5 h 54"/>
                <a:gd name="T54" fmla="*/ 40 w 198"/>
                <a:gd name="T55" fmla="*/ 5 h 54"/>
                <a:gd name="T56" fmla="*/ 45 w 198"/>
                <a:gd name="T57" fmla="*/ 6 h 54"/>
                <a:gd name="T58" fmla="*/ 50 w 198"/>
                <a:gd name="T59" fmla="*/ 8 h 54"/>
                <a:gd name="T60" fmla="*/ 55 w 198"/>
                <a:gd name="T61" fmla="*/ 10 h 54"/>
                <a:gd name="T62" fmla="*/ 59 w 198"/>
                <a:gd name="T63" fmla="*/ 13 h 54"/>
                <a:gd name="T64" fmla="*/ 63 w 198"/>
                <a:gd name="T65" fmla="*/ 17 h 54"/>
                <a:gd name="T66" fmla="*/ 66 w 198"/>
                <a:gd name="T67" fmla="*/ 18 h 54"/>
                <a:gd name="T68" fmla="*/ 66 w 198"/>
                <a:gd name="T69" fmla="*/ 13 h 54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98"/>
                <a:gd name="T106" fmla="*/ 0 h 54"/>
                <a:gd name="T107" fmla="*/ 198 w 198"/>
                <a:gd name="T108" fmla="*/ 54 h 54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98" h="54">
                  <a:moveTo>
                    <a:pt x="198" y="38"/>
                  </a:moveTo>
                  <a:lnTo>
                    <a:pt x="197" y="37"/>
                  </a:lnTo>
                  <a:lnTo>
                    <a:pt x="195" y="35"/>
                  </a:lnTo>
                  <a:lnTo>
                    <a:pt x="192" y="32"/>
                  </a:lnTo>
                  <a:lnTo>
                    <a:pt x="186" y="27"/>
                  </a:lnTo>
                  <a:lnTo>
                    <a:pt x="179" y="21"/>
                  </a:lnTo>
                  <a:lnTo>
                    <a:pt x="171" y="16"/>
                  </a:lnTo>
                  <a:lnTo>
                    <a:pt x="161" y="11"/>
                  </a:lnTo>
                  <a:lnTo>
                    <a:pt x="150" y="7"/>
                  </a:lnTo>
                  <a:lnTo>
                    <a:pt x="137" y="3"/>
                  </a:lnTo>
                  <a:lnTo>
                    <a:pt x="123" y="0"/>
                  </a:lnTo>
                  <a:lnTo>
                    <a:pt x="106" y="0"/>
                  </a:lnTo>
                  <a:lnTo>
                    <a:pt x="89" y="1"/>
                  </a:lnTo>
                  <a:lnTo>
                    <a:pt x="68" y="4"/>
                  </a:lnTo>
                  <a:lnTo>
                    <a:pt x="48" y="10"/>
                  </a:lnTo>
                  <a:lnTo>
                    <a:pt x="25" y="19"/>
                  </a:lnTo>
                  <a:lnTo>
                    <a:pt x="0" y="32"/>
                  </a:lnTo>
                  <a:lnTo>
                    <a:pt x="2" y="32"/>
                  </a:lnTo>
                  <a:lnTo>
                    <a:pt x="6" y="29"/>
                  </a:lnTo>
                  <a:lnTo>
                    <a:pt x="13" y="27"/>
                  </a:lnTo>
                  <a:lnTo>
                    <a:pt x="22" y="25"/>
                  </a:lnTo>
                  <a:lnTo>
                    <a:pt x="32" y="23"/>
                  </a:lnTo>
                  <a:lnTo>
                    <a:pt x="45" y="20"/>
                  </a:lnTo>
                  <a:lnTo>
                    <a:pt x="58" y="18"/>
                  </a:lnTo>
                  <a:lnTo>
                    <a:pt x="73" y="16"/>
                  </a:lnTo>
                  <a:lnTo>
                    <a:pt x="89" y="15"/>
                  </a:lnTo>
                  <a:lnTo>
                    <a:pt x="105" y="15"/>
                  </a:lnTo>
                  <a:lnTo>
                    <a:pt x="120" y="16"/>
                  </a:lnTo>
                  <a:lnTo>
                    <a:pt x="135" y="19"/>
                  </a:lnTo>
                  <a:lnTo>
                    <a:pt x="151" y="24"/>
                  </a:lnTo>
                  <a:lnTo>
                    <a:pt x="165" y="31"/>
                  </a:lnTo>
                  <a:lnTo>
                    <a:pt x="178" y="40"/>
                  </a:lnTo>
                  <a:lnTo>
                    <a:pt x="189" y="51"/>
                  </a:lnTo>
                  <a:lnTo>
                    <a:pt x="198" y="54"/>
                  </a:lnTo>
                  <a:lnTo>
                    <a:pt x="198" y="3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6" name="Freeform 31"/>
            <p:cNvSpPr>
              <a:spLocks/>
            </p:cNvSpPr>
            <p:nvPr/>
          </p:nvSpPr>
          <p:spPr bwMode="auto">
            <a:xfrm>
              <a:off x="3218" y="2777"/>
              <a:ext cx="26" cy="42"/>
            </a:xfrm>
            <a:custGeom>
              <a:avLst/>
              <a:gdLst>
                <a:gd name="T0" fmla="*/ 20 w 77"/>
                <a:gd name="T1" fmla="*/ 0 h 127"/>
                <a:gd name="T2" fmla="*/ 19 w 77"/>
                <a:gd name="T3" fmla="*/ 0 h 127"/>
                <a:gd name="T4" fmla="*/ 17 w 77"/>
                <a:gd name="T5" fmla="*/ 2 h 127"/>
                <a:gd name="T6" fmla="*/ 13 w 77"/>
                <a:gd name="T7" fmla="*/ 4 h 127"/>
                <a:gd name="T8" fmla="*/ 9 w 77"/>
                <a:gd name="T9" fmla="*/ 7 h 127"/>
                <a:gd name="T10" fmla="*/ 6 w 77"/>
                <a:gd name="T11" fmla="*/ 11 h 127"/>
                <a:gd name="T12" fmla="*/ 5 w 77"/>
                <a:gd name="T13" fmla="*/ 15 h 127"/>
                <a:gd name="T14" fmla="*/ 5 w 77"/>
                <a:gd name="T15" fmla="*/ 20 h 127"/>
                <a:gd name="T16" fmla="*/ 8 w 77"/>
                <a:gd name="T17" fmla="*/ 25 h 127"/>
                <a:gd name="T18" fmla="*/ 12 w 77"/>
                <a:gd name="T19" fmla="*/ 30 h 127"/>
                <a:gd name="T20" fmla="*/ 16 w 77"/>
                <a:gd name="T21" fmla="*/ 34 h 127"/>
                <a:gd name="T22" fmla="*/ 19 w 77"/>
                <a:gd name="T23" fmla="*/ 37 h 127"/>
                <a:gd name="T24" fmla="*/ 22 w 77"/>
                <a:gd name="T25" fmla="*/ 39 h 127"/>
                <a:gd name="T26" fmla="*/ 24 w 77"/>
                <a:gd name="T27" fmla="*/ 40 h 127"/>
                <a:gd name="T28" fmla="*/ 25 w 77"/>
                <a:gd name="T29" fmla="*/ 42 h 127"/>
                <a:gd name="T30" fmla="*/ 26 w 77"/>
                <a:gd name="T31" fmla="*/ 42 h 127"/>
                <a:gd name="T32" fmla="*/ 26 w 77"/>
                <a:gd name="T33" fmla="*/ 42 h 127"/>
                <a:gd name="T34" fmla="*/ 25 w 77"/>
                <a:gd name="T35" fmla="*/ 42 h 127"/>
                <a:gd name="T36" fmla="*/ 24 w 77"/>
                <a:gd name="T37" fmla="*/ 41 h 127"/>
                <a:gd name="T38" fmla="*/ 21 w 77"/>
                <a:gd name="T39" fmla="*/ 40 h 127"/>
                <a:gd name="T40" fmla="*/ 18 w 77"/>
                <a:gd name="T41" fmla="*/ 38 h 127"/>
                <a:gd name="T42" fmla="*/ 14 w 77"/>
                <a:gd name="T43" fmla="*/ 36 h 127"/>
                <a:gd name="T44" fmla="*/ 10 w 77"/>
                <a:gd name="T45" fmla="*/ 33 h 127"/>
                <a:gd name="T46" fmla="*/ 6 w 77"/>
                <a:gd name="T47" fmla="*/ 28 h 127"/>
                <a:gd name="T48" fmla="*/ 3 w 77"/>
                <a:gd name="T49" fmla="*/ 23 h 127"/>
                <a:gd name="T50" fmla="*/ 2 w 77"/>
                <a:gd name="T51" fmla="*/ 22 h 127"/>
                <a:gd name="T52" fmla="*/ 1 w 77"/>
                <a:gd name="T53" fmla="*/ 20 h 127"/>
                <a:gd name="T54" fmla="*/ 0 w 77"/>
                <a:gd name="T55" fmla="*/ 16 h 127"/>
                <a:gd name="T56" fmla="*/ 0 w 77"/>
                <a:gd name="T57" fmla="*/ 12 h 127"/>
                <a:gd name="T58" fmla="*/ 1 w 77"/>
                <a:gd name="T59" fmla="*/ 8 h 127"/>
                <a:gd name="T60" fmla="*/ 5 w 77"/>
                <a:gd name="T61" fmla="*/ 4 h 127"/>
                <a:gd name="T62" fmla="*/ 11 w 77"/>
                <a:gd name="T63" fmla="*/ 1 h 127"/>
                <a:gd name="T64" fmla="*/ 20 w 77"/>
                <a:gd name="T65" fmla="*/ 0 h 12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7"/>
                <a:gd name="T100" fmla="*/ 0 h 127"/>
                <a:gd name="T101" fmla="*/ 77 w 77"/>
                <a:gd name="T102" fmla="*/ 127 h 127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7" h="127">
                  <a:moveTo>
                    <a:pt x="60" y="0"/>
                  </a:moveTo>
                  <a:lnTo>
                    <a:pt x="57" y="1"/>
                  </a:lnTo>
                  <a:lnTo>
                    <a:pt x="50" y="6"/>
                  </a:lnTo>
                  <a:lnTo>
                    <a:pt x="38" y="13"/>
                  </a:lnTo>
                  <a:lnTo>
                    <a:pt x="28" y="20"/>
                  </a:lnTo>
                  <a:lnTo>
                    <a:pt x="19" y="32"/>
                  </a:lnTo>
                  <a:lnTo>
                    <a:pt x="15" y="45"/>
                  </a:lnTo>
                  <a:lnTo>
                    <a:pt x="15" y="60"/>
                  </a:lnTo>
                  <a:lnTo>
                    <a:pt x="24" y="76"/>
                  </a:lnTo>
                  <a:lnTo>
                    <a:pt x="36" y="91"/>
                  </a:lnTo>
                  <a:lnTo>
                    <a:pt x="47" y="103"/>
                  </a:lnTo>
                  <a:lnTo>
                    <a:pt x="57" y="112"/>
                  </a:lnTo>
                  <a:lnTo>
                    <a:pt x="64" y="118"/>
                  </a:lnTo>
                  <a:lnTo>
                    <a:pt x="70" y="122"/>
                  </a:lnTo>
                  <a:lnTo>
                    <a:pt x="74" y="126"/>
                  </a:lnTo>
                  <a:lnTo>
                    <a:pt x="76" y="127"/>
                  </a:lnTo>
                  <a:lnTo>
                    <a:pt x="77" y="127"/>
                  </a:lnTo>
                  <a:lnTo>
                    <a:pt x="75" y="126"/>
                  </a:lnTo>
                  <a:lnTo>
                    <a:pt x="70" y="125"/>
                  </a:lnTo>
                  <a:lnTo>
                    <a:pt x="62" y="121"/>
                  </a:lnTo>
                  <a:lnTo>
                    <a:pt x="52" y="116"/>
                  </a:lnTo>
                  <a:lnTo>
                    <a:pt x="41" y="108"/>
                  </a:lnTo>
                  <a:lnTo>
                    <a:pt x="29" y="99"/>
                  </a:lnTo>
                  <a:lnTo>
                    <a:pt x="18" y="86"/>
                  </a:lnTo>
                  <a:lnTo>
                    <a:pt x="8" y="70"/>
                  </a:lnTo>
                  <a:lnTo>
                    <a:pt x="7" y="67"/>
                  </a:lnTo>
                  <a:lnTo>
                    <a:pt x="3" y="60"/>
                  </a:lnTo>
                  <a:lnTo>
                    <a:pt x="0" y="49"/>
                  </a:lnTo>
                  <a:lnTo>
                    <a:pt x="0" y="36"/>
                  </a:lnTo>
                  <a:lnTo>
                    <a:pt x="3" y="23"/>
                  </a:lnTo>
                  <a:lnTo>
                    <a:pt x="14" y="13"/>
                  </a:lnTo>
                  <a:lnTo>
                    <a:pt x="32" y="3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7" name="Freeform 32"/>
            <p:cNvSpPr>
              <a:spLocks/>
            </p:cNvSpPr>
            <p:nvPr/>
          </p:nvSpPr>
          <p:spPr bwMode="auto">
            <a:xfrm>
              <a:off x="3313" y="2808"/>
              <a:ext cx="33" cy="48"/>
            </a:xfrm>
            <a:custGeom>
              <a:avLst/>
              <a:gdLst>
                <a:gd name="T0" fmla="*/ 30 w 99"/>
                <a:gd name="T1" fmla="*/ 2 h 143"/>
                <a:gd name="T2" fmla="*/ 31 w 99"/>
                <a:gd name="T3" fmla="*/ 4 h 143"/>
                <a:gd name="T4" fmla="*/ 31 w 99"/>
                <a:gd name="T5" fmla="*/ 8 h 143"/>
                <a:gd name="T6" fmla="*/ 33 w 99"/>
                <a:gd name="T7" fmla="*/ 14 h 143"/>
                <a:gd name="T8" fmla="*/ 33 w 99"/>
                <a:gd name="T9" fmla="*/ 20 h 143"/>
                <a:gd name="T10" fmla="*/ 33 w 99"/>
                <a:gd name="T11" fmla="*/ 28 h 143"/>
                <a:gd name="T12" fmla="*/ 31 w 99"/>
                <a:gd name="T13" fmla="*/ 35 h 143"/>
                <a:gd name="T14" fmla="*/ 27 w 99"/>
                <a:gd name="T15" fmla="*/ 42 h 143"/>
                <a:gd name="T16" fmla="*/ 21 w 99"/>
                <a:gd name="T17" fmla="*/ 47 h 143"/>
                <a:gd name="T18" fmla="*/ 23 w 99"/>
                <a:gd name="T19" fmla="*/ 45 h 143"/>
                <a:gd name="T20" fmla="*/ 26 w 99"/>
                <a:gd name="T21" fmla="*/ 38 h 143"/>
                <a:gd name="T22" fmla="*/ 28 w 99"/>
                <a:gd name="T23" fmla="*/ 31 h 143"/>
                <a:gd name="T24" fmla="*/ 28 w 99"/>
                <a:gd name="T25" fmla="*/ 22 h 143"/>
                <a:gd name="T26" fmla="*/ 28 w 99"/>
                <a:gd name="T27" fmla="*/ 23 h 143"/>
                <a:gd name="T28" fmla="*/ 27 w 99"/>
                <a:gd name="T29" fmla="*/ 25 h 143"/>
                <a:gd name="T30" fmla="*/ 26 w 99"/>
                <a:gd name="T31" fmla="*/ 29 h 143"/>
                <a:gd name="T32" fmla="*/ 23 w 99"/>
                <a:gd name="T33" fmla="*/ 33 h 143"/>
                <a:gd name="T34" fmla="*/ 19 w 99"/>
                <a:gd name="T35" fmla="*/ 38 h 143"/>
                <a:gd name="T36" fmla="*/ 14 w 99"/>
                <a:gd name="T37" fmla="*/ 42 h 143"/>
                <a:gd name="T38" fmla="*/ 8 w 99"/>
                <a:gd name="T39" fmla="*/ 46 h 143"/>
                <a:gd name="T40" fmla="*/ 0 w 99"/>
                <a:gd name="T41" fmla="*/ 48 h 143"/>
                <a:gd name="T42" fmla="*/ 1 w 99"/>
                <a:gd name="T43" fmla="*/ 47 h 143"/>
                <a:gd name="T44" fmla="*/ 4 w 99"/>
                <a:gd name="T45" fmla="*/ 44 h 143"/>
                <a:gd name="T46" fmla="*/ 8 w 99"/>
                <a:gd name="T47" fmla="*/ 40 h 143"/>
                <a:gd name="T48" fmla="*/ 13 w 99"/>
                <a:gd name="T49" fmla="*/ 34 h 143"/>
                <a:gd name="T50" fmla="*/ 17 w 99"/>
                <a:gd name="T51" fmla="*/ 27 h 143"/>
                <a:gd name="T52" fmla="*/ 21 w 99"/>
                <a:gd name="T53" fmla="*/ 19 h 143"/>
                <a:gd name="T54" fmla="*/ 23 w 99"/>
                <a:gd name="T55" fmla="*/ 10 h 143"/>
                <a:gd name="T56" fmla="*/ 23 w 99"/>
                <a:gd name="T57" fmla="*/ 1 h 143"/>
                <a:gd name="T58" fmla="*/ 24 w 99"/>
                <a:gd name="T59" fmla="*/ 0 h 143"/>
                <a:gd name="T60" fmla="*/ 26 w 99"/>
                <a:gd name="T61" fmla="*/ 0 h 143"/>
                <a:gd name="T62" fmla="*/ 28 w 99"/>
                <a:gd name="T63" fmla="*/ 0 h 143"/>
                <a:gd name="T64" fmla="*/ 30 w 99"/>
                <a:gd name="T65" fmla="*/ 2 h 143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9"/>
                <a:gd name="T100" fmla="*/ 0 h 143"/>
                <a:gd name="T101" fmla="*/ 99 w 99"/>
                <a:gd name="T102" fmla="*/ 143 h 143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9" h="143">
                  <a:moveTo>
                    <a:pt x="91" y="7"/>
                  </a:moveTo>
                  <a:lnTo>
                    <a:pt x="92" y="11"/>
                  </a:lnTo>
                  <a:lnTo>
                    <a:pt x="94" y="23"/>
                  </a:lnTo>
                  <a:lnTo>
                    <a:pt x="98" y="41"/>
                  </a:lnTo>
                  <a:lnTo>
                    <a:pt x="99" y="61"/>
                  </a:lnTo>
                  <a:lnTo>
                    <a:pt x="98" y="84"/>
                  </a:lnTo>
                  <a:lnTo>
                    <a:pt x="92" y="105"/>
                  </a:lnTo>
                  <a:lnTo>
                    <a:pt x="81" y="126"/>
                  </a:lnTo>
                  <a:lnTo>
                    <a:pt x="64" y="141"/>
                  </a:lnTo>
                  <a:lnTo>
                    <a:pt x="68" y="134"/>
                  </a:lnTo>
                  <a:lnTo>
                    <a:pt x="77" y="114"/>
                  </a:lnTo>
                  <a:lnTo>
                    <a:pt x="85" y="91"/>
                  </a:lnTo>
                  <a:lnTo>
                    <a:pt x="85" y="65"/>
                  </a:lnTo>
                  <a:lnTo>
                    <a:pt x="84" y="68"/>
                  </a:lnTo>
                  <a:lnTo>
                    <a:pt x="82" y="75"/>
                  </a:lnTo>
                  <a:lnTo>
                    <a:pt x="77" y="86"/>
                  </a:lnTo>
                  <a:lnTo>
                    <a:pt x="69" y="99"/>
                  </a:lnTo>
                  <a:lnTo>
                    <a:pt x="58" y="112"/>
                  </a:lnTo>
                  <a:lnTo>
                    <a:pt x="43" y="126"/>
                  </a:lnTo>
                  <a:lnTo>
                    <a:pt x="24" y="136"/>
                  </a:lnTo>
                  <a:lnTo>
                    <a:pt x="0" y="143"/>
                  </a:lnTo>
                  <a:lnTo>
                    <a:pt x="4" y="139"/>
                  </a:lnTo>
                  <a:lnTo>
                    <a:pt x="13" y="131"/>
                  </a:lnTo>
                  <a:lnTo>
                    <a:pt x="25" y="119"/>
                  </a:lnTo>
                  <a:lnTo>
                    <a:pt x="39" y="101"/>
                  </a:lnTo>
                  <a:lnTo>
                    <a:pt x="52" y="81"/>
                  </a:lnTo>
                  <a:lnTo>
                    <a:pt x="64" y="57"/>
                  </a:lnTo>
                  <a:lnTo>
                    <a:pt x="70" y="31"/>
                  </a:lnTo>
                  <a:lnTo>
                    <a:pt x="70" y="2"/>
                  </a:lnTo>
                  <a:lnTo>
                    <a:pt x="73" y="1"/>
                  </a:lnTo>
                  <a:lnTo>
                    <a:pt x="78" y="0"/>
                  </a:lnTo>
                  <a:lnTo>
                    <a:pt x="85" y="1"/>
                  </a:lnTo>
                  <a:lnTo>
                    <a:pt x="91" y="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8" name="Freeform 33"/>
            <p:cNvSpPr>
              <a:spLocks/>
            </p:cNvSpPr>
            <p:nvPr/>
          </p:nvSpPr>
          <p:spPr bwMode="auto">
            <a:xfrm>
              <a:off x="3276" y="3186"/>
              <a:ext cx="58" cy="67"/>
            </a:xfrm>
            <a:custGeom>
              <a:avLst/>
              <a:gdLst>
                <a:gd name="T0" fmla="*/ 0 w 173"/>
                <a:gd name="T1" fmla="*/ 9 h 203"/>
                <a:gd name="T2" fmla="*/ 0 w 173"/>
                <a:gd name="T3" fmla="*/ 13 h 203"/>
                <a:gd name="T4" fmla="*/ 2 w 173"/>
                <a:gd name="T5" fmla="*/ 23 h 203"/>
                <a:gd name="T6" fmla="*/ 3 w 173"/>
                <a:gd name="T7" fmla="*/ 34 h 203"/>
                <a:gd name="T8" fmla="*/ 6 w 173"/>
                <a:gd name="T9" fmla="*/ 41 h 203"/>
                <a:gd name="T10" fmla="*/ 7 w 173"/>
                <a:gd name="T11" fmla="*/ 43 h 203"/>
                <a:gd name="T12" fmla="*/ 9 w 173"/>
                <a:gd name="T13" fmla="*/ 47 h 203"/>
                <a:gd name="T14" fmla="*/ 11 w 173"/>
                <a:gd name="T15" fmla="*/ 51 h 203"/>
                <a:gd name="T16" fmla="*/ 13 w 173"/>
                <a:gd name="T17" fmla="*/ 55 h 203"/>
                <a:gd name="T18" fmla="*/ 14 w 173"/>
                <a:gd name="T19" fmla="*/ 59 h 203"/>
                <a:gd name="T20" fmla="*/ 16 w 173"/>
                <a:gd name="T21" fmla="*/ 63 h 203"/>
                <a:gd name="T22" fmla="*/ 17 w 173"/>
                <a:gd name="T23" fmla="*/ 65 h 203"/>
                <a:gd name="T24" fmla="*/ 17 w 173"/>
                <a:gd name="T25" fmla="*/ 66 h 203"/>
                <a:gd name="T26" fmla="*/ 18 w 173"/>
                <a:gd name="T27" fmla="*/ 66 h 203"/>
                <a:gd name="T28" fmla="*/ 20 w 173"/>
                <a:gd name="T29" fmla="*/ 66 h 203"/>
                <a:gd name="T30" fmla="*/ 23 w 173"/>
                <a:gd name="T31" fmla="*/ 67 h 203"/>
                <a:gd name="T32" fmla="*/ 28 w 173"/>
                <a:gd name="T33" fmla="*/ 67 h 203"/>
                <a:gd name="T34" fmla="*/ 32 w 173"/>
                <a:gd name="T35" fmla="*/ 67 h 203"/>
                <a:gd name="T36" fmla="*/ 37 w 173"/>
                <a:gd name="T37" fmla="*/ 66 h 203"/>
                <a:gd name="T38" fmla="*/ 41 w 173"/>
                <a:gd name="T39" fmla="*/ 63 h 203"/>
                <a:gd name="T40" fmla="*/ 44 w 173"/>
                <a:gd name="T41" fmla="*/ 60 h 203"/>
                <a:gd name="T42" fmla="*/ 47 w 173"/>
                <a:gd name="T43" fmla="*/ 57 h 203"/>
                <a:gd name="T44" fmla="*/ 49 w 173"/>
                <a:gd name="T45" fmla="*/ 52 h 203"/>
                <a:gd name="T46" fmla="*/ 51 w 173"/>
                <a:gd name="T47" fmla="*/ 49 h 203"/>
                <a:gd name="T48" fmla="*/ 53 w 173"/>
                <a:gd name="T49" fmla="*/ 45 h 203"/>
                <a:gd name="T50" fmla="*/ 55 w 173"/>
                <a:gd name="T51" fmla="*/ 42 h 203"/>
                <a:gd name="T52" fmla="*/ 56 w 173"/>
                <a:gd name="T53" fmla="*/ 39 h 203"/>
                <a:gd name="T54" fmla="*/ 57 w 173"/>
                <a:gd name="T55" fmla="*/ 38 h 203"/>
                <a:gd name="T56" fmla="*/ 57 w 173"/>
                <a:gd name="T57" fmla="*/ 37 h 203"/>
                <a:gd name="T58" fmla="*/ 57 w 173"/>
                <a:gd name="T59" fmla="*/ 32 h 203"/>
                <a:gd name="T60" fmla="*/ 58 w 173"/>
                <a:gd name="T61" fmla="*/ 22 h 203"/>
                <a:gd name="T62" fmla="*/ 58 w 173"/>
                <a:gd name="T63" fmla="*/ 10 h 203"/>
                <a:gd name="T64" fmla="*/ 57 w 173"/>
                <a:gd name="T65" fmla="*/ 2 h 203"/>
                <a:gd name="T66" fmla="*/ 54 w 173"/>
                <a:gd name="T67" fmla="*/ 0 h 203"/>
                <a:gd name="T68" fmla="*/ 47 w 173"/>
                <a:gd name="T69" fmla="*/ 0 h 203"/>
                <a:gd name="T70" fmla="*/ 38 w 173"/>
                <a:gd name="T71" fmla="*/ 1 h 203"/>
                <a:gd name="T72" fmla="*/ 27 w 173"/>
                <a:gd name="T73" fmla="*/ 3 h 203"/>
                <a:gd name="T74" fmla="*/ 17 w 173"/>
                <a:gd name="T75" fmla="*/ 5 h 203"/>
                <a:gd name="T76" fmla="*/ 8 w 173"/>
                <a:gd name="T77" fmla="*/ 7 h 203"/>
                <a:gd name="T78" fmla="*/ 2 w 173"/>
                <a:gd name="T79" fmla="*/ 8 h 203"/>
                <a:gd name="T80" fmla="*/ 0 w 173"/>
                <a:gd name="T81" fmla="*/ 9 h 203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73"/>
                <a:gd name="T124" fmla="*/ 0 h 203"/>
                <a:gd name="T125" fmla="*/ 173 w 173"/>
                <a:gd name="T126" fmla="*/ 203 h 203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73" h="203">
                  <a:moveTo>
                    <a:pt x="0" y="27"/>
                  </a:moveTo>
                  <a:lnTo>
                    <a:pt x="1" y="40"/>
                  </a:lnTo>
                  <a:lnTo>
                    <a:pt x="6" y="71"/>
                  </a:lnTo>
                  <a:lnTo>
                    <a:pt x="10" y="104"/>
                  </a:lnTo>
                  <a:lnTo>
                    <a:pt x="17" y="124"/>
                  </a:lnTo>
                  <a:lnTo>
                    <a:pt x="21" y="131"/>
                  </a:lnTo>
                  <a:lnTo>
                    <a:pt x="26" y="141"/>
                  </a:lnTo>
                  <a:lnTo>
                    <a:pt x="32" y="154"/>
                  </a:lnTo>
                  <a:lnTo>
                    <a:pt x="38" y="167"/>
                  </a:lnTo>
                  <a:lnTo>
                    <a:pt x="42" y="180"/>
                  </a:lnTo>
                  <a:lnTo>
                    <a:pt x="47" y="190"/>
                  </a:lnTo>
                  <a:lnTo>
                    <a:pt x="50" y="198"/>
                  </a:lnTo>
                  <a:lnTo>
                    <a:pt x="51" y="200"/>
                  </a:lnTo>
                  <a:lnTo>
                    <a:pt x="53" y="200"/>
                  </a:lnTo>
                  <a:lnTo>
                    <a:pt x="60" y="201"/>
                  </a:lnTo>
                  <a:lnTo>
                    <a:pt x="70" y="202"/>
                  </a:lnTo>
                  <a:lnTo>
                    <a:pt x="83" y="203"/>
                  </a:lnTo>
                  <a:lnTo>
                    <a:pt x="96" y="202"/>
                  </a:lnTo>
                  <a:lnTo>
                    <a:pt x="110" y="199"/>
                  </a:lnTo>
                  <a:lnTo>
                    <a:pt x="121" y="192"/>
                  </a:lnTo>
                  <a:lnTo>
                    <a:pt x="131" y="183"/>
                  </a:lnTo>
                  <a:lnTo>
                    <a:pt x="139" y="172"/>
                  </a:lnTo>
                  <a:lnTo>
                    <a:pt x="146" y="159"/>
                  </a:lnTo>
                  <a:lnTo>
                    <a:pt x="153" y="148"/>
                  </a:lnTo>
                  <a:lnTo>
                    <a:pt x="159" y="137"/>
                  </a:lnTo>
                  <a:lnTo>
                    <a:pt x="163" y="126"/>
                  </a:lnTo>
                  <a:lnTo>
                    <a:pt x="167" y="119"/>
                  </a:lnTo>
                  <a:lnTo>
                    <a:pt x="169" y="114"/>
                  </a:lnTo>
                  <a:lnTo>
                    <a:pt x="170" y="112"/>
                  </a:lnTo>
                  <a:lnTo>
                    <a:pt x="171" y="98"/>
                  </a:lnTo>
                  <a:lnTo>
                    <a:pt x="173" y="66"/>
                  </a:lnTo>
                  <a:lnTo>
                    <a:pt x="173" y="31"/>
                  </a:lnTo>
                  <a:lnTo>
                    <a:pt x="170" y="5"/>
                  </a:lnTo>
                  <a:lnTo>
                    <a:pt x="161" y="0"/>
                  </a:lnTo>
                  <a:lnTo>
                    <a:pt x="141" y="0"/>
                  </a:lnTo>
                  <a:lnTo>
                    <a:pt x="112" y="3"/>
                  </a:lnTo>
                  <a:lnTo>
                    <a:pt x="82" y="8"/>
                  </a:lnTo>
                  <a:lnTo>
                    <a:pt x="52" y="14"/>
                  </a:lnTo>
                  <a:lnTo>
                    <a:pt x="25" y="20"/>
                  </a:lnTo>
                  <a:lnTo>
                    <a:pt x="7" y="25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9" name="Freeform 34"/>
            <p:cNvSpPr>
              <a:spLocks/>
            </p:cNvSpPr>
            <p:nvPr/>
          </p:nvSpPr>
          <p:spPr bwMode="auto">
            <a:xfrm>
              <a:off x="3243" y="3056"/>
              <a:ext cx="47" cy="54"/>
            </a:xfrm>
            <a:custGeom>
              <a:avLst/>
              <a:gdLst>
                <a:gd name="T0" fmla="*/ 32 w 140"/>
                <a:gd name="T1" fmla="*/ 0 h 162"/>
                <a:gd name="T2" fmla="*/ 0 w 140"/>
                <a:gd name="T3" fmla="*/ 31 h 162"/>
                <a:gd name="T4" fmla="*/ 0 w 140"/>
                <a:gd name="T5" fmla="*/ 32 h 162"/>
                <a:gd name="T6" fmla="*/ 0 w 140"/>
                <a:gd name="T7" fmla="*/ 33 h 162"/>
                <a:gd name="T8" fmla="*/ 1 w 140"/>
                <a:gd name="T9" fmla="*/ 35 h 162"/>
                <a:gd name="T10" fmla="*/ 2 w 140"/>
                <a:gd name="T11" fmla="*/ 37 h 162"/>
                <a:gd name="T12" fmla="*/ 3 w 140"/>
                <a:gd name="T13" fmla="*/ 39 h 162"/>
                <a:gd name="T14" fmla="*/ 4 w 140"/>
                <a:gd name="T15" fmla="*/ 42 h 162"/>
                <a:gd name="T16" fmla="*/ 5 w 140"/>
                <a:gd name="T17" fmla="*/ 44 h 162"/>
                <a:gd name="T18" fmla="*/ 6 w 140"/>
                <a:gd name="T19" fmla="*/ 46 h 162"/>
                <a:gd name="T20" fmla="*/ 8 w 140"/>
                <a:gd name="T21" fmla="*/ 48 h 162"/>
                <a:gd name="T22" fmla="*/ 10 w 140"/>
                <a:gd name="T23" fmla="*/ 51 h 162"/>
                <a:gd name="T24" fmla="*/ 12 w 140"/>
                <a:gd name="T25" fmla="*/ 52 h 162"/>
                <a:gd name="T26" fmla="*/ 14 w 140"/>
                <a:gd name="T27" fmla="*/ 54 h 162"/>
                <a:gd name="T28" fmla="*/ 44 w 140"/>
                <a:gd name="T29" fmla="*/ 37 h 162"/>
                <a:gd name="T30" fmla="*/ 45 w 140"/>
                <a:gd name="T31" fmla="*/ 35 h 162"/>
                <a:gd name="T32" fmla="*/ 46 w 140"/>
                <a:gd name="T33" fmla="*/ 32 h 162"/>
                <a:gd name="T34" fmla="*/ 47 w 140"/>
                <a:gd name="T35" fmla="*/ 26 h 162"/>
                <a:gd name="T36" fmla="*/ 47 w 140"/>
                <a:gd name="T37" fmla="*/ 20 h 162"/>
                <a:gd name="T38" fmla="*/ 46 w 140"/>
                <a:gd name="T39" fmla="*/ 14 h 162"/>
                <a:gd name="T40" fmla="*/ 44 w 140"/>
                <a:gd name="T41" fmla="*/ 8 h 162"/>
                <a:gd name="T42" fmla="*/ 39 w 140"/>
                <a:gd name="T43" fmla="*/ 3 h 162"/>
                <a:gd name="T44" fmla="*/ 32 w 140"/>
                <a:gd name="T45" fmla="*/ 0 h 16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40"/>
                <a:gd name="T70" fmla="*/ 0 h 162"/>
                <a:gd name="T71" fmla="*/ 140 w 140"/>
                <a:gd name="T72" fmla="*/ 162 h 16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40" h="162">
                  <a:moveTo>
                    <a:pt x="94" y="0"/>
                  </a:moveTo>
                  <a:lnTo>
                    <a:pt x="0" y="94"/>
                  </a:lnTo>
                  <a:lnTo>
                    <a:pt x="0" y="95"/>
                  </a:lnTo>
                  <a:lnTo>
                    <a:pt x="1" y="99"/>
                  </a:lnTo>
                  <a:lnTo>
                    <a:pt x="3" y="104"/>
                  </a:lnTo>
                  <a:lnTo>
                    <a:pt x="5" y="112"/>
                  </a:lnTo>
                  <a:lnTo>
                    <a:pt x="8" y="118"/>
                  </a:lnTo>
                  <a:lnTo>
                    <a:pt x="11" y="125"/>
                  </a:lnTo>
                  <a:lnTo>
                    <a:pt x="16" y="131"/>
                  </a:lnTo>
                  <a:lnTo>
                    <a:pt x="19" y="138"/>
                  </a:lnTo>
                  <a:lnTo>
                    <a:pt x="25" y="145"/>
                  </a:lnTo>
                  <a:lnTo>
                    <a:pt x="30" y="152"/>
                  </a:lnTo>
                  <a:lnTo>
                    <a:pt x="36" y="157"/>
                  </a:lnTo>
                  <a:lnTo>
                    <a:pt x="43" y="162"/>
                  </a:lnTo>
                  <a:lnTo>
                    <a:pt x="132" y="111"/>
                  </a:lnTo>
                  <a:lnTo>
                    <a:pt x="133" y="106"/>
                  </a:lnTo>
                  <a:lnTo>
                    <a:pt x="137" y="95"/>
                  </a:lnTo>
                  <a:lnTo>
                    <a:pt x="139" y="79"/>
                  </a:lnTo>
                  <a:lnTo>
                    <a:pt x="140" y="60"/>
                  </a:lnTo>
                  <a:lnTo>
                    <a:pt x="138" y="41"/>
                  </a:lnTo>
                  <a:lnTo>
                    <a:pt x="130" y="23"/>
                  </a:lnTo>
                  <a:lnTo>
                    <a:pt x="116" y="8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0" name="Freeform 35"/>
            <p:cNvSpPr>
              <a:spLocks/>
            </p:cNvSpPr>
            <p:nvPr/>
          </p:nvSpPr>
          <p:spPr bwMode="auto">
            <a:xfrm>
              <a:off x="3295" y="3074"/>
              <a:ext cx="46" cy="54"/>
            </a:xfrm>
            <a:custGeom>
              <a:avLst/>
              <a:gdLst>
                <a:gd name="T0" fmla="*/ 30 w 139"/>
                <a:gd name="T1" fmla="*/ 0 h 161"/>
                <a:gd name="T2" fmla="*/ 0 w 139"/>
                <a:gd name="T3" fmla="*/ 31 h 161"/>
                <a:gd name="T4" fmla="*/ 0 w 139"/>
                <a:gd name="T5" fmla="*/ 32 h 161"/>
                <a:gd name="T6" fmla="*/ 0 w 139"/>
                <a:gd name="T7" fmla="*/ 33 h 161"/>
                <a:gd name="T8" fmla="*/ 1 w 139"/>
                <a:gd name="T9" fmla="*/ 35 h 161"/>
                <a:gd name="T10" fmla="*/ 2 w 139"/>
                <a:gd name="T11" fmla="*/ 37 h 161"/>
                <a:gd name="T12" fmla="*/ 3 w 139"/>
                <a:gd name="T13" fmla="*/ 40 h 161"/>
                <a:gd name="T14" fmla="*/ 4 w 139"/>
                <a:gd name="T15" fmla="*/ 42 h 161"/>
                <a:gd name="T16" fmla="*/ 5 w 139"/>
                <a:gd name="T17" fmla="*/ 44 h 161"/>
                <a:gd name="T18" fmla="*/ 6 w 139"/>
                <a:gd name="T19" fmla="*/ 47 h 161"/>
                <a:gd name="T20" fmla="*/ 8 w 139"/>
                <a:gd name="T21" fmla="*/ 49 h 161"/>
                <a:gd name="T22" fmla="*/ 10 w 139"/>
                <a:gd name="T23" fmla="*/ 51 h 161"/>
                <a:gd name="T24" fmla="*/ 12 w 139"/>
                <a:gd name="T25" fmla="*/ 53 h 161"/>
                <a:gd name="T26" fmla="*/ 14 w 139"/>
                <a:gd name="T27" fmla="*/ 54 h 161"/>
                <a:gd name="T28" fmla="*/ 43 w 139"/>
                <a:gd name="T29" fmla="*/ 37 h 161"/>
                <a:gd name="T30" fmla="*/ 44 w 139"/>
                <a:gd name="T31" fmla="*/ 36 h 161"/>
                <a:gd name="T32" fmla="*/ 45 w 139"/>
                <a:gd name="T33" fmla="*/ 32 h 161"/>
                <a:gd name="T34" fmla="*/ 46 w 139"/>
                <a:gd name="T35" fmla="*/ 26 h 161"/>
                <a:gd name="T36" fmla="*/ 46 w 139"/>
                <a:gd name="T37" fmla="*/ 20 h 161"/>
                <a:gd name="T38" fmla="*/ 45 w 139"/>
                <a:gd name="T39" fmla="*/ 14 h 161"/>
                <a:gd name="T40" fmla="*/ 43 w 139"/>
                <a:gd name="T41" fmla="*/ 8 h 161"/>
                <a:gd name="T42" fmla="*/ 38 w 139"/>
                <a:gd name="T43" fmla="*/ 3 h 161"/>
                <a:gd name="T44" fmla="*/ 30 w 139"/>
                <a:gd name="T45" fmla="*/ 0 h 16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39"/>
                <a:gd name="T70" fmla="*/ 0 h 161"/>
                <a:gd name="T71" fmla="*/ 139 w 139"/>
                <a:gd name="T72" fmla="*/ 161 h 16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39" h="161">
                  <a:moveTo>
                    <a:pt x="92" y="0"/>
                  </a:moveTo>
                  <a:lnTo>
                    <a:pt x="0" y="93"/>
                  </a:lnTo>
                  <a:lnTo>
                    <a:pt x="0" y="94"/>
                  </a:lnTo>
                  <a:lnTo>
                    <a:pt x="1" y="99"/>
                  </a:lnTo>
                  <a:lnTo>
                    <a:pt x="3" y="105"/>
                  </a:lnTo>
                  <a:lnTo>
                    <a:pt x="5" y="111"/>
                  </a:lnTo>
                  <a:lnTo>
                    <a:pt x="8" y="118"/>
                  </a:lnTo>
                  <a:lnTo>
                    <a:pt x="11" y="125"/>
                  </a:lnTo>
                  <a:lnTo>
                    <a:pt x="16" y="132"/>
                  </a:lnTo>
                  <a:lnTo>
                    <a:pt x="19" y="139"/>
                  </a:lnTo>
                  <a:lnTo>
                    <a:pt x="23" y="145"/>
                  </a:lnTo>
                  <a:lnTo>
                    <a:pt x="29" y="151"/>
                  </a:lnTo>
                  <a:lnTo>
                    <a:pt x="35" y="157"/>
                  </a:lnTo>
                  <a:lnTo>
                    <a:pt x="42" y="161"/>
                  </a:lnTo>
                  <a:lnTo>
                    <a:pt x="131" y="110"/>
                  </a:lnTo>
                  <a:lnTo>
                    <a:pt x="132" y="106"/>
                  </a:lnTo>
                  <a:lnTo>
                    <a:pt x="135" y="94"/>
                  </a:lnTo>
                  <a:lnTo>
                    <a:pt x="138" y="79"/>
                  </a:lnTo>
                  <a:lnTo>
                    <a:pt x="139" y="60"/>
                  </a:lnTo>
                  <a:lnTo>
                    <a:pt x="137" y="41"/>
                  </a:lnTo>
                  <a:lnTo>
                    <a:pt x="129" y="23"/>
                  </a:lnTo>
                  <a:lnTo>
                    <a:pt x="115" y="8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1" name="Freeform 36"/>
            <p:cNvSpPr>
              <a:spLocks/>
            </p:cNvSpPr>
            <p:nvPr/>
          </p:nvSpPr>
          <p:spPr bwMode="auto">
            <a:xfrm>
              <a:off x="3149" y="3091"/>
              <a:ext cx="109" cy="75"/>
            </a:xfrm>
            <a:custGeom>
              <a:avLst/>
              <a:gdLst>
                <a:gd name="T0" fmla="*/ 99 w 325"/>
                <a:gd name="T1" fmla="*/ 1 h 226"/>
                <a:gd name="T2" fmla="*/ 96 w 325"/>
                <a:gd name="T3" fmla="*/ 5 h 226"/>
                <a:gd name="T4" fmla="*/ 89 w 325"/>
                <a:gd name="T5" fmla="*/ 10 h 226"/>
                <a:gd name="T6" fmla="*/ 82 w 325"/>
                <a:gd name="T7" fmla="*/ 14 h 226"/>
                <a:gd name="T8" fmla="*/ 75 w 325"/>
                <a:gd name="T9" fmla="*/ 17 h 226"/>
                <a:gd name="T10" fmla="*/ 68 w 325"/>
                <a:gd name="T11" fmla="*/ 21 h 226"/>
                <a:gd name="T12" fmla="*/ 61 w 325"/>
                <a:gd name="T13" fmla="*/ 27 h 226"/>
                <a:gd name="T14" fmla="*/ 55 w 325"/>
                <a:gd name="T15" fmla="*/ 34 h 226"/>
                <a:gd name="T16" fmla="*/ 51 w 325"/>
                <a:gd name="T17" fmla="*/ 39 h 226"/>
                <a:gd name="T18" fmla="*/ 41 w 325"/>
                <a:gd name="T19" fmla="*/ 47 h 226"/>
                <a:gd name="T20" fmla="*/ 31 w 325"/>
                <a:gd name="T21" fmla="*/ 55 h 226"/>
                <a:gd name="T22" fmla="*/ 23 w 325"/>
                <a:gd name="T23" fmla="*/ 60 h 226"/>
                <a:gd name="T24" fmla="*/ 22 w 325"/>
                <a:gd name="T25" fmla="*/ 60 h 226"/>
                <a:gd name="T26" fmla="*/ 21 w 325"/>
                <a:gd name="T27" fmla="*/ 58 h 226"/>
                <a:gd name="T28" fmla="*/ 18 w 325"/>
                <a:gd name="T29" fmla="*/ 56 h 226"/>
                <a:gd name="T30" fmla="*/ 14 w 325"/>
                <a:gd name="T31" fmla="*/ 55 h 226"/>
                <a:gd name="T32" fmla="*/ 5 w 325"/>
                <a:gd name="T33" fmla="*/ 58 h 226"/>
                <a:gd name="T34" fmla="*/ 0 w 325"/>
                <a:gd name="T35" fmla="*/ 66 h 226"/>
                <a:gd name="T36" fmla="*/ 0 w 325"/>
                <a:gd name="T37" fmla="*/ 69 h 226"/>
                <a:gd name="T38" fmla="*/ 1 w 325"/>
                <a:gd name="T39" fmla="*/ 73 h 226"/>
                <a:gd name="T40" fmla="*/ 8 w 325"/>
                <a:gd name="T41" fmla="*/ 73 h 226"/>
                <a:gd name="T42" fmla="*/ 12 w 325"/>
                <a:gd name="T43" fmla="*/ 73 h 226"/>
                <a:gd name="T44" fmla="*/ 15 w 325"/>
                <a:gd name="T45" fmla="*/ 74 h 226"/>
                <a:gd name="T46" fmla="*/ 17 w 325"/>
                <a:gd name="T47" fmla="*/ 75 h 226"/>
                <a:gd name="T48" fmla="*/ 25 w 325"/>
                <a:gd name="T49" fmla="*/ 73 h 226"/>
                <a:gd name="T50" fmla="*/ 63 w 325"/>
                <a:gd name="T51" fmla="*/ 47 h 226"/>
                <a:gd name="T52" fmla="*/ 67 w 325"/>
                <a:gd name="T53" fmla="*/ 45 h 226"/>
                <a:gd name="T54" fmla="*/ 76 w 325"/>
                <a:gd name="T55" fmla="*/ 40 h 226"/>
                <a:gd name="T56" fmla="*/ 86 w 325"/>
                <a:gd name="T57" fmla="*/ 34 h 226"/>
                <a:gd name="T58" fmla="*/ 93 w 325"/>
                <a:gd name="T59" fmla="*/ 27 h 226"/>
                <a:gd name="T60" fmla="*/ 94 w 325"/>
                <a:gd name="T61" fmla="*/ 25 h 226"/>
                <a:gd name="T62" fmla="*/ 98 w 325"/>
                <a:gd name="T63" fmla="*/ 19 h 226"/>
                <a:gd name="T64" fmla="*/ 103 w 325"/>
                <a:gd name="T65" fmla="*/ 13 h 226"/>
                <a:gd name="T66" fmla="*/ 109 w 325"/>
                <a:gd name="T67" fmla="*/ 8 h 22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325"/>
                <a:gd name="T103" fmla="*/ 0 h 226"/>
                <a:gd name="T104" fmla="*/ 325 w 325"/>
                <a:gd name="T105" fmla="*/ 226 h 22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325" h="226">
                  <a:moveTo>
                    <a:pt x="299" y="0"/>
                  </a:moveTo>
                  <a:lnTo>
                    <a:pt x="296" y="3"/>
                  </a:lnTo>
                  <a:lnTo>
                    <a:pt x="292" y="7"/>
                  </a:lnTo>
                  <a:lnTo>
                    <a:pt x="285" y="14"/>
                  </a:lnTo>
                  <a:lnTo>
                    <a:pt x="276" y="22"/>
                  </a:lnTo>
                  <a:lnTo>
                    <a:pt x="266" y="30"/>
                  </a:lnTo>
                  <a:lnTo>
                    <a:pt x="256" y="38"/>
                  </a:lnTo>
                  <a:lnTo>
                    <a:pt x="244" y="43"/>
                  </a:lnTo>
                  <a:lnTo>
                    <a:pt x="234" y="47"/>
                  </a:lnTo>
                  <a:lnTo>
                    <a:pt x="224" y="50"/>
                  </a:lnTo>
                  <a:lnTo>
                    <a:pt x="214" y="56"/>
                  </a:lnTo>
                  <a:lnTo>
                    <a:pt x="203" y="64"/>
                  </a:lnTo>
                  <a:lnTo>
                    <a:pt x="191" y="73"/>
                  </a:lnTo>
                  <a:lnTo>
                    <a:pt x="181" y="82"/>
                  </a:lnTo>
                  <a:lnTo>
                    <a:pt x="172" y="92"/>
                  </a:lnTo>
                  <a:lnTo>
                    <a:pt x="164" y="102"/>
                  </a:lnTo>
                  <a:lnTo>
                    <a:pt x="158" y="110"/>
                  </a:lnTo>
                  <a:lnTo>
                    <a:pt x="151" y="119"/>
                  </a:lnTo>
                  <a:lnTo>
                    <a:pt x="138" y="131"/>
                  </a:lnTo>
                  <a:lnTo>
                    <a:pt x="123" y="143"/>
                  </a:lnTo>
                  <a:lnTo>
                    <a:pt x="107" y="154"/>
                  </a:lnTo>
                  <a:lnTo>
                    <a:pt x="92" y="166"/>
                  </a:lnTo>
                  <a:lnTo>
                    <a:pt x="78" y="175"/>
                  </a:lnTo>
                  <a:lnTo>
                    <a:pt x="69" y="181"/>
                  </a:lnTo>
                  <a:lnTo>
                    <a:pt x="66" y="183"/>
                  </a:lnTo>
                  <a:lnTo>
                    <a:pt x="66" y="182"/>
                  </a:lnTo>
                  <a:lnTo>
                    <a:pt x="64" y="179"/>
                  </a:lnTo>
                  <a:lnTo>
                    <a:pt x="62" y="176"/>
                  </a:lnTo>
                  <a:lnTo>
                    <a:pt x="60" y="173"/>
                  </a:lnTo>
                  <a:lnTo>
                    <a:pt x="55" y="169"/>
                  </a:lnTo>
                  <a:lnTo>
                    <a:pt x="50" y="167"/>
                  </a:lnTo>
                  <a:lnTo>
                    <a:pt x="42" y="165"/>
                  </a:lnTo>
                  <a:lnTo>
                    <a:pt x="32" y="166"/>
                  </a:lnTo>
                  <a:lnTo>
                    <a:pt x="14" y="174"/>
                  </a:lnTo>
                  <a:lnTo>
                    <a:pt x="5" y="186"/>
                  </a:lnTo>
                  <a:lnTo>
                    <a:pt x="1" y="199"/>
                  </a:lnTo>
                  <a:lnTo>
                    <a:pt x="1" y="204"/>
                  </a:lnTo>
                  <a:lnTo>
                    <a:pt x="0" y="208"/>
                  </a:lnTo>
                  <a:lnTo>
                    <a:pt x="0" y="214"/>
                  </a:lnTo>
                  <a:lnTo>
                    <a:pt x="3" y="220"/>
                  </a:lnTo>
                  <a:lnTo>
                    <a:pt x="15" y="221"/>
                  </a:lnTo>
                  <a:lnTo>
                    <a:pt x="23" y="220"/>
                  </a:lnTo>
                  <a:lnTo>
                    <a:pt x="29" y="220"/>
                  </a:lnTo>
                  <a:lnTo>
                    <a:pt x="36" y="221"/>
                  </a:lnTo>
                  <a:lnTo>
                    <a:pt x="42" y="221"/>
                  </a:lnTo>
                  <a:lnTo>
                    <a:pt x="46" y="224"/>
                  </a:lnTo>
                  <a:lnTo>
                    <a:pt x="50" y="225"/>
                  </a:lnTo>
                  <a:lnTo>
                    <a:pt x="52" y="226"/>
                  </a:lnTo>
                  <a:lnTo>
                    <a:pt x="53" y="226"/>
                  </a:lnTo>
                  <a:lnTo>
                    <a:pt x="74" y="221"/>
                  </a:lnTo>
                  <a:lnTo>
                    <a:pt x="104" y="195"/>
                  </a:lnTo>
                  <a:lnTo>
                    <a:pt x="188" y="141"/>
                  </a:lnTo>
                  <a:lnTo>
                    <a:pt x="191" y="140"/>
                  </a:lnTo>
                  <a:lnTo>
                    <a:pt x="199" y="135"/>
                  </a:lnTo>
                  <a:lnTo>
                    <a:pt x="212" y="130"/>
                  </a:lnTo>
                  <a:lnTo>
                    <a:pt x="226" y="122"/>
                  </a:lnTo>
                  <a:lnTo>
                    <a:pt x="241" y="113"/>
                  </a:lnTo>
                  <a:lnTo>
                    <a:pt x="256" y="102"/>
                  </a:lnTo>
                  <a:lnTo>
                    <a:pt x="268" y="92"/>
                  </a:lnTo>
                  <a:lnTo>
                    <a:pt x="277" y="81"/>
                  </a:lnTo>
                  <a:lnTo>
                    <a:pt x="278" y="79"/>
                  </a:lnTo>
                  <a:lnTo>
                    <a:pt x="281" y="74"/>
                  </a:lnTo>
                  <a:lnTo>
                    <a:pt x="285" y="67"/>
                  </a:lnTo>
                  <a:lnTo>
                    <a:pt x="291" y="58"/>
                  </a:lnTo>
                  <a:lnTo>
                    <a:pt x="299" y="49"/>
                  </a:lnTo>
                  <a:lnTo>
                    <a:pt x="307" y="40"/>
                  </a:lnTo>
                  <a:lnTo>
                    <a:pt x="316" y="32"/>
                  </a:lnTo>
                  <a:lnTo>
                    <a:pt x="325" y="25"/>
                  </a:lnTo>
                  <a:lnTo>
                    <a:pt x="29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2" name="Freeform 37"/>
            <p:cNvSpPr>
              <a:spLocks/>
            </p:cNvSpPr>
            <p:nvPr/>
          </p:nvSpPr>
          <p:spPr bwMode="auto">
            <a:xfrm>
              <a:off x="3028" y="3151"/>
              <a:ext cx="198" cy="205"/>
            </a:xfrm>
            <a:custGeom>
              <a:avLst/>
              <a:gdLst>
                <a:gd name="T0" fmla="*/ 126 w 595"/>
                <a:gd name="T1" fmla="*/ 0 h 613"/>
                <a:gd name="T2" fmla="*/ 122 w 595"/>
                <a:gd name="T3" fmla="*/ 1 h 613"/>
                <a:gd name="T4" fmla="*/ 118 w 595"/>
                <a:gd name="T5" fmla="*/ 3 h 613"/>
                <a:gd name="T6" fmla="*/ 113 w 595"/>
                <a:gd name="T7" fmla="*/ 7 h 613"/>
                <a:gd name="T8" fmla="*/ 109 w 595"/>
                <a:gd name="T9" fmla="*/ 11 h 613"/>
                <a:gd name="T10" fmla="*/ 100 w 595"/>
                <a:gd name="T11" fmla="*/ 26 h 613"/>
                <a:gd name="T12" fmla="*/ 85 w 595"/>
                <a:gd name="T13" fmla="*/ 50 h 613"/>
                <a:gd name="T14" fmla="*/ 66 w 595"/>
                <a:gd name="T15" fmla="*/ 81 h 613"/>
                <a:gd name="T16" fmla="*/ 45 w 595"/>
                <a:gd name="T17" fmla="*/ 113 h 613"/>
                <a:gd name="T18" fmla="*/ 26 w 595"/>
                <a:gd name="T19" fmla="*/ 143 h 613"/>
                <a:gd name="T20" fmla="*/ 10 w 595"/>
                <a:gd name="T21" fmla="*/ 168 h 613"/>
                <a:gd name="T22" fmla="*/ 1 w 595"/>
                <a:gd name="T23" fmla="*/ 182 h 613"/>
                <a:gd name="T24" fmla="*/ 8 w 595"/>
                <a:gd name="T25" fmla="*/ 189 h 613"/>
                <a:gd name="T26" fmla="*/ 120 w 595"/>
                <a:gd name="T27" fmla="*/ 13 h 613"/>
                <a:gd name="T28" fmla="*/ 126 w 595"/>
                <a:gd name="T29" fmla="*/ 10 h 613"/>
                <a:gd name="T30" fmla="*/ 130 w 595"/>
                <a:gd name="T31" fmla="*/ 10 h 613"/>
                <a:gd name="T32" fmla="*/ 146 w 595"/>
                <a:gd name="T33" fmla="*/ 14 h 613"/>
                <a:gd name="T34" fmla="*/ 167 w 595"/>
                <a:gd name="T35" fmla="*/ 19 h 613"/>
                <a:gd name="T36" fmla="*/ 182 w 595"/>
                <a:gd name="T37" fmla="*/ 22 h 613"/>
                <a:gd name="T38" fmla="*/ 184 w 595"/>
                <a:gd name="T39" fmla="*/ 22 h 613"/>
                <a:gd name="T40" fmla="*/ 187 w 595"/>
                <a:gd name="T41" fmla="*/ 24 h 613"/>
                <a:gd name="T42" fmla="*/ 188 w 595"/>
                <a:gd name="T43" fmla="*/ 26 h 613"/>
                <a:gd name="T44" fmla="*/ 188 w 595"/>
                <a:gd name="T45" fmla="*/ 27 h 613"/>
                <a:gd name="T46" fmla="*/ 188 w 595"/>
                <a:gd name="T47" fmla="*/ 30 h 613"/>
                <a:gd name="T48" fmla="*/ 184 w 595"/>
                <a:gd name="T49" fmla="*/ 38 h 613"/>
                <a:gd name="T50" fmla="*/ 177 w 595"/>
                <a:gd name="T51" fmla="*/ 46 h 613"/>
                <a:gd name="T52" fmla="*/ 168 w 595"/>
                <a:gd name="T53" fmla="*/ 59 h 613"/>
                <a:gd name="T54" fmla="*/ 152 w 595"/>
                <a:gd name="T55" fmla="*/ 81 h 613"/>
                <a:gd name="T56" fmla="*/ 132 w 595"/>
                <a:gd name="T57" fmla="*/ 107 h 613"/>
                <a:gd name="T58" fmla="*/ 110 w 595"/>
                <a:gd name="T59" fmla="*/ 136 h 613"/>
                <a:gd name="T60" fmla="*/ 91 w 595"/>
                <a:gd name="T61" fmla="*/ 164 h 613"/>
                <a:gd name="T62" fmla="*/ 75 w 595"/>
                <a:gd name="T63" fmla="*/ 185 h 613"/>
                <a:gd name="T64" fmla="*/ 65 w 595"/>
                <a:gd name="T65" fmla="*/ 198 h 613"/>
                <a:gd name="T66" fmla="*/ 72 w 595"/>
                <a:gd name="T67" fmla="*/ 205 h 613"/>
                <a:gd name="T68" fmla="*/ 190 w 595"/>
                <a:gd name="T69" fmla="*/ 46 h 613"/>
                <a:gd name="T70" fmla="*/ 195 w 595"/>
                <a:gd name="T71" fmla="*/ 39 h 613"/>
                <a:gd name="T72" fmla="*/ 198 w 595"/>
                <a:gd name="T73" fmla="*/ 32 h 613"/>
                <a:gd name="T74" fmla="*/ 198 w 595"/>
                <a:gd name="T75" fmla="*/ 26 h 613"/>
                <a:gd name="T76" fmla="*/ 195 w 595"/>
                <a:gd name="T77" fmla="*/ 19 h 613"/>
                <a:gd name="T78" fmla="*/ 189 w 595"/>
                <a:gd name="T79" fmla="*/ 14 h 613"/>
                <a:gd name="T80" fmla="*/ 127 w 595"/>
                <a:gd name="T81" fmla="*/ 0 h 613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595"/>
                <a:gd name="T124" fmla="*/ 0 h 613"/>
                <a:gd name="T125" fmla="*/ 595 w 595"/>
                <a:gd name="T126" fmla="*/ 613 h 613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595" h="613">
                  <a:moveTo>
                    <a:pt x="380" y="1"/>
                  </a:moveTo>
                  <a:lnTo>
                    <a:pt x="378" y="1"/>
                  </a:lnTo>
                  <a:lnTo>
                    <a:pt x="373" y="2"/>
                  </a:lnTo>
                  <a:lnTo>
                    <a:pt x="367" y="4"/>
                  </a:lnTo>
                  <a:lnTo>
                    <a:pt x="361" y="6"/>
                  </a:lnTo>
                  <a:lnTo>
                    <a:pt x="354" y="10"/>
                  </a:lnTo>
                  <a:lnTo>
                    <a:pt x="346" y="14"/>
                  </a:lnTo>
                  <a:lnTo>
                    <a:pt x="339" y="21"/>
                  </a:lnTo>
                  <a:lnTo>
                    <a:pt x="332" y="28"/>
                  </a:lnTo>
                  <a:lnTo>
                    <a:pt x="329" y="33"/>
                  </a:lnTo>
                  <a:lnTo>
                    <a:pt x="318" y="50"/>
                  </a:lnTo>
                  <a:lnTo>
                    <a:pt x="302" y="77"/>
                  </a:lnTo>
                  <a:lnTo>
                    <a:pt x="280" y="109"/>
                  </a:lnTo>
                  <a:lnTo>
                    <a:pt x="255" y="149"/>
                  </a:lnTo>
                  <a:lnTo>
                    <a:pt x="227" y="193"/>
                  </a:lnTo>
                  <a:lnTo>
                    <a:pt x="197" y="241"/>
                  </a:lnTo>
                  <a:lnTo>
                    <a:pt x="166" y="288"/>
                  </a:lnTo>
                  <a:lnTo>
                    <a:pt x="135" y="337"/>
                  </a:lnTo>
                  <a:lnTo>
                    <a:pt x="105" y="385"/>
                  </a:lnTo>
                  <a:lnTo>
                    <a:pt x="77" y="429"/>
                  </a:lnTo>
                  <a:lnTo>
                    <a:pt x="52" y="468"/>
                  </a:lnTo>
                  <a:lnTo>
                    <a:pt x="30" y="501"/>
                  </a:lnTo>
                  <a:lnTo>
                    <a:pt x="14" y="527"/>
                  </a:lnTo>
                  <a:lnTo>
                    <a:pt x="3" y="544"/>
                  </a:lnTo>
                  <a:lnTo>
                    <a:pt x="0" y="550"/>
                  </a:lnTo>
                  <a:lnTo>
                    <a:pt x="23" y="566"/>
                  </a:lnTo>
                  <a:lnTo>
                    <a:pt x="356" y="44"/>
                  </a:lnTo>
                  <a:lnTo>
                    <a:pt x="362" y="38"/>
                  </a:lnTo>
                  <a:lnTo>
                    <a:pt x="370" y="35"/>
                  </a:lnTo>
                  <a:lnTo>
                    <a:pt x="378" y="31"/>
                  </a:lnTo>
                  <a:lnTo>
                    <a:pt x="383" y="29"/>
                  </a:lnTo>
                  <a:lnTo>
                    <a:pt x="392" y="31"/>
                  </a:lnTo>
                  <a:lnTo>
                    <a:pt x="413" y="36"/>
                  </a:lnTo>
                  <a:lnTo>
                    <a:pt x="440" y="43"/>
                  </a:lnTo>
                  <a:lnTo>
                    <a:pt x="470" y="49"/>
                  </a:lnTo>
                  <a:lnTo>
                    <a:pt x="501" y="56"/>
                  </a:lnTo>
                  <a:lnTo>
                    <a:pt x="527" y="62"/>
                  </a:lnTo>
                  <a:lnTo>
                    <a:pt x="546" y="66"/>
                  </a:lnTo>
                  <a:lnTo>
                    <a:pt x="553" y="67"/>
                  </a:lnTo>
                  <a:lnTo>
                    <a:pt x="554" y="67"/>
                  </a:lnTo>
                  <a:lnTo>
                    <a:pt x="559" y="70"/>
                  </a:lnTo>
                  <a:lnTo>
                    <a:pt x="562" y="72"/>
                  </a:lnTo>
                  <a:lnTo>
                    <a:pt x="565" y="77"/>
                  </a:lnTo>
                  <a:lnTo>
                    <a:pt x="565" y="78"/>
                  </a:lnTo>
                  <a:lnTo>
                    <a:pt x="565" y="79"/>
                  </a:lnTo>
                  <a:lnTo>
                    <a:pt x="565" y="80"/>
                  </a:lnTo>
                  <a:lnTo>
                    <a:pt x="565" y="81"/>
                  </a:lnTo>
                  <a:lnTo>
                    <a:pt x="564" y="89"/>
                  </a:lnTo>
                  <a:lnTo>
                    <a:pt x="560" y="99"/>
                  </a:lnTo>
                  <a:lnTo>
                    <a:pt x="552" y="114"/>
                  </a:lnTo>
                  <a:lnTo>
                    <a:pt x="537" y="132"/>
                  </a:lnTo>
                  <a:lnTo>
                    <a:pt x="533" y="138"/>
                  </a:lnTo>
                  <a:lnTo>
                    <a:pt x="522" y="152"/>
                  </a:lnTo>
                  <a:lnTo>
                    <a:pt x="504" y="175"/>
                  </a:lnTo>
                  <a:lnTo>
                    <a:pt x="483" y="205"/>
                  </a:lnTo>
                  <a:lnTo>
                    <a:pt x="457" y="241"/>
                  </a:lnTo>
                  <a:lnTo>
                    <a:pt x="427" y="279"/>
                  </a:lnTo>
                  <a:lnTo>
                    <a:pt x="397" y="321"/>
                  </a:lnTo>
                  <a:lnTo>
                    <a:pt x="364" y="364"/>
                  </a:lnTo>
                  <a:lnTo>
                    <a:pt x="332" y="408"/>
                  </a:lnTo>
                  <a:lnTo>
                    <a:pt x="301" y="450"/>
                  </a:lnTo>
                  <a:lnTo>
                    <a:pt x="272" y="489"/>
                  </a:lnTo>
                  <a:lnTo>
                    <a:pt x="246" y="524"/>
                  </a:lnTo>
                  <a:lnTo>
                    <a:pt x="224" y="553"/>
                  </a:lnTo>
                  <a:lnTo>
                    <a:pt x="207" y="576"/>
                  </a:lnTo>
                  <a:lnTo>
                    <a:pt x="195" y="591"/>
                  </a:lnTo>
                  <a:lnTo>
                    <a:pt x="192" y="596"/>
                  </a:lnTo>
                  <a:lnTo>
                    <a:pt x="215" y="613"/>
                  </a:lnTo>
                  <a:lnTo>
                    <a:pt x="560" y="151"/>
                  </a:lnTo>
                  <a:lnTo>
                    <a:pt x="570" y="139"/>
                  </a:lnTo>
                  <a:lnTo>
                    <a:pt x="578" y="128"/>
                  </a:lnTo>
                  <a:lnTo>
                    <a:pt x="585" y="116"/>
                  </a:lnTo>
                  <a:lnTo>
                    <a:pt x="590" y="105"/>
                  </a:lnTo>
                  <a:lnTo>
                    <a:pt x="594" y="95"/>
                  </a:lnTo>
                  <a:lnTo>
                    <a:pt x="595" y="86"/>
                  </a:lnTo>
                  <a:lnTo>
                    <a:pt x="595" y="77"/>
                  </a:lnTo>
                  <a:lnTo>
                    <a:pt x="593" y="67"/>
                  </a:lnTo>
                  <a:lnTo>
                    <a:pt x="586" y="56"/>
                  </a:lnTo>
                  <a:lnTo>
                    <a:pt x="578" y="47"/>
                  </a:lnTo>
                  <a:lnTo>
                    <a:pt x="568" y="41"/>
                  </a:lnTo>
                  <a:lnTo>
                    <a:pt x="560" y="39"/>
                  </a:lnTo>
                  <a:lnTo>
                    <a:pt x="383" y="0"/>
                  </a:lnTo>
                  <a:lnTo>
                    <a:pt x="380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3" name="Freeform 38"/>
            <p:cNvSpPr>
              <a:spLocks/>
            </p:cNvSpPr>
            <p:nvPr/>
          </p:nvSpPr>
          <p:spPr bwMode="auto">
            <a:xfrm>
              <a:off x="3001" y="3327"/>
              <a:ext cx="56" cy="62"/>
            </a:xfrm>
            <a:custGeom>
              <a:avLst/>
              <a:gdLst>
                <a:gd name="T0" fmla="*/ 56 w 167"/>
                <a:gd name="T1" fmla="*/ 31 h 186"/>
                <a:gd name="T2" fmla="*/ 56 w 167"/>
                <a:gd name="T3" fmla="*/ 38 h 186"/>
                <a:gd name="T4" fmla="*/ 54 w 167"/>
                <a:gd name="T5" fmla="*/ 43 h 186"/>
                <a:gd name="T6" fmla="*/ 51 w 167"/>
                <a:gd name="T7" fmla="*/ 48 h 186"/>
                <a:gd name="T8" fmla="*/ 48 w 167"/>
                <a:gd name="T9" fmla="*/ 53 h 186"/>
                <a:gd name="T10" fmla="*/ 44 w 167"/>
                <a:gd name="T11" fmla="*/ 57 h 186"/>
                <a:gd name="T12" fmla="*/ 39 w 167"/>
                <a:gd name="T13" fmla="*/ 60 h 186"/>
                <a:gd name="T14" fmla="*/ 34 w 167"/>
                <a:gd name="T15" fmla="*/ 61 h 186"/>
                <a:gd name="T16" fmla="*/ 28 w 167"/>
                <a:gd name="T17" fmla="*/ 62 h 186"/>
                <a:gd name="T18" fmla="*/ 22 w 167"/>
                <a:gd name="T19" fmla="*/ 61 h 186"/>
                <a:gd name="T20" fmla="*/ 17 w 167"/>
                <a:gd name="T21" fmla="*/ 60 h 186"/>
                <a:gd name="T22" fmla="*/ 13 w 167"/>
                <a:gd name="T23" fmla="*/ 57 h 186"/>
                <a:gd name="T24" fmla="*/ 8 w 167"/>
                <a:gd name="T25" fmla="*/ 53 h 186"/>
                <a:gd name="T26" fmla="*/ 5 w 167"/>
                <a:gd name="T27" fmla="*/ 48 h 186"/>
                <a:gd name="T28" fmla="*/ 2 w 167"/>
                <a:gd name="T29" fmla="*/ 43 h 186"/>
                <a:gd name="T30" fmla="*/ 1 w 167"/>
                <a:gd name="T31" fmla="*/ 38 h 186"/>
                <a:gd name="T32" fmla="*/ 0 w 167"/>
                <a:gd name="T33" fmla="*/ 31 h 186"/>
                <a:gd name="T34" fmla="*/ 1 w 167"/>
                <a:gd name="T35" fmla="*/ 25 h 186"/>
                <a:gd name="T36" fmla="*/ 2 w 167"/>
                <a:gd name="T37" fmla="*/ 19 h 186"/>
                <a:gd name="T38" fmla="*/ 5 w 167"/>
                <a:gd name="T39" fmla="*/ 14 h 186"/>
                <a:gd name="T40" fmla="*/ 8 w 167"/>
                <a:gd name="T41" fmla="*/ 9 h 186"/>
                <a:gd name="T42" fmla="*/ 13 w 167"/>
                <a:gd name="T43" fmla="*/ 5 h 186"/>
                <a:gd name="T44" fmla="*/ 17 w 167"/>
                <a:gd name="T45" fmla="*/ 2 h 186"/>
                <a:gd name="T46" fmla="*/ 22 w 167"/>
                <a:gd name="T47" fmla="*/ 1 h 186"/>
                <a:gd name="T48" fmla="*/ 28 w 167"/>
                <a:gd name="T49" fmla="*/ 0 h 186"/>
                <a:gd name="T50" fmla="*/ 34 w 167"/>
                <a:gd name="T51" fmla="*/ 1 h 186"/>
                <a:gd name="T52" fmla="*/ 39 w 167"/>
                <a:gd name="T53" fmla="*/ 2 h 186"/>
                <a:gd name="T54" fmla="*/ 44 w 167"/>
                <a:gd name="T55" fmla="*/ 5 h 186"/>
                <a:gd name="T56" fmla="*/ 48 w 167"/>
                <a:gd name="T57" fmla="*/ 9 h 186"/>
                <a:gd name="T58" fmla="*/ 51 w 167"/>
                <a:gd name="T59" fmla="*/ 14 h 186"/>
                <a:gd name="T60" fmla="*/ 54 w 167"/>
                <a:gd name="T61" fmla="*/ 19 h 186"/>
                <a:gd name="T62" fmla="*/ 56 w 167"/>
                <a:gd name="T63" fmla="*/ 25 h 186"/>
                <a:gd name="T64" fmla="*/ 56 w 167"/>
                <a:gd name="T65" fmla="*/ 31 h 18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67"/>
                <a:gd name="T100" fmla="*/ 0 h 186"/>
                <a:gd name="T101" fmla="*/ 167 w 167"/>
                <a:gd name="T102" fmla="*/ 186 h 18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67" h="186">
                  <a:moveTo>
                    <a:pt x="167" y="93"/>
                  </a:moveTo>
                  <a:lnTo>
                    <a:pt x="166" y="113"/>
                  </a:lnTo>
                  <a:lnTo>
                    <a:pt x="160" y="130"/>
                  </a:lnTo>
                  <a:lnTo>
                    <a:pt x="152" y="145"/>
                  </a:lnTo>
                  <a:lnTo>
                    <a:pt x="143" y="159"/>
                  </a:lnTo>
                  <a:lnTo>
                    <a:pt x="131" y="170"/>
                  </a:lnTo>
                  <a:lnTo>
                    <a:pt x="116" y="179"/>
                  </a:lnTo>
                  <a:lnTo>
                    <a:pt x="101" y="184"/>
                  </a:lnTo>
                  <a:lnTo>
                    <a:pt x="84" y="186"/>
                  </a:lnTo>
                  <a:lnTo>
                    <a:pt x="67" y="184"/>
                  </a:lnTo>
                  <a:lnTo>
                    <a:pt x="51" y="179"/>
                  </a:lnTo>
                  <a:lnTo>
                    <a:pt x="38" y="170"/>
                  </a:lnTo>
                  <a:lnTo>
                    <a:pt x="25" y="159"/>
                  </a:lnTo>
                  <a:lnTo>
                    <a:pt x="15" y="145"/>
                  </a:lnTo>
                  <a:lnTo>
                    <a:pt x="7" y="130"/>
                  </a:lnTo>
                  <a:lnTo>
                    <a:pt x="2" y="113"/>
                  </a:lnTo>
                  <a:lnTo>
                    <a:pt x="0" y="93"/>
                  </a:lnTo>
                  <a:lnTo>
                    <a:pt x="2" y="75"/>
                  </a:lnTo>
                  <a:lnTo>
                    <a:pt x="7" y="57"/>
                  </a:lnTo>
                  <a:lnTo>
                    <a:pt x="15" y="41"/>
                  </a:lnTo>
                  <a:lnTo>
                    <a:pt x="25" y="28"/>
                  </a:lnTo>
                  <a:lnTo>
                    <a:pt x="38" y="16"/>
                  </a:lnTo>
                  <a:lnTo>
                    <a:pt x="51" y="7"/>
                  </a:lnTo>
                  <a:lnTo>
                    <a:pt x="67" y="3"/>
                  </a:lnTo>
                  <a:lnTo>
                    <a:pt x="84" y="0"/>
                  </a:lnTo>
                  <a:lnTo>
                    <a:pt x="101" y="3"/>
                  </a:lnTo>
                  <a:lnTo>
                    <a:pt x="116" y="7"/>
                  </a:lnTo>
                  <a:lnTo>
                    <a:pt x="131" y="16"/>
                  </a:lnTo>
                  <a:lnTo>
                    <a:pt x="143" y="28"/>
                  </a:lnTo>
                  <a:lnTo>
                    <a:pt x="152" y="41"/>
                  </a:lnTo>
                  <a:lnTo>
                    <a:pt x="160" y="57"/>
                  </a:lnTo>
                  <a:lnTo>
                    <a:pt x="166" y="75"/>
                  </a:lnTo>
                  <a:lnTo>
                    <a:pt x="167" y="9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4" name="Freeform 39"/>
            <p:cNvSpPr>
              <a:spLocks/>
            </p:cNvSpPr>
            <p:nvPr/>
          </p:nvSpPr>
          <p:spPr bwMode="auto">
            <a:xfrm>
              <a:off x="2886" y="3343"/>
              <a:ext cx="49" cy="54"/>
            </a:xfrm>
            <a:custGeom>
              <a:avLst/>
              <a:gdLst>
                <a:gd name="T0" fmla="*/ 49 w 148"/>
                <a:gd name="T1" fmla="*/ 27 h 160"/>
                <a:gd name="T2" fmla="*/ 49 w 148"/>
                <a:gd name="T3" fmla="*/ 32 h 160"/>
                <a:gd name="T4" fmla="*/ 47 w 148"/>
                <a:gd name="T5" fmla="*/ 37 h 160"/>
                <a:gd name="T6" fmla="*/ 45 w 148"/>
                <a:gd name="T7" fmla="*/ 42 h 160"/>
                <a:gd name="T8" fmla="*/ 42 w 148"/>
                <a:gd name="T9" fmla="*/ 46 h 160"/>
                <a:gd name="T10" fmla="*/ 38 w 148"/>
                <a:gd name="T11" fmla="*/ 49 h 160"/>
                <a:gd name="T12" fmla="*/ 34 w 148"/>
                <a:gd name="T13" fmla="*/ 52 h 160"/>
                <a:gd name="T14" fmla="*/ 29 w 148"/>
                <a:gd name="T15" fmla="*/ 54 h 160"/>
                <a:gd name="T16" fmla="*/ 25 w 148"/>
                <a:gd name="T17" fmla="*/ 54 h 160"/>
                <a:gd name="T18" fmla="*/ 20 w 148"/>
                <a:gd name="T19" fmla="*/ 54 h 160"/>
                <a:gd name="T20" fmla="*/ 15 w 148"/>
                <a:gd name="T21" fmla="*/ 52 h 160"/>
                <a:gd name="T22" fmla="*/ 11 w 148"/>
                <a:gd name="T23" fmla="*/ 49 h 160"/>
                <a:gd name="T24" fmla="*/ 7 w 148"/>
                <a:gd name="T25" fmla="*/ 46 h 160"/>
                <a:gd name="T26" fmla="*/ 4 w 148"/>
                <a:gd name="T27" fmla="*/ 42 h 160"/>
                <a:gd name="T28" fmla="*/ 2 w 148"/>
                <a:gd name="T29" fmla="*/ 37 h 160"/>
                <a:gd name="T30" fmla="*/ 0 w 148"/>
                <a:gd name="T31" fmla="*/ 32 h 160"/>
                <a:gd name="T32" fmla="*/ 0 w 148"/>
                <a:gd name="T33" fmla="*/ 27 h 160"/>
                <a:gd name="T34" fmla="*/ 0 w 148"/>
                <a:gd name="T35" fmla="*/ 22 h 160"/>
                <a:gd name="T36" fmla="*/ 2 w 148"/>
                <a:gd name="T37" fmla="*/ 17 h 160"/>
                <a:gd name="T38" fmla="*/ 4 w 148"/>
                <a:gd name="T39" fmla="*/ 12 h 160"/>
                <a:gd name="T40" fmla="*/ 7 w 148"/>
                <a:gd name="T41" fmla="*/ 8 h 160"/>
                <a:gd name="T42" fmla="*/ 11 w 148"/>
                <a:gd name="T43" fmla="*/ 5 h 160"/>
                <a:gd name="T44" fmla="*/ 15 w 148"/>
                <a:gd name="T45" fmla="*/ 2 h 160"/>
                <a:gd name="T46" fmla="*/ 20 w 148"/>
                <a:gd name="T47" fmla="*/ 0 h 160"/>
                <a:gd name="T48" fmla="*/ 25 w 148"/>
                <a:gd name="T49" fmla="*/ 0 h 160"/>
                <a:gd name="T50" fmla="*/ 29 w 148"/>
                <a:gd name="T51" fmla="*/ 0 h 160"/>
                <a:gd name="T52" fmla="*/ 34 w 148"/>
                <a:gd name="T53" fmla="*/ 2 h 160"/>
                <a:gd name="T54" fmla="*/ 38 w 148"/>
                <a:gd name="T55" fmla="*/ 5 h 160"/>
                <a:gd name="T56" fmla="*/ 42 w 148"/>
                <a:gd name="T57" fmla="*/ 8 h 160"/>
                <a:gd name="T58" fmla="*/ 45 w 148"/>
                <a:gd name="T59" fmla="*/ 12 h 160"/>
                <a:gd name="T60" fmla="*/ 47 w 148"/>
                <a:gd name="T61" fmla="*/ 17 h 160"/>
                <a:gd name="T62" fmla="*/ 49 w 148"/>
                <a:gd name="T63" fmla="*/ 22 h 160"/>
                <a:gd name="T64" fmla="*/ 49 w 148"/>
                <a:gd name="T65" fmla="*/ 27 h 160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8"/>
                <a:gd name="T100" fmla="*/ 0 h 160"/>
                <a:gd name="T101" fmla="*/ 148 w 148"/>
                <a:gd name="T102" fmla="*/ 160 h 160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8" h="160">
                  <a:moveTo>
                    <a:pt x="148" y="80"/>
                  </a:moveTo>
                  <a:lnTo>
                    <a:pt x="147" y="96"/>
                  </a:lnTo>
                  <a:lnTo>
                    <a:pt x="143" y="111"/>
                  </a:lnTo>
                  <a:lnTo>
                    <a:pt x="136" y="125"/>
                  </a:lnTo>
                  <a:lnTo>
                    <a:pt x="127" y="136"/>
                  </a:lnTo>
                  <a:lnTo>
                    <a:pt x="116" y="146"/>
                  </a:lnTo>
                  <a:lnTo>
                    <a:pt x="103" y="153"/>
                  </a:lnTo>
                  <a:lnTo>
                    <a:pt x="88" y="159"/>
                  </a:lnTo>
                  <a:lnTo>
                    <a:pt x="74" y="160"/>
                  </a:lnTo>
                  <a:lnTo>
                    <a:pt x="59" y="159"/>
                  </a:lnTo>
                  <a:lnTo>
                    <a:pt x="45" y="153"/>
                  </a:lnTo>
                  <a:lnTo>
                    <a:pt x="33" y="146"/>
                  </a:lnTo>
                  <a:lnTo>
                    <a:pt x="22" y="136"/>
                  </a:lnTo>
                  <a:lnTo>
                    <a:pt x="13" y="125"/>
                  </a:lnTo>
                  <a:lnTo>
                    <a:pt x="6" y="111"/>
                  </a:lnTo>
                  <a:lnTo>
                    <a:pt x="1" y="96"/>
                  </a:lnTo>
                  <a:lnTo>
                    <a:pt x="0" y="80"/>
                  </a:lnTo>
                  <a:lnTo>
                    <a:pt x="1" y="65"/>
                  </a:lnTo>
                  <a:lnTo>
                    <a:pt x="6" y="49"/>
                  </a:lnTo>
                  <a:lnTo>
                    <a:pt x="13" y="35"/>
                  </a:lnTo>
                  <a:lnTo>
                    <a:pt x="22" y="24"/>
                  </a:lnTo>
                  <a:lnTo>
                    <a:pt x="33" y="14"/>
                  </a:lnTo>
                  <a:lnTo>
                    <a:pt x="45" y="7"/>
                  </a:lnTo>
                  <a:lnTo>
                    <a:pt x="59" y="1"/>
                  </a:lnTo>
                  <a:lnTo>
                    <a:pt x="74" y="0"/>
                  </a:lnTo>
                  <a:lnTo>
                    <a:pt x="88" y="1"/>
                  </a:lnTo>
                  <a:lnTo>
                    <a:pt x="103" y="7"/>
                  </a:lnTo>
                  <a:lnTo>
                    <a:pt x="116" y="14"/>
                  </a:lnTo>
                  <a:lnTo>
                    <a:pt x="127" y="24"/>
                  </a:lnTo>
                  <a:lnTo>
                    <a:pt x="136" y="35"/>
                  </a:lnTo>
                  <a:lnTo>
                    <a:pt x="143" y="49"/>
                  </a:lnTo>
                  <a:lnTo>
                    <a:pt x="147" y="65"/>
                  </a:lnTo>
                  <a:lnTo>
                    <a:pt x="148" y="8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5" name="Freeform 40"/>
            <p:cNvSpPr>
              <a:spLocks/>
            </p:cNvSpPr>
            <p:nvPr/>
          </p:nvSpPr>
          <p:spPr bwMode="auto">
            <a:xfrm>
              <a:off x="2880" y="3335"/>
              <a:ext cx="229" cy="71"/>
            </a:xfrm>
            <a:custGeom>
              <a:avLst/>
              <a:gdLst>
                <a:gd name="T0" fmla="*/ 77 w 686"/>
                <a:gd name="T1" fmla="*/ 71 h 213"/>
                <a:gd name="T2" fmla="*/ 89 w 686"/>
                <a:gd name="T3" fmla="*/ 69 h 213"/>
                <a:gd name="T4" fmla="*/ 134 w 686"/>
                <a:gd name="T5" fmla="*/ 69 h 213"/>
                <a:gd name="T6" fmla="*/ 146 w 686"/>
                <a:gd name="T7" fmla="*/ 69 h 213"/>
                <a:gd name="T8" fmla="*/ 146 w 686"/>
                <a:gd name="T9" fmla="*/ 62 h 213"/>
                <a:gd name="T10" fmla="*/ 182 w 686"/>
                <a:gd name="T11" fmla="*/ 60 h 213"/>
                <a:gd name="T12" fmla="*/ 184 w 686"/>
                <a:gd name="T13" fmla="*/ 67 h 213"/>
                <a:gd name="T14" fmla="*/ 210 w 686"/>
                <a:gd name="T15" fmla="*/ 58 h 213"/>
                <a:gd name="T16" fmla="*/ 229 w 686"/>
                <a:gd name="T17" fmla="*/ 19 h 213"/>
                <a:gd name="T18" fmla="*/ 160 w 686"/>
                <a:gd name="T19" fmla="*/ 0 h 213"/>
                <a:gd name="T20" fmla="*/ 160 w 686"/>
                <a:gd name="T21" fmla="*/ 0 h 213"/>
                <a:gd name="T22" fmla="*/ 157 w 686"/>
                <a:gd name="T23" fmla="*/ 0 h 213"/>
                <a:gd name="T24" fmla="*/ 153 w 686"/>
                <a:gd name="T25" fmla="*/ 0 h 213"/>
                <a:gd name="T26" fmla="*/ 147 w 686"/>
                <a:gd name="T27" fmla="*/ 1 h 213"/>
                <a:gd name="T28" fmla="*/ 141 w 686"/>
                <a:gd name="T29" fmla="*/ 1 h 213"/>
                <a:gd name="T30" fmla="*/ 133 w 686"/>
                <a:gd name="T31" fmla="*/ 2 h 213"/>
                <a:gd name="T32" fmla="*/ 125 w 686"/>
                <a:gd name="T33" fmla="*/ 3 h 213"/>
                <a:gd name="T34" fmla="*/ 117 w 686"/>
                <a:gd name="T35" fmla="*/ 4 h 213"/>
                <a:gd name="T36" fmla="*/ 107 w 686"/>
                <a:gd name="T37" fmla="*/ 5 h 213"/>
                <a:gd name="T38" fmla="*/ 98 w 686"/>
                <a:gd name="T39" fmla="*/ 6 h 213"/>
                <a:gd name="T40" fmla="*/ 89 w 686"/>
                <a:gd name="T41" fmla="*/ 8 h 213"/>
                <a:gd name="T42" fmla="*/ 80 w 686"/>
                <a:gd name="T43" fmla="*/ 10 h 213"/>
                <a:gd name="T44" fmla="*/ 71 w 686"/>
                <a:gd name="T45" fmla="*/ 12 h 213"/>
                <a:gd name="T46" fmla="*/ 62 w 686"/>
                <a:gd name="T47" fmla="*/ 15 h 213"/>
                <a:gd name="T48" fmla="*/ 55 w 686"/>
                <a:gd name="T49" fmla="*/ 17 h 213"/>
                <a:gd name="T50" fmla="*/ 48 w 686"/>
                <a:gd name="T51" fmla="*/ 20 h 213"/>
                <a:gd name="T52" fmla="*/ 16 w 686"/>
                <a:gd name="T53" fmla="*/ 27 h 213"/>
                <a:gd name="T54" fmla="*/ 0 w 686"/>
                <a:gd name="T55" fmla="*/ 35 h 213"/>
                <a:gd name="T56" fmla="*/ 0 w 686"/>
                <a:gd name="T57" fmla="*/ 48 h 213"/>
                <a:gd name="T58" fmla="*/ 0 w 686"/>
                <a:gd name="T59" fmla="*/ 48 h 213"/>
                <a:gd name="T60" fmla="*/ 2 w 686"/>
                <a:gd name="T61" fmla="*/ 49 h 213"/>
                <a:gd name="T62" fmla="*/ 3 w 686"/>
                <a:gd name="T63" fmla="*/ 50 h 213"/>
                <a:gd name="T64" fmla="*/ 5 w 686"/>
                <a:gd name="T65" fmla="*/ 52 h 213"/>
                <a:gd name="T66" fmla="*/ 8 w 686"/>
                <a:gd name="T67" fmla="*/ 54 h 213"/>
                <a:gd name="T68" fmla="*/ 12 w 686"/>
                <a:gd name="T69" fmla="*/ 55 h 213"/>
                <a:gd name="T70" fmla="*/ 16 w 686"/>
                <a:gd name="T71" fmla="*/ 57 h 213"/>
                <a:gd name="T72" fmla="*/ 20 w 686"/>
                <a:gd name="T73" fmla="*/ 60 h 213"/>
                <a:gd name="T74" fmla="*/ 26 w 686"/>
                <a:gd name="T75" fmla="*/ 62 h 213"/>
                <a:gd name="T76" fmla="*/ 31 w 686"/>
                <a:gd name="T77" fmla="*/ 64 h 213"/>
                <a:gd name="T78" fmla="*/ 38 w 686"/>
                <a:gd name="T79" fmla="*/ 66 h 213"/>
                <a:gd name="T80" fmla="*/ 45 w 686"/>
                <a:gd name="T81" fmla="*/ 68 h 213"/>
                <a:gd name="T82" fmla="*/ 52 w 686"/>
                <a:gd name="T83" fmla="*/ 69 h 213"/>
                <a:gd name="T84" fmla="*/ 60 w 686"/>
                <a:gd name="T85" fmla="*/ 70 h 213"/>
                <a:gd name="T86" fmla="*/ 68 w 686"/>
                <a:gd name="T87" fmla="*/ 71 h 213"/>
                <a:gd name="T88" fmla="*/ 77 w 686"/>
                <a:gd name="T89" fmla="*/ 71 h 213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686"/>
                <a:gd name="T136" fmla="*/ 0 h 213"/>
                <a:gd name="T137" fmla="*/ 686 w 686"/>
                <a:gd name="T138" fmla="*/ 213 h 213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686" h="213">
                  <a:moveTo>
                    <a:pt x="230" y="213"/>
                  </a:moveTo>
                  <a:lnTo>
                    <a:pt x="267" y="208"/>
                  </a:lnTo>
                  <a:lnTo>
                    <a:pt x="401" y="208"/>
                  </a:lnTo>
                  <a:lnTo>
                    <a:pt x="437" y="208"/>
                  </a:lnTo>
                  <a:lnTo>
                    <a:pt x="437" y="185"/>
                  </a:lnTo>
                  <a:lnTo>
                    <a:pt x="544" y="181"/>
                  </a:lnTo>
                  <a:lnTo>
                    <a:pt x="552" y="202"/>
                  </a:lnTo>
                  <a:lnTo>
                    <a:pt x="628" y="174"/>
                  </a:lnTo>
                  <a:lnTo>
                    <a:pt x="686" y="58"/>
                  </a:lnTo>
                  <a:lnTo>
                    <a:pt x="480" y="0"/>
                  </a:lnTo>
                  <a:lnTo>
                    <a:pt x="478" y="0"/>
                  </a:lnTo>
                  <a:lnTo>
                    <a:pt x="470" y="0"/>
                  </a:lnTo>
                  <a:lnTo>
                    <a:pt x="457" y="1"/>
                  </a:lnTo>
                  <a:lnTo>
                    <a:pt x="441" y="2"/>
                  </a:lnTo>
                  <a:lnTo>
                    <a:pt x="422" y="3"/>
                  </a:lnTo>
                  <a:lnTo>
                    <a:pt x="399" y="6"/>
                  </a:lnTo>
                  <a:lnTo>
                    <a:pt x="375" y="8"/>
                  </a:lnTo>
                  <a:lnTo>
                    <a:pt x="349" y="11"/>
                  </a:lnTo>
                  <a:lnTo>
                    <a:pt x="321" y="15"/>
                  </a:lnTo>
                  <a:lnTo>
                    <a:pt x="293" y="19"/>
                  </a:lnTo>
                  <a:lnTo>
                    <a:pt x="266" y="25"/>
                  </a:lnTo>
                  <a:lnTo>
                    <a:pt x="239" y="31"/>
                  </a:lnTo>
                  <a:lnTo>
                    <a:pt x="212" y="36"/>
                  </a:lnTo>
                  <a:lnTo>
                    <a:pt x="187" y="44"/>
                  </a:lnTo>
                  <a:lnTo>
                    <a:pt x="164" y="52"/>
                  </a:lnTo>
                  <a:lnTo>
                    <a:pt x="145" y="61"/>
                  </a:lnTo>
                  <a:lnTo>
                    <a:pt x="48" y="82"/>
                  </a:lnTo>
                  <a:lnTo>
                    <a:pt x="0" y="106"/>
                  </a:lnTo>
                  <a:lnTo>
                    <a:pt x="0" y="144"/>
                  </a:lnTo>
                  <a:lnTo>
                    <a:pt x="1" y="145"/>
                  </a:lnTo>
                  <a:lnTo>
                    <a:pt x="5" y="147"/>
                  </a:lnTo>
                  <a:lnTo>
                    <a:pt x="9" y="151"/>
                  </a:lnTo>
                  <a:lnTo>
                    <a:pt x="16" y="155"/>
                  </a:lnTo>
                  <a:lnTo>
                    <a:pt x="25" y="161"/>
                  </a:lnTo>
                  <a:lnTo>
                    <a:pt x="35" y="166"/>
                  </a:lnTo>
                  <a:lnTo>
                    <a:pt x="48" y="172"/>
                  </a:lnTo>
                  <a:lnTo>
                    <a:pt x="61" y="179"/>
                  </a:lnTo>
                  <a:lnTo>
                    <a:pt x="77" y="186"/>
                  </a:lnTo>
                  <a:lnTo>
                    <a:pt x="94" y="193"/>
                  </a:lnTo>
                  <a:lnTo>
                    <a:pt x="113" y="198"/>
                  </a:lnTo>
                  <a:lnTo>
                    <a:pt x="134" y="203"/>
                  </a:lnTo>
                  <a:lnTo>
                    <a:pt x="155" y="207"/>
                  </a:lnTo>
                  <a:lnTo>
                    <a:pt x="179" y="211"/>
                  </a:lnTo>
                  <a:lnTo>
                    <a:pt x="204" y="213"/>
                  </a:lnTo>
                  <a:lnTo>
                    <a:pt x="230" y="2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6" name="Freeform 41"/>
            <p:cNvSpPr>
              <a:spLocks/>
            </p:cNvSpPr>
            <p:nvPr/>
          </p:nvSpPr>
          <p:spPr bwMode="auto">
            <a:xfrm>
              <a:off x="2941" y="3307"/>
              <a:ext cx="125" cy="51"/>
            </a:xfrm>
            <a:custGeom>
              <a:avLst/>
              <a:gdLst>
                <a:gd name="T0" fmla="*/ 8 w 375"/>
                <a:gd name="T1" fmla="*/ 42 h 154"/>
                <a:gd name="T2" fmla="*/ 8 w 375"/>
                <a:gd name="T3" fmla="*/ 35 h 154"/>
                <a:gd name="T4" fmla="*/ 0 w 375"/>
                <a:gd name="T5" fmla="*/ 30 h 154"/>
                <a:gd name="T6" fmla="*/ 0 w 375"/>
                <a:gd name="T7" fmla="*/ 19 h 154"/>
                <a:gd name="T8" fmla="*/ 1 w 375"/>
                <a:gd name="T9" fmla="*/ 18 h 154"/>
                <a:gd name="T10" fmla="*/ 1 w 375"/>
                <a:gd name="T11" fmla="*/ 17 h 154"/>
                <a:gd name="T12" fmla="*/ 3 w 375"/>
                <a:gd name="T13" fmla="*/ 16 h 154"/>
                <a:gd name="T14" fmla="*/ 5 w 375"/>
                <a:gd name="T15" fmla="*/ 15 h 154"/>
                <a:gd name="T16" fmla="*/ 8 w 375"/>
                <a:gd name="T17" fmla="*/ 13 h 154"/>
                <a:gd name="T18" fmla="*/ 11 w 375"/>
                <a:gd name="T19" fmla="*/ 11 h 154"/>
                <a:gd name="T20" fmla="*/ 15 w 375"/>
                <a:gd name="T21" fmla="*/ 10 h 154"/>
                <a:gd name="T22" fmla="*/ 19 w 375"/>
                <a:gd name="T23" fmla="*/ 7 h 154"/>
                <a:gd name="T24" fmla="*/ 24 w 375"/>
                <a:gd name="T25" fmla="*/ 5 h 154"/>
                <a:gd name="T26" fmla="*/ 30 w 375"/>
                <a:gd name="T27" fmla="*/ 4 h 154"/>
                <a:gd name="T28" fmla="*/ 35 w 375"/>
                <a:gd name="T29" fmla="*/ 2 h 154"/>
                <a:gd name="T30" fmla="*/ 41 w 375"/>
                <a:gd name="T31" fmla="*/ 1 h 154"/>
                <a:gd name="T32" fmla="*/ 47 w 375"/>
                <a:gd name="T33" fmla="*/ 0 h 154"/>
                <a:gd name="T34" fmla="*/ 54 w 375"/>
                <a:gd name="T35" fmla="*/ 0 h 154"/>
                <a:gd name="T36" fmla="*/ 61 w 375"/>
                <a:gd name="T37" fmla="*/ 0 h 154"/>
                <a:gd name="T38" fmla="*/ 68 w 375"/>
                <a:gd name="T39" fmla="*/ 2 h 154"/>
                <a:gd name="T40" fmla="*/ 88 w 375"/>
                <a:gd name="T41" fmla="*/ 4 h 154"/>
                <a:gd name="T42" fmla="*/ 125 w 375"/>
                <a:gd name="T43" fmla="*/ 15 h 154"/>
                <a:gd name="T44" fmla="*/ 124 w 375"/>
                <a:gd name="T45" fmla="*/ 28 h 154"/>
                <a:gd name="T46" fmla="*/ 116 w 375"/>
                <a:gd name="T47" fmla="*/ 32 h 154"/>
                <a:gd name="T48" fmla="*/ 116 w 375"/>
                <a:gd name="T49" fmla="*/ 51 h 154"/>
                <a:gd name="T50" fmla="*/ 8 w 375"/>
                <a:gd name="T51" fmla="*/ 42 h 15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375"/>
                <a:gd name="T79" fmla="*/ 0 h 154"/>
                <a:gd name="T80" fmla="*/ 375 w 375"/>
                <a:gd name="T81" fmla="*/ 154 h 15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375" h="154">
                  <a:moveTo>
                    <a:pt x="25" y="127"/>
                  </a:moveTo>
                  <a:lnTo>
                    <a:pt x="25" y="107"/>
                  </a:lnTo>
                  <a:lnTo>
                    <a:pt x="0" y="90"/>
                  </a:lnTo>
                  <a:lnTo>
                    <a:pt x="0" y="56"/>
                  </a:lnTo>
                  <a:lnTo>
                    <a:pt x="2" y="55"/>
                  </a:lnTo>
                  <a:lnTo>
                    <a:pt x="4" y="52"/>
                  </a:lnTo>
                  <a:lnTo>
                    <a:pt x="10" y="49"/>
                  </a:lnTo>
                  <a:lnTo>
                    <a:pt x="16" y="44"/>
                  </a:lnTo>
                  <a:lnTo>
                    <a:pt x="24" y="40"/>
                  </a:lnTo>
                  <a:lnTo>
                    <a:pt x="34" y="34"/>
                  </a:lnTo>
                  <a:lnTo>
                    <a:pt x="46" y="29"/>
                  </a:lnTo>
                  <a:lnTo>
                    <a:pt x="58" y="22"/>
                  </a:lnTo>
                  <a:lnTo>
                    <a:pt x="73" y="16"/>
                  </a:lnTo>
                  <a:lnTo>
                    <a:pt x="89" y="12"/>
                  </a:lnTo>
                  <a:lnTo>
                    <a:pt x="105" y="7"/>
                  </a:lnTo>
                  <a:lnTo>
                    <a:pt x="123" y="4"/>
                  </a:lnTo>
                  <a:lnTo>
                    <a:pt x="142" y="1"/>
                  </a:lnTo>
                  <a:lnTo>
                    <a:pt x="162" y="0"/>
                  </a:lnTo>
                  <a:lnTo>
                    <a:pt x="184" y="1"/>
                  </a:lnTo>
                  <a:lnTo>
                    <a:pt x="205" y="5"/>
                  </a:lnTo>
                  <a:lnTo>
                    <a:pt x="263" y="12"/>
                  </a:lnTo>
                  <a:lnTo>
                    <a:pt x="375" y="46"/>
                  </a:lnTo>
                  <a:lnTo>
                    <a:pt x="372" y="86"/>
                  </a:lnTo>
                  <a:lnTo>
                    <a:pt x="347" y="97"/>
                  </a:lnTo>
                  <a:lnTo>
                    <a:pt x="347" y="154"/>
                  </a:lnTo>
                  <a:lnTo>
                    <a:pt x="25" y="12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7" name="Freeform 42"/>
            <p:cNvSpPr>
              <a:spLocks/>
            </p:cNvSpPr>
            <p:nvPr/>
          </p:nvSpPr>
          <p:spPr bwMode="auto">
            <a:xfrm>
              <a:off x="3066" y="3358"/>
              <a:ext cx="47" cy="51"/>
            </a:xfrm>
            <a:custGeom>
              <a:avLst/>
              <a:gdLst>
                <a:gd name="T0" fmla="*/ 47 w 140"/>
                <a:gd name="T1" fmla="*/ 30 h 155"/>
                <a:gd name="T2" fmla="*/ 45 w 140"/>
                <a:gd name="T3" fmla="*/ 35 h 155"/>
                <a:gd name="T4" fmla="*/ 43 w 140"/>
                <a:gd name="T5" fmla="*/ 39 h 155"/>
                <a:gd name="T6" fmla="*/ 40 w 140"/>
                <a:gd name="T7" fmla="*/ 43 h 155"/>
                <a:gd name="T8" fmla="*/ 36 w 140"/>
                <a:gd name="T9" fmla="*/ 46 h 155"/>
                <a:gd name="T10" fmla="*/ 32 w 140"/>
                <a:gd name="T11" fmla="*/ 49 h 155"/>
                <a:gd name="T12" fmla="*/ 28 w 140"/>
                <a:gd name="T13" fmla="*/ 50 h 155"/>
                <a:gd name="T14" fmla="*/ 23 w 140"/>
                <a:gd name="T15" fmla="*/ 51 h 155"/>
                <a:gd name="T16" fmla="*/ 18 w 140"/>
                <a:gd name="T17" fmla="*/ 51 h 155"/>
                <a:gd name="T18" fmla="*/ 14 w 140"/>
                <a:gd name="T19" fmla="*/ 49 h 155"/>
                <a:gd name="T20" fmla="*/ 10 w 140"/>
                <a:gd name="T21" fmla="*/ 47 h 155"/>
                <a:gd name="T22" fmla="*/ 6 w 140"/>
                <a:gd name="T23" fmla="*/ 44 h 155"/>
                <a:gd name="T24" fmla="*/ 4 w 140"/>
                <a:gd name="T25" fmla="*/ 41 h 155"/>
                <a:gd name="T26" fmla="*/ 2 w 140"/>
                <a:gd name="T27" fmla="*/ 36 h 155"/>
                <a:gd name="T28" fmla="*/ 0 w 140"/>
                <a:gd name="T29" fmla="*/ 32 h 155"/>
                <a:gd name="T30" fmla="*/ 0 w 140"/>
                <a:gd name="T31" fmla="*/ 27 h 155"/>
                <a:gd name="T32" fmla="*/ 1 w 140"/>
                <a:gd name="T33" fmla="*/ 22 h 155"/>
                <a:gd name="T34" fmla="*/ 2 w 140"/>
                <a:gd name="T35" fmla="*/ 17 h 155"/>
                <a:gd name="T36" fmla="*/ 5 w 140"/>
                <a:gd name="T37" fmla="*/ 12 h 155"/>
                <a:gd name="T38" fmla="*/ 8 w 140"/>
                <a:gd name="T39" fmla="*/ 8 h 155"/>
                <a:gd name="T40" fmla="*/ 11 w 140"/>
                <a:gd name="T41" fmla="*/ 5 h 155"/>
                <a:gd name="T42" fmla="*/ 15 w 140"/>
                <a:gd name="T43" fmla="*/ 3 h 155"/>
                <a:gd name="T44" fmla="*/ 19 w 140"/>
                <a:gd name="T45" fmla="*/ 1 h 155"/>
                <a:gd name="T46" fmla="*/ 24 w 140"/>
                <a:gd name="T47" fmla="*/ 0 h 155"/>
                <a:gd name="T48" fmla="*/ 29 w 140"/>
                <a:gd name="T49" fmla="*/ 0 h 155"/>
                <a:gd name="T50" fmla="*/ 34 w 140"/>
                <a:gd name="T51" fmla="*/ 2 h 155"/>
                <a:gd name="T52" fmla="*/ 37 w 140"/>
                <a:gd name="T53" fmla="*/ 4 h 155"/>
                <a:gd name="T54" fmla="*/ 41 w 140"/>
                <a:gd name="T55" fmla="*/ 7 h 155"/>
                <a:gd name="T56" fmla="*/ 44 w 140"/>
                <a:gd name="T57" fmla="*/ 11 h 155"/>
                <a:gd name="T58" fmla="*/ 46 w 140"/>
                <a:gd name="T59" fmla="*/ 15 h 155"/>
                <a:gd name="T60" fmla="*/ 47 w 140"/>
                <a:gd name="T61" fmla="*/ 19 h 155"/>
                <a:gd name="T62" fmla="*/ 47 w 140"/>
                <a:gd name="T63" fmla="*/ 25 h 155"/>
                <a:gd name="T64" fmla="*/ 47 w 140"/>
                <a:gd name="T65" fmla="*/ 30 h 15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0"/>
                <a:gd name="T100" fmla="*/ 0 h 155"/>
                <a:gd name="T101" fmla="*/ 140 w 140"/>
                <a:gd name="T102" fmla="*/ 155 h 15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0" h="155">
                  <a:moveTo>
                    <a:pt x="139" y="91"/>
                  </a:moveTo>
                  <a:lnTo>
                    <a:pt x="135" y="105"/>
                  </a:lnTo>
                  <a:lnTo>
                    <a:pt x="128" y="119"/>
                  </a:lnTo>
                  <a:lnTo>
                    <a:pt x="119" y="131"/>
                  </a:lnTo>
                  <a:lnTo>
                    <a:pt x="108" y="141"/>
                  </a:lnTo>
                  <a:lnTo>
                    <a:pt x="96" y="148"/>
                  </a:lnTo>
                  <a:lnTo>
                    <a:pt x="83" y="153"/>
                  </a:lnTo>
                  <a:lnTo>
                    <a:pt x="69" y="155"/>
                  </a:lnTo>
                  <a:lnTo>
                    <a:pt x="55" y="154"/>
                  </a:lnTo>
                  <a:lnTo>
                    <a:pt x="42" y="150"/>
                  </a:lnTo>
                  <a:lnTo>
                    <a:pt x="29" y="143"/>
                  </a:lnTo>
                  <a:lnTo>
                    <a:pt x="19" y="134"/>
                  </a:lnTo>
                  <a:lnTo>
                    <a:pt x="11" y="124"/>
                  </a:lnTo>
                  <a:lnTo>
                    <a:pt x="5" y="110"/>
                  </a:lnTo>
                  <a:lnTo>
                    <a:pt x="1" y="96"/>
                  </a:lnTo>
                  <a:lnTo>
                    <a:pt x="0" y="82"/>
                  </a:lnTo>
                  <a:lnTo>
                    <a:pt x="2" y="66"/>
                  </a:lnTo>
                  <a:lnTo>
                    <a:pt x="7" y="51"/>
                  </a:lnTo>
                  <a:lnTo>
                    <a:pt x="14" y="37"/>
                  </a:lnTo>
                  <a:lnTo>
                    <a:pt x="23" y="25"/>
                  </a:lnTo>
                  <a:lnTo>
                    <a:pt x="33" y="15"/>
                  </a:lnTo>
                  <a:lnTo>
                    <a:pt x="44" y="8"/>
                  </a:lnTo>
                  <a:lnTo>
                    <a:pt x="58" y="2"/>
                  </a:lnTo>
                  <a:lnTo>
                    <a:pt x="71" y="0"/>
                  </a:lnTo>
                  <a:lnTo>
                    <a:pt x="86" y="1"/>
                  </a:lnTo>
                  <a:lnTo>
                    <a:pt x="100" y="6"/>
                  </a:lnTo>
                  <a:lnTo>
                    <a:pt x="111" y="13"/>
                  </a:lnTo>
                  <a:lnTo>
                    <a:pt x="121" y="22"/>
                  </a:lnTo>
                  <a:lnTo>
                    <a:pt x="130" y="32"/>
                  </a:lnTo>
                  <a:lnTo>
                    <a:pt x="136" y="45"/>
                  </a:lnTo>
                  <a:lnTo>
                    <a:pt x="139" y="59"/>
                  </a:lnTo>
                  <a:lnTo>
                    <a:pt x="140" y="75"/>
                  </a:lnTo>
                  <a:lnTo>
                    <a:pt x="139" y="9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8" name="Freeform 43"/>
            <p:cNvSpPr>
              <a:spLocks/>
            </p:cNvSpPr>
            <p:nvPr/>
          </p:nvSpPr>
          <p:spPr bwMode="auto">
            <a:xfrm>
              <a:off x="2956" y="3368"/>
              <a:ext cx="50" cy="52"/>
            </a:xfrm>
            <a:custGeom>
              <a:avLst/>
              <a:gdLst>
                <a:gd name="T0" fmla="*/ 50 w 149"/>
                <a:gd name="T1" fmla="*/ 26 h 158"/>
                <a:gd name="T2" fmla="*/ 50 w 149"/>
                <a:gd name="T3" fmla="*/ 31 h 158"/>
                <a:gd name="T4" fmla="*/ 48 w 149"/>
                <a:gd name="T5" fmla="*/ 36 h 158"/>
                <a:gd name="T6" fmla="*/ 46 w 149"/>
                <a:gd name="T7" fmla="*/ 40 h 158"/>
                <a:gd name="T8" fmla="*/ 43 w 149"/>
                <a:gd name="T9" fmla="*/ 44 h 158"/>
                <a:gd name="T10" fmla="*/ 39 w 149"/>
                <a:gd name="T11" fmla="*/ 47 h 158"/>
                <a:gd name="T12" fmla="*/ 35 w 149"/>
                <a:gd name="T13" fmla="*/ 50 h 158"/>
                <a:gd name="T14" fmla="*/ 30 w 149"/>
                <a:gd name="T15" fmla="*/ 52 h 158"/>
                <a:gd name="T16" fmla="*/ 25 w 149"/>
                <a:gd name="T17" fmla="*/ 52 h 158"/>
                <a:gd name="T18" fmla="*/ 20 w 149"/>
                <a:gd name="T19" fmla="*/ 52 h 158"/>
                <a:gd name="T20" fmla="*/ 15 w 149"/>
                <a:gd name="T21" fmla="*/ 50 h 158"/>
                <a:gd name="T22" fmla="*/ 11 w 149"/>
                <a:gd name="T23" fmla="*/ 47 h 158"/>
                <a:gd name="T24" fmla="*/ 7 w 149"/>
                <a:gd name="T25" fmla="*/ 44 h 158"/>
                <a:gd name="T26" fmla="*/ 4 w 149"/>
                <a:gd name="T27" fmla="*/ 40 h 158"/>
                <a:gd name="T28" fmla="*/ 2 w 149"/>
                <a:gd name="T29" fmla="*/ 36 h 158"/>
                <a:gd name="T30" fmla="*/ 0 w 149"/>
                <a:gd name="T31" fmla="*/ 31 h 158"/>
                <a:gd name="T32" fmla="*/ 0 w 149"/>
                <a:gd name="T33" fmla="*/ 26 h 158"/>
                <a:gd name="T34" fmla="*/ 0 w 149"/>
                <a:gd name="T35" fmla="*/ 21 h 158"/>
                <a:gd name="T36" fmla="*/ 2 w 149"/>
                <a:gd name="T37" fmla="*/ 16 h 158"/>
                <a:gd name="T38" fmla="*/ 4 w 149"/>
                <a:gd name="T39" fmla="*/ 12 h 158"/>
                <a:gd name="T40" fmla="*/ 7 w 149"/>
                <a:gd name="T41" fmla="*/ 7 h 158"/>
                <a:gd name="T42" fmla="*/ 11 w 149"/>
                <a:gd name="T43" fmla="*/ 4 h 158"/>
                <a:gd name="T44" fmla="*/ 15 w 149"/>
                <a:gd name="T45" fmla="*/ 2 h 158"/>
                <a:gd name="T46" fmla="*/ 20 w 149"/>
                <a:gd name="T47" fmla="*/ 0 h 158"/>
                <a:gd name="T48" fmla="*/ 25 w 149"/>
                <a:gd name="T49" fmla="*/ 0 h 158"/>
                <a:gd name="T50" fmla="*/ 30 w 149"/>
                <a:gd name="T51" fmla="*/ 0 h 158"/>
                <a:gd name="T52" fmla="*/ 35 w 149"/>
                <a:gd name="T53" fmla="*/ 2 h 158"/>
                <a:gd name="T54" fmla="*/ 39 w 149"/>
                <a:gd name="T55" fmla="*/ 4 h 158"/>
                <a:gd name="T56" fmla="*/ 43 w 149"/>
                <a:gd name="T57" fmla="*/ 7 h 158"/>
                <a:gd name="T58" fmla="*/ 46 w 149"/>
                <a:gd name="T59" fmla="*/ 12 h 158"/>
                <a:gd name="T60" fmla="*/ 48 w 149"/>
                <a:gd name="T61" fmla="*/ 16 h 158"/>
                <a:gd name="T62" fmla="*/ 50 w 149"/>
                <a:gd name="T63" fmla="*/ 21 h 158"/>
                <a:gd name="T64" fmla="*/ 50 w 149"/>
                <a:gd name="T65" fmla="*/ 26 h 158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9"/>
                <a:gd name="T100" fmla="*/ 0 h 158"/>
                <a:gd name="T101" fmla="*/ 149 w 149"/>
                <a:gd name="T102" fmla="*/ 158 h 158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9" h="158">
                  <a:moveTo>
                    <a:pt x="149" y="79"/>
                  </a:moveTo>
                  <a:lnTo>
                    <a:pt x="148" y="95"/>
                  </a:lnTo>
                  <a:lnTo>
                    <a:pt x="143" y="109"/>
                  </a:lnTo>
                  <a:lnTo>
                    <a:pt x="137" y="123"/>
                  </a:lnTo>
                  <a:lnTo>
                    <a:pt x="127" y="135"/>
                  </a:lnTo>
                  <a:lnTo>
                    <a:pt x="116" y="144"/>
                  </a:lnTo>
                  <a:lnTo>
                    <a:pt x="104" y="152"/>
                  </a:lnTo>
                  <a:lnTo>
                    <a:pt x="89" y="157"/>
                  </a:lnTo>
                  <a:lnTo>
                    <a:pt x="74" y="158"/>
                  </a:lnTo>
                  <a:lnTo>
                    <a:pt x="60" y="157"/>
                  </a:lnTo>
                  <a:lnTo>
                    <a:pt x="46" y="152"/>
                  </a:lnTo>
                  <a:lnTo>
                    <a:pt x="32" y="144"/>
                  </a:lnTo>
                  <a:lnTo>
                    <a:pt x="22" y="135"/>
                  </a:lnTo>
                  <a:lnTo>
                    <a:pt x="12" y="123"/>
                  </a:lnTo>
                  <a:lnTo>
                    <a:pt x="5" y="109"/>
                  </a:lnTo>
                  <a:lnTo>
                    <a:pt x="1" y="95"/>
                  </a:lnTo>
                  <a:lnTo>
                    <a:pt x="0" y="79"/>
                  </a:lnTo>
                  <a:lnTo>
                    <a:pt x="1" y="63"/>
                  </a:lnTo>
                  <a:lnTo>
                    <a:pt x="5" y="48"/>
                  </a:lnTo>
                  <a:lnTo>
                    <a:pt x="12" y="35"/>
                  </a:lnTo>
                  <a:lnTo>
                    <a:pt x="22" y="22"/>
                  </a:lnTo>
                  <a:lnTo>
                    <a:pt x="32" y="13"/>
                  </a:lnTo>
                  <a:lnTo>
                    <a:pt x="46" y="5"/>
                  </a:lnTo>
                  <a:lnTo>
                    <a:pt x="60" y="1"/>
                  </a:lnTo>
                  <a:lnTo>
                    <a:pt x="74" y="0"/>
                  </a:lnTo>
                  <a:lnTo>
                    <a:pt x="89" y="1"/>
                  </a:lnTo>
                  <a:lnTo>
                    <a:pt x="104" y="5"/>
                  </a:lnTo>
                  <a:lnTo>
                    <a:pt x="116" y="13"/>
                  </a:lnTo>
                  <a:lnTo>
                    <a:pt x="127" y="22"/>
                  </a:lnTo>
                  <a:lnTo>
                    <a:pt x="137" y="35"/>
                  </a:lnTo>
                  <a:lnTo>
                    <a:pt x="143" y="48"/>
                  </a:lnTo>
                  <a:lnTo>
                    <a:pt x="148" y="63"/>
                  </a:lnTo>
                  <a:lnTo>
                    <a:pt x="149" y="7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9" name="Freeform 44"/>
            <p:cNvSpPr>
              <a:spLocks/>
            </p:cNvSpPr>
            <p:nvPr/>
          </p:nvSpPr>
          <p:spPr bwMode="auto">
            <a:xfrm>
              <a:off x="2958" y="3370"/>
              <a:ext cx="46" cy="48"/>
            </a:xfrm>
            <a:custGeom>
              <a:avLst/>
              <a:gdLst>
                <a:gd name="T0" fmla="*/ 46 w 136"/>
                <a:gd name="T1" fmla="*/ 24 h 145"/>
                <a:gd name="T2" fmla="*/ 46 w 136"/>
                <a:gd name="T3" fmla="*/ 29 h 145"/>
                <a:gd name="T4" fmla="*/ 44 w 136"/>
                <a:gd name="T5" fmla="*/ 33 h 145"/>
                <a:gd name="T6" fmla="*/ 42 w 136"/>
                <a:gd name="T7" fmla="*/ 38 h 145"/>
                <a:gd name="T8" fmla="*/ 39 w 136"/>
                <a:gd name="T9" fmla="*/ 41 h 145"/>
                <a:gd name="T10" fmla="*/ 36 w 136"/>
                <a:gd name="T11" fmla="*/ 44 h 145"/>
                <a:gd name="T12" fmla="*/ 32 w 136"/>
                <a:gd name="T13" fmla="*/ 46 h 145"/>
                <a:gd name="T14" fmla="*/ 28 w 136"/>
                <a:gd name="T15" fmla="*/ 48 h 145"/>
                <a:gd name="T16" fmla="*/ 23 w 136"/>
                <a:gd name="T17" fmla="*/ 48 h 145"/>
                <a:gd name="T18" fmla="*/ 19 w 136"/>
                <a:gd name="T19" fmla="*/ 48 h 145"/>
                <a:gd name="T20" fmla="*/ 14 w 136"/>
                <a:gd name="T21" fmla="*/ 46 h 145"/>
                <a:gd name="T22" fmla="*/ 10 w 136"/>
                <a:gd name="T23" fmla="*/ 44 h 145"/>
                <a:gd name="T24" fmla="*/ 7 w 136"/>
                <a:gd name="T25" fmla="*/ 41 h 145"/>
                <a:gd name="T26" fmla="*/ 4 w 136"/>
                <a:gd name="T27" fmla="*/ 38 h 145"/>
                <a:gd name="T28" fmla="*/ 2 w 136"/>
                <a:gd name="T29" fmla="*/ 33 h 145"/>
                <a:gd name="T30" fmla="*/ 1 w 136"/>
                <a:gd name="T31" fmla="*/ 29 h 145"/>
                <a:gd name="T32" fmla="*/ 0 w 136"/>
                <a:gd name="T33" fmla="*/ 24 h 145"/>
                <a:gd name="T34" fmla="*/ 1 w 136"/>
                <a:gd name="T35" fmla="*/ 19 h 145"/>
                <a:gd name="T36" fmla="*/ 2 w 136"/>
                <a:gd name="T37" fmla="*/ 15 h 145"/>
                <a:gd name="T38" fmla="*/ 4 w 136"/>
                <a:gd name="T39" fmla="*/ 11 h 145"/>
                <a:gd name="T40" fmla="*/ 7 w 136"/>
                <a:gd name="T41" fmla="*/ 7 h 145"/>
                <a:gd name="T42" fmla="*/ 10 w 136"/>
                <a:gd name="T43" fmla="*/ 4 h 145"/>
                <a:gd name="T44" fmla="*/ 14 w 136"/>
                <a:gd name="T45" fmla="*/ 2 h 145"/>
                <a:gd name="T46" fmla="*/ 19 w 136"/>
                <a:gd name="T47" fmla="*/ 0 h 145"/>
                <a:gd name="T48" fmla="*/ 23 w 136"/>
                <a:gd name="T49" fmla="*/ 0 h 145"/>
                <a:gd name="T50" fmla="*/ 28 w 136"/>
                <a:gd name="T51" fmla="*/ 0 h 145"/>
                <a:gd name="T52" fmla="*/ 32 w 136"/>
                <a:gd name="T53" fmla="*/ 2 h 145"/>
                <a:gd name="T54" fmla="*/ 36 w 136"/>
                <a:gd name="T55" fmla="*/ 4 h 145"/>
                <a:gd name="T56" fmla="*/ 39 w 136"/>
                <a:gd name="T57" fmla="*/ 7 h 145"/>
                <a:gd name="T58" fmla="*/ 42 w 136"/>
                <a:gd name="T59" fmla="*/ 11 h 145"/>
                <a:gd name="T60" fmla="*/ 44 w 136"/>
                <a:gd name="T61" fmla="*/ 15 h 145"/>
                <a:gd name="T62" fmla="*/ 46 w 136"/>
                <a:gd name="T63" fmla="*/ 19 h 145"/>
                <a:gd name="T64" fmla="*/ 46 w 136"/>
                <a:gd name="T65" fmla="*/ 24 h 14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36"/>
                <a:gd name="T100" fmla="*/ 0 h 145"/>
                <a:gd name="T101" fmla="*/ 136 w 136"/>
                <a:gd name="T102" fmla="*/ 145 h 14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36" h="145">
                  <a:moveTo>
                    <a:pt x="136" y="73"/>
                  </a:moveTo>
                  <a:lnTo>
                    <a:pt x="135" y="88"/>
                  </a:lnTo>
                  <a:lnTo>
                    <a:pt x="131" y="101"/>
                  </a:lnTo>
                  <a:lnTo>
                    <a:pt x="125" y="114"/>
                  </a:lnTo>
                  <a:lnTo>
                    <a:pt x="116" y="124"/>
                  </a:lnTo>
                  <a:lnTo>
                    <a:pt x="106" y="133"/>
                  </a:lnTo>
                  <a:lnTo>
                    <a:pt x="94" y="140"/>
                  </a:lnTo>
                  <a:lnTo>
                    <a:pt x="82" y="144"/>
                  </a:lnTo>
                  <a:lnTo>
                    <a:pt x="68" y="145"/>
                  </a:lnTo>
                  <a:lnTo>
                    <a:pt x="55" y="144"/>
                  </a:lnTo>
                  <a:lnTo>
                    <a:pt x="42" y="140"/>
                  </a:lnTo>
                  <a:lnTo>
                    <a:pt x="31" y="133"/>
                  </a:lnTo>
                  <a:lnTo>
                    <a:pt x="21" y="124"/>
                  </a:lnTo>
                  <a:lnTo>
                    <a:pt x="12" y="114"/>
                  </a:lnTo>
                  <a:lnTo>
                    <a:pt x="6" y="101"/>
                  </a:lnTo>
                  <a:lnTo>
                    <a:pt x="2" y="88"/>
                  </a:lnTo>
                  <a:lnTo>
                    <a:pt x="0" y="73"/>
                  </a:lnTo>
                  <a:lnTo>
                    <a:pt x="2" y="58"/>
                  </a:lnTo>
                  <a:lnTo>
                    <a:pt x="6" y="44"/>
                  </a:lnTo>
                  <a:lnTo>
                    <a:pt x="12" y="32"/>
                  </a:lnTo>
                  <a:lnTo>
                    <a:pt x="21" y="22"/>
                  </a:lnTo>
                  <a:lnTo>
                    <a:pt x="31" y="13"/>
                  </a:lnTo>
                  <a:lnTo>
                    <a:pt x="42" y="6"/>
                  </a:lnTo>
                  <a:lnTo>
                    <a:pt x="55" y="1"/>
                  </a:lnTo>
                  <a:lnTo>
                    <a:pt x="68" y="0"/>
                  </a:lnTo>
                  <a:lnTo>
                    <a:pt x="82" y="1"/>
                  </a:lnTo>
                  <a:lnTo>
                    <a:pt x="94" y="6"/>
                  </a:lnTo>
                  <a:lnTo>
                    <a:pt x="106" y="13"/>
                  </a:lnTo>
                  <a:lnTo>
                    <a:pt x="116" y="22"/>
                  </a:lnTo>
                  <a:lnTo>
                    <a:pt x="125" y="32"/>
                  </a:lnTo>
                  <a:lnTo>
                    <a:pt x="131" y="44"/>
                  </a:lnTo>
                  <a:lnTo>
                    <a:pt x="135" y="58"/>
                  </a:lnTo>
                  <a:lnTo>
                    <a:pt x="136" y="7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0" name="Freeform 45"/>
            <p:cNvSpPr>
              <a:spLocks/>
            </p:cNvSpPr>
            <p:nvPr/>
          </p:nvSpPr>
          <p:spPr bwMode="auto">
            <a:xfrm>
              <a:off x="2960" y="3368"/>
              <a:ext cx="50" cy="52"/>
            </a:xfrm>
            <a:custGeom>
              <a:avLst/>
              <a:gdLst>
                <a:gd name="T0" fmla="*/ 50 w 149"/>
                <a:gd name="T1" fmla="*/ 26 h 158"/>
                <a:gd name="T2" fmla="*/ 50 w 149"/>
                <a:gd name="T3" fmla="*/ 31 h 158"/>
                <a:gd name="T4" fmla="*/ 48 w 149"/>
                <a:gd name="T5" fmla="*/ 36 h 158"/>
                <a:gd name="T6" fmla="*/ 46 w 149"/>
                <a:gd name="T7" fmla="*/ 40 h 158"/>
                <a:gd name="T8" fmla="*/ 43 w 149"/>
                <a:gd name="T9" fmla="*/ 44 h 158"/>
                <a:gd name="T10" fmla="*/ 39 w 149"/>
                <a:gd name="T11" fmla="*/ 47 h 158"/>
                <a:gd name="T12" fmla="*/ 35 w 149"/>
                <a:gd name="T13" fmla="*/ 50 h 158"/>
                <a:gd name="T14" fmla="*/ 30 w 149"/>
                <a:gd name="T15" fmla="*/ 52 h 158"/>
                <a:gd name="T16" fmla="*/ 25 w 149"/>
                <a:gd name="T17" fmla="*/ 52 h 158"/>
                <a:gd name="T18" fmla="*/ 20 w 149"/>
                <a:gd name="T19" fmla="*/ 52 h 158"/>
                <a:gd name="T20" fmla="*/ 15 w 149"/>
                <a:gd name="T21" fmla="*/ 50 h 158"/>
                <a:gd name="T22" fmla="*/ 11 w 149"/>
                <a:gd name="T23" fmla="*/ 47 h 158"/>
                <a:gd name="T24" fmla="*/ 8 w 149"/>
                <a:gd name="T25" fmla="*/ 44 h 158"/>
                <a:gd name="T26" fmla="*/ 4 w 149"/>
                <a:gd name="T27" fmla="*/ 40 h 158"/>
                <a:gd name="T28" fmla="*/ 2 w 149"/>
                <a:gd name="T29" fmla="*/ 36 h 158"/>
                <a:gd name="T30" fmla="*/ 0 w 149"/>
                <a:gd name="T31" fmla="*/ 31 h 158"/>
                <a:gd name="T32" fmla="*/ 0 w 149"/>
                <a:gd name="T33" fmla="*/ 26 h 158"/>
                <a:gd name="T34" fmla="*/ 0 w 149"/>
                <a:gd name="T35" fmla="*/ 21 h 158"/>
                <a:gd name="T36" fmla="*/ 2 w 149"/>
                <a:gd name="T37" fmla="*/ 16 h 158"/>
                <a:gd name="T38" fmla="*/ 4 w 149"/>
                <a:gd name="T39" fmla="*/ 12 h 158"/>
                <a:gd name="T40" fmla="*/ 8 w 149"/>
                <a:gd name="T41" fmla="*/ 7 h 158"/>
                <a:gd name="T42" fmla="*/ 11 w 149"/>
                <a:gd name="T43" fmla="*/ 4 h 158"/>
                <a:gd name="T44" fmla="*/ 15 w 149"/>
                <a:gd name="T45" fmla="*/ 2 h 158"/>
                <a:gd name="T46" fmla="*/ 20 w 149"/>
                <a:gd name="T47" fmla="*/ 0 h 158"/>
                <a:gd name="T48" fmla="*/ 25 w 149"/>
                <a:gd name="T49" fmla="*/ 0 h 158"/>
                <a:gd name="T50" fmla="*/ 30 w 149"/>
                <a:gd name="T51" fmla="*/ 0 h 158"/>
                <a:gd name="T52" fmla="*/ 35 w 149"/>
                <a:gd name="T53" fmla="*/ 2 h 158"/>
                <a:gd name="T54" fmla="*/ 39 w 149"/>
                <a:gd name="T55" fmla="*/ 4 h 158"/>
                <a:gd name="T56" fmla="*/ 43 w 149"/>
                <a:gd name="T57" fmla="*/ 7 h 158"/>
                <a:gd name="T58" fmla="*/ 46 w 149"/>
                <a:gd name="T59" fmla="*/ 12 h 158"/>
                <a:gd name="T60" fmla="*/ 48 w 149"/>
                <a:gd name="T61" fmla="*/ 16 h 158"/>
                <a:gd name="T62" fmla="*/ 50 w 149"/>
                <a:gd name="T63" fmla="*/ 21 h 158"/>
                <a:gd name="T64" fmla="*/ 50 w 149"/>
                <a:gd name="T65" fmla="*/ 26 h 158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9"/>
                <a:gd name="T100" fmla="*/ 0 h 158"/>
                <a:gd name="T101" fmla="*/ 149 w 149"/>
                <a:gd name="T102" fmla="*/ 158 h 158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9" h="158">
                  <a:moveTo>
                    <a:pt x="149" y="79"/>
                  </a:moveTo>
                  <a:lnTo>
                    <a:pt x="148" y="95"/>
                  </a:lnTo>
                  <a:lnTo>
                    <a:pt x="144" y="109"/>
                  </a:lnTo>
                  <a:lnTo>
                    <a:pt x="137" y="123"/>
                  </a:lnTo>
                  <a:lnTo>
                    <a:pt x="128" y="135"/>
                  </a:lnTo>
                  <a:lnTo>
                    <a:pt x="117" y="144"/>
                  </a:lnTo>
                  <a:lnTo>
                    <a:pt x="104" y="152"/>
                  </a:lnTo>
                  <a:lnTo>
                    <a:pt x="89" y="157"/>
                  </a:lnTo>
                  <a:lnTo>
                    <a:pt x="75" y="158"/>
                  </a:lnTo>
                  <a:lnTo>
                    <a:pt x="60" y="157"/>
                  </a:lnTo>
                  <a:lnTo>
                    <a:pt x="46" y="152"/>
                  </a:lnTo>
                  <a:lnTo>
                    <a:pt x="33" y="144"/>
                  </a:lnTo>
                  <a:lnTo>
                    <a:pt x="23" y="135"/>
                  </a:lnTo>
                  <a:lnTo>
                    <a:pt x="12" y="123"/>
                  </a:lnTo>
                  <a:lnTo>
                    <a:pt x="6" y="109"/>
                  </a:lnTo>
                  <a:lnTo>
                    <a:pt x="1" y="95"/>
                  </a:lnTo>
                  <a:lnTo>
                    <a:pt x="0" y="79"/>
                  </a:lnTo>
                  <a:lnTo>
                    <a:pt x="1" y="63"/>
                  </a:lnTo>
                  <a:lnTo>
                    <a:pt x="6" y="48"/>
                  </a:lnTo>
                  <a:lnTo>
                    <a:pt x="12" y="35"/>
                  </a:lnTo>
                  <a:lnTo>
                    <a:pt x="23" y="22"/>
                  </a:lnTo>
                  <a:lnTo>
                    <a:pt x="33" y="13"/>
                  </a:lnTo>
                  <a:lnTo>
                    <a:pt x="46" y="5"/>
                  </a:lnTo>
                  <a:lnTo>
                    <a:pt x="60" y="1"/>
                  </a:lnTo>
                  <a:lnTo>
                    <a:pt x="75" y="0"/>
                  </a:lnTo>
                  <a:lnTo>
                    <a:pt x="89" y="1"/>
                  </a:lnTo>
                  <a:lnTo>
                    <a:pt x="104" y="5"/>
                  </a:lnTo>
                  <a:lnTo>
                    <a:pt x="117" y="13"/>
                  </a:lnTo>
                  <a:lnTo>
                    <a:pt x="128" y="22"/>
                  </a:lnTo>
                  <a:lnTo>
                    <a:pt x="137" y="35"/>
                  </a:lnTo>
                  <a:lnTo>
                    <a:pt x="144" y="48"/>
                  </a:lnTo>
                  <a:lnTo>
                    <a:pt x="148" y="63"/>
                  </a:lnTo>
                  <a:lnTo>
                    <a:pt x="149" y="7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1" name="Freeform 46"/>
            <p:cNvSpPr>
              <a:spLocks/>
            </p:cNvSpPr>
            <p:nvPr/>
          </p:nvSpPr>
          <p:spPr bwMode="auto">
            <a:xfrm>
              <a:off x="2964" y="3372"/>
              <a:ext cx="42" cy="44"/>
            </a:xfrm>
            <a:custGeom>
              <a:avLst/>
              <a:gdLst>
                <a:gd name="T0" fmla="*/ 42 w 125"/>
                <a:gd name="T1" fmla="*/ 22 h 134"/>
                <a:gd name="T2" fmla="*/ 42 w 125"/>
                <a:gd name="T3" fmla="*/ 26 h 134"/>
                <a:gd name="T4" fmla="*/ 40 w 125"/>
                <a:gd name="T5" fmla="*/ 31 h 134"/>
                <a:gd name="T6" fmla="*/ 39 w 125"/>
                <a:gd name="T7" fmla="*/ 34 h 134"/>
                <a:gd name="T8" fmla="*/ 36 w 125"/>
                <a:gd name="T9" fmla="*/ 37 h 134"/>
                <a:gd name="T10" fmla="*/ 33 w 125"/>
                <a:gd name="T11" fmla="*/ 40 h 134"/>
                <a:gd name="T12" fmla="*/ 29 w 125"/>
                <a:gd name="T13" fmla="*/ 42 h 134"/>
                <a:gd name="T14" fmla="*/ 25 w 125"/>
                <a:gd name="T15" fmla="*/ 43 h 134"/>
                <a:gd name="T16" fmla="*/ 21 w 125"/>
                <a:gd name="T17" fmla="*/ 44 h 134"/>
                <a:gd name="T18" fmla="*/ 17 w 125"/>
                <a:gd name="T19" fmla="*/ 43 h 134"/>
                <a:gd name="T20" fmla="*/ 13 w 125"/>
                <a:gd name="T21" fmla="*/ 42 h 134"/>
                <a:gd name="T22" fmla="*/ 9 w 125"/>
                <a:gd name="T23" fmla="*/ 40 h 134"/>
                <a:gd name="T24" fmla="*/ 6 w 125"/>
                <a:gd name="T25" fmla="*/ 37 h 134"/>
                <a:gd name="T26" fmla="*/ 4 w 125"/>
                <a:gd name="T27" fmla="*/ 34 h 134"/>
                <a:gd name="T28" fmla="*/ 2 w 125"/>
                <a:gd name="T29" fmla="*/ 31 h 134"/>
                <a:gd name="T30" fmla="*/ 1 w 125"/>
                <a:gd name="T31" fmla="*/ 26 h 134"/>
                <a:gd name="T32" fmla="*/ 0 w 125"/>
                <a:gd name="T33" fmla="*/ 22 h 134"/>
                <a:gd name="T34" fmla="*/ 1 w 125"/>
                <a:gd name="T35" fmla="*/ 17 h 134"/>
                <a:gd name="T36" fmla="*/ 2 w 125"/>
                <a:gd name="T37" fmla="*/ 13 h 134"/>
                <a:gd name="T38" fmla="*/ 4 w 125"/>
                <a:gd name="T39" fmla="*/ 10 h 134"/>
                <a:gd name="T40" fmla="*/ 6 w 125"/>
                <a:gd name="T41" fmla="*/ 6 h 134"/>
                <a:gd name="T42" fmla="*/ 9 w 125"/>
                <a:gd name="T43" fmla="*/ 4 h 134"/>
                <a:gd name="T44" fmla="*/ 13 w 125"/>
                <a:gd name="T45" fmla="*/ 2 h 134"/>
                <a:gd name="T46" fmla="*/ 17 w 125"/>
                <a:gd name="T47" fmla="*/ 0 h 134"/>
                <a:gd name="T48" fmla="*/ 21 w 125"/>
                <a:gd name="T49" fmla="*/ 0 h 134"/>
                <a:gd name="T50" fmla="*/ 25 w 125"/>
                <a:gd name="T51" fmla="*/ 0 h 134"/>
                <a:gd name="T52" fmla="*/ 29 w 125"/>
                <a:gd name="T53" fmla="*/ 2 h 134"/>
                <a:gd name="T54" fmla="*/ 33 w 125"/>
                <a:gd name="T55" fmla="*/ 4 h 134"/>
                <a:gd name="T56" fmla="*/ 36 w 125"/>
                <a:gd name="T57" fmla="*/ 6 h 134"/>
                <a:gd name="T58" fmla="*/ 39 w 125"/>
                <a:gd name="T59" fmla="*/ 10 h 134"/>
                <a:gd name="T60" fmla="*/ 40 w 125"/>
                <a:gd name="T61" fmla="*/ 13 h 134"/>
                <a:gd name="T62" fmla="*/ 42 w 125"/>
                <a:gd name="T63" fmla="*/ 17 h 134"/>
                <a:gd name="T64" fmla="*/ 42 w 125"/>
                <a:gd name="T65" fmla="*/ 22 h 134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25"/>
                <a:gd name="T100" fmla="*/ 0 h 134"/>
                <a:gd name="T101" fmla="*/ 125 w 125"/>
                <a:gd name="T102" fmla="*/ 134 h 134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25" h="134">
                  <a:moveTo>
                    <a:pt x="125" y="67"/>
                  </a:moveTo>
                  <a:lnTo>
                    <a:pt x="124" y="80"/>
                  </a:lnTo>
                  <a:lnTo>
                    <a:pt x="120" y="93"/>
                  </a:lnTo>
                  <a:lnTo>
                    <a:pt x="115" y="104"/>
                  </a:lnTo>
                  <a:lnTo>
                    <a:pt x="107" y="113"/>
                  </a:lnTo>
                  <a:lnTo>
                    <a:pt x="98" y="122"/>
                  </a:lnTo>
                  <a:lnTo>
                    <a:pt x="86" y="128"/>
                  </a:lnTo>
                  <a:lnTo>
                    <a:pt x="75" y="132"/>
                  </a:lnTo>
                  <a:lnTo>
                    <a:pt x="63" y="134"/>
                  </a:lnTo>
                  <a:lnTo>
                    <a:pt x="50" y="132"/>
                  </a:lnTo>
                  <a:lnTo>
                    <a:pt x="38" y="128"/>
                  </a:lnTo>
                  <a:lnTo>
                    <a:pt x="28" y="122"/>
                  </a:lnTo>
                  <a:lnTo>
                    <a:pt x="19" y="113"/>
                  </a:lnTo>
                  <a:lnTo>
                    <a:pt x="11" y="104"/>
                  </a:lnTo>
                  <a:lnTo>
                    <a:pt x="5" y="93"/>
                  </a:lnTo>
                  <a:lnTo>
                    <a:pt x="2" y="80"/>
                  </a:lnTo>
                  <a:lnTo>
                    <a:pt x="0" y="67"/>
                  </a:lnTo>
                  <a:lnTo>
                    <a:pt x="2" y="53"/>
                  </a:lnTo>
                  <a:lnTo>
                    <a:pt x="5" y="41"/>
                  </a:lnTo>
                  <a:lnTo>
                    <a:pt x="11" y="29"/>
                  </a:lnTo>
                  <a:lnTo>
                    <a:pt x="19" y="19"/>
                  </a:lnTo>
                  <a:lnTo>
                    <a:pt x="28" y="11"/>
                  </a:lnTo>
                  <a:lnTo>
                    <a:pt x="38" y="6"/>
                  </a:lnTo>
                  <a:lnTo>
                    <a:pt x="50" y="1"/>
                  </a:lnTo>
                  <a:lnTo>
                    <a:pt x="63" y="0"/>
                  </a:lnTo>
                  <a:lnTo>
                    <a:pt x="75" y="1"/>
                  </a:lnTo>
                  <a:lnTo>
                    <a:pt x="86" y="6"/>
                  </a:lnTo>
                  <a:lnTo>
                    <a:pt x="98" y="11"/>
                  </a:lnTo>
                  <a:lnTo>
                    <a:pt x="107" y="19"/>
                  </a:lnTo>
                  <a:lnTo>
                    <a:pt x="115" y="29"/>
                  </a:lnTo>
                  <a:lnTo>
                    <a:pt x="120" y="41"/>
                  </a:lnTo>
                  <a:lnTo>
                    <a:pt x="124" y="53"/>
                  </a:lnTo>
                  <a:lnTo>
                    <a:pt x="125" y="6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2" name="Freeform 47"/>
            <p:cNvSpPr>
              <a:spLocks/>
            </p:cNvSpPr>
            <p:nvPr/>
          </p:nvSpPr>
          <p:spPr bwMode="auto">
            <a:xfrm>
              <a:off x="2974" y="3381"/>
              <a:ext cx="23" cy="26"/>
            </a:xfrm>
            <a:custGeom>
              <a:avLst/>
              <a:gdLst>
                <a:gd name="T0" fmla="*/ 23 w 70"/>
                <a:gd name="T1" fmla="*/ 13 h 79"/>
                <a:gd name="T2" fmla="*/ 23 w 70"/>
                <a:gd name="T3" fmla="*/ 16 h 79"/>
                <a:gd name="T4" fmla="*/ 22 w 70"/>
                <a:gd name="T5" fmla="*/ 18 h 79"/>
                <a:gd name="T6" fmla="*/ 21 w 70"/>
                <a:gd name="T7" fmla="*/ 20 h 79"/>
                <a:gd name="T8" fmla="*/ 20 w 70"/>
                <a:gd name="T9" fmla="*/ 22 h 79"/>
                <a:gd name="T10" fmla="*/ 18 w 70"/>
                <a:gd name="T11" fmla="*/ 24 h 79"/>
                <a:gd name="T12" fmla="*/ 16 w 70"/>
                <a:gd name="T13" fmla="*/ 25 h 79"/>
                <a:gd name="T14" fmla="*/ 14 w 70"/>
                <a:gd name="T15" fmla="*/ 26 h 79"/>
                <a:gd name="T16" fmla="*/ 12 w 70"/>
                <a:gd name="T17" fmla="*/ 26 h 79"/>
                <a:gd name="T18" fmla="*/ 9 w 70"/>
                <a:gd name="T19" fmla="*/ 26 h 79"/>
                <a:gd name="T20" fmla="*/ 7 w 70"/>
                <a:gd name="T21" fmla="*/ 25 h 79"/>
                <a:gd name="T22" fmla="*/ 5 w 70"/>
                <a:gd name="T23" fmla="*/ 24 h 79"/>
                <a:gd name="T24" fmla="*/ 3 w 70"/>
                <a:gd name="T25" fmla="*/ 22 h 79"/>
                <a:gd name="T26" fmla="*/ 2 w 70"/>
                <a:gd name="T27" fmla="*/ 20 h 79"/>
                <a:gd name="T28" fmla="*/ 1 w 70"/>
                <a:gd name="T29" fmla="*/ 18 h 79"/>
                <a:gd name="T30" fmla="*/ 0 w 70"/>
                <a:gd name="T31" fmla="*/ 16 h 79"/>
                <a:gd name="T32" fmla="*/ 0 w 70"/>
                <a:gd name="T33" fmla="*/ 13 h 79"/>
                <a:gd name="T34" fmla="*/ 0 w 70"/>
                <a:gd name="T35" fmla="*/ 11 h 79"/>
                <a:gd name="T36" fmla="*/ 1 w 70"/>
                <a:gd name="T37" fmla="*/ 8 h 79"/>
                <a:gd name="T38" fmla="*/ 2 w 70"/>
                <a:gd name="T39" fmla="*/ 6 h 79"/>
                <a:gd name="T40" fmla="*/ 3 w 70"/>
                <a:gd name="T41" fmla="*/ 4 h 79"/>
                <a:gd name="T42" fmla="*/ 5 w 70"/>
                <a:gd name="T43" fmla="*/ 2 h 79"/>
                <a:gd name="T44" fmla="*/ 7 w 70"/>
                <a:gd name="T45" fmla="*/ 1 h 79"/>
                <a:gd name="T46" fmla="*/ 9 w 70"/>
                <a:gd name="T47" fmla="*/ 0 h 79"/>
                <a:gd name="T48" fmla="*/ 12 w 70"/>
                <a:gd name="T49" fmla="*/ 0 h 79"/>
                <a:gd name="T50" fmla="*/ 14 w 70"/>
                <a:gd name="T51" fmla="*/ 0 h 79"/>
                <a:gd name="T52" fmla="*/ 16 w 70"/>
                <a:gd name="T53" fmla="*/ 1 h 79"/>
                <a:gd name="T54" fmla="*/ 18 w 70"/>
                <a:gd name="T55" fmla="*/ 2 h 79"/>
                <a:gd name="T56" fmla="*/ 20 w 70"/>
                <a:gd name="T57" fmla="*/ 4 h 79"/>
                <a:gd name="T58" fmla="*/ 21 w 70"/>
                <a:gd name="T59" fmla="*/ 6 h 79"/>
                <a:gd name="T60" fmla="*/ 22 w 70"/>
                <a:gd name="T61" fmla="*/ 8 h 79"/>
                <a:gd name="T62" fmla="*/ 23 w 70"/>
                <a:gd name="T63" fmla="*/ 11 h 79"/>
                <a:gd name="T64" fmla="*/ 23 w 70"/>
                <a:gd name="T65" fmla="*/ 13 h 79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0"/>
                <a:gd name="T100" fmla="*/ 0 h 79"/>
                <a:gd name="T101" fmla="*/ 70 w 70"/>
                <a:gd name="T102" fmla="*/ 79 h 79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0" h="79">
                  <a:moveTo>
                    <a:pt x="70" y="40"/>
                  </a:moveTo>
                  <a:lnTo>
                    <a:pt x="69" y="48"/>
                  </a:lnTo>
                  <a:lnTo>
                    <a:pt x="68" y="55"/>
                  </a:lnTo>
                  <a:lnTo>
                    <a:pt x="64" y="61"/>
                  </a:lnTo>
                  <a:lnTo>
                    <a:pt x="60" y="68"/>
                  </a:lnTo>
                  <a:lnTo>
                    <a:pt x="54" y="73"/>
                  </a:lnTo>
                  <a:lnTo>
                    <a:pt x="48" y="76"/>
                  </a:lnTo>
                  <a:lnTo>
                    <a:pt x="42" y="78"/>
                  </a:lnTo>
                  <a:lnTo>
                    <a:pt x="35" y="79"/>
                  </a:lnTo>
                  <a:lnTo>
                    <a:pt x="28" y="78"/>
                  </a:lnTo>
                  <a:lnTo>
                    <a:pt x="21" y="76"/>
                  </a:lnTo>
                  <a:lnTo>
                    <a:pt x="15" y="73"/>
                  </a:lnTo>
                  <a:lnTo>
                    <a:pt x="10" y="68"/>
                  </a:lnTo>
                  <a:lnTo>
                    <a:pt x="5" y="61"/>
                  </a:lnTo>
                  <a:lnTo>
                    <a:pt x="2" y="55"/>
                  </a:lnTo>
                  <a:lnTo>
                    <a:pt x="1" y="48"/>
                  </a:lnTo>
                  <a:lnTo>
                    <a:pt x="0" y="40"/>
                  </a:lnTo>
                  <a:lnTo>
                    <a:pt x="1" y="32"/>
                  </a:lnTo>
                  <a:lnTo>
                    <a:pt x="2" y="25"/>
                  </a:lnTo>
                  <a:lnTo>
                    <a:pt x="5" y="18"/>
                  </a:lnTo>
                  <a:lnTo>
                    <a:pt x="10" y="11"/>
                  </a:lnTo>
                  <a:lnTo>
                    <a:pt x="15" y="7"/>
                  </a:lnTo>
                  <a:lnTo>
                    <a:pt x="21" y="4"/>
                  </a:lnTo>
                  <a:lnTo>
                    <a:pt x="28" y="1"/>
                  </a:lnTo>
                  <a:lnTo>
                    <a:pt x="35" y="0"/>
                  </a:lnTo>
                  <a:lnTo>
                    <a:pt x="42" y="1"/>
                  </a:lnTo>
                  <a:lnTo>
                    <a:pt x="48" y="4"/>
                  </a:lnTo>
                  <a:lnTo>
                    <a:pt x="54" y="7"/>
                  </a:lnTo>
                  <a:lnTo>
                    <a:pt x="60" y="11"/>
                  </a:lnTo>
                  <a:lnTo>
                    <a:pt x="64" y="18"/>
                  </a:lnTo>
                  <a:lnTo>
                    <a:pt x="68" y="25"/>
                  </a:lnTo>
                  <a:lnTo>
                    <a:pt x="69" y="32"/>
                  </a:lnTo>
                  <a:lnTo>
                    <a:pt x="70" y="4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3" name="Freeform 48"/>
            <p:cNvSpPr>
              <a:spLocks/>
            </p:cNvSpPr>
            <p:nvPr/>
          </p:nvSpPr>
          <p:spPr bwMode="auto">
            <a:xfrm>
              <a:off x="3056" y="3353"/>
              <a:ext cx="56" cy="61"/>
            </a:xfrm>
            <a:custGeom>
              <a:avLst/>
              <a:gdLst>
                <a:gd name="T0" fmla="*/ 55 w 169"/>
                <a:gd name="T1" fmla="*/ 36 h 185"/>
                <a:gd name="T2" fmla="*/ 53 w 169"/>
                <a:gd name="T3" fmla="*/ 42 h 185"/>
                <a:gd name="T4" fmla="*/ 51 w 169"/>
                <a:gd name="T5" fmla="*/ 47 h 185"/>
                <a:gd name="T6" fmla="*/ 47 w 169"/>
                <a:gd name="T7" fmla="*/ 52 h 185"/>
                <a:gd name="T8" fmla="*/ 43 w 169"/>
                <a:gd name="T9" fmla="*/ 55 h 185"/>
                <a:gd name="T10" fmla="*/ 38 w 169"/>
                <a:gd name="T11" fmla="*/ 58 h 185"/>
                <a:gd name="T12" fmla="*/ 33 w 169"/>
                <a:gd name="T13" fmla="*/ 60 h 185"/>
                <a:gd name="T14" fmla="*/ 28 w 169"/>
                <a:gd name="T15" fmla="*/ 61 h 185"/>
                <a:gd name="T16" fmla="*/ 22 w 169"/>
                <a:gd name="T17" fmla="*/ 61 h 185"/>
                <a:gd name="T18" fmla="*/ 17 w 169"/>
                <a:gd name="T19" fmla="*/ 59 h 185"/>
                <a:gd name="T20" fmla="*/ 12 w 169"/>
                <a:gd name="T21" fmla="*/ 56 h 185"/>
                <a:gd name="T22" fmla="*/ 8 w 169"/>
                <a:gd name="T23" fmla="*/ 53 h 185"/>
                <a:gd name="T24" fmla="*/ 5 w 169"/>
                <a:gd name="T25" fmla="*/ 48 h 185"/>
                <a:gd name="T26" fmla="*/ 2 w 169"/>
                <a:gd name="T27" fmla="*/ 44 h 185"/>
                <a:gd name="T28" fmla="*/ 1 w 169"/>
                <a:gd name="T29" fmla="*/ 38 h 185"/>
                <a:gd name="T30" fmla="*/ 0 w 169"/>
                <a:gd name="T31" fmla="*/ 32 h 185"/>
                <a:gd name="T32" fmla="*/ 1 w 169"/>
                <a:gd name="T33" fmla="*/ 26 h 185"/>
                <a:gd name="T34" fmla="*/ 3 w 169"/>
                <a:gd name="T35" fmla="*/ 20 h 185"/>
                <a:gd name="T36" fmla="*/ 5 w 169"/>
                <a:gd name="T37" fmla="*/ 14 h 185"/>
                <a:gd name="T38" fmla="*/ 9 w 169"/>
                <a:gd name="T39" fmla="*/ 10 h 185"/>
                <a:gd name="T40" fmla="*/ 13 w 169"/>
                <a:gd name="T41" fmla="*/ 6 h 185"/>
                <a:gd name="T42" fmla="*/ 18 w 169"/>
                <a:gd name="T43" fmla="*/ 3 h 185"/>
                <a:gd name="T44" fmla="*/ 23 w 169"/>
                <a:gd name="T45" fmla="*/ 1 h 185"/>
                <a:gd name="T46" fmla="*/ 28 w 169"/>
                <a:gd name="T47" fmla="*/ 0 h 185"/>
                <a:gd name="T48" fmla="*/ 34 w 169"/>
                <a:gd name="T49" fmla="*/ 0 h 185"/>
                <a:gd name="T50" fmla="*/ 39 w 169"/>
                <a:gd name="T51" fmla="*/ 2 h 185"/>
                <a:gd name="T52" fmla="*/ 44 w 169"/>
                <a:gd name="T53" fmla="*/ 5 h 185"/>
                <a:gd name="T54" fmla="*/ 48 w 169"/>
                <a:gd name="T55" fmla="*/ 8 h 185"/>
                <a:gd name="T56" fmla="*/ 52 w 169"/>
                <a:gd name="T57" fmla="*/ 13 h 185"/>
                <a:gd name="T58" fmla="*/ 54 w 169"/>
                <a:gd name="T59" fmla="*/ 18 h 185"/>
                <a:gd name="T60" fmla="*/ 56 w 169"/>
                <a:gd name="T61" fmla="*/ 23 h 185"/>
                <a:gd name="T62" fmla="*/ 56 w 169"/>
                <a:gd name="T63" fmla="*/ 29 h 185"/>
                <a:gd name="T64" fmla="*/ 55 w 169"/>
                <a:gd name="T65" fmla="*/ 36 h 18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69"/>
                <a:gd name="T100" fmla="*/ 0 h 185"/>
                <a:gd name="T101" fmla="*/ 169 w 169"/>
                <a:gd name="T102" fmla="*/ 185 h 18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69" h="185">
                  <a:moveTo>
                    <a:pt x="167" y="108"/>
                  </a:moveTo>
                  <a:lnTo>
                    <a:pt x="161" y="126"/>
                  </a:lnTo>
                  <a:lnTo>
                    <a:pt x="153" y="142"/>
                  </a:lnTo>
                  <a:lnTo>
                    <a:pt x="142" y="157"/>
                  </a:lnTo>
                  <a:lnTo>
                    <a:pt x="129" y="168"/>
                  </a:lnTo>
                  <a:lnTo>
                    <a:pt x="115" y="177"/>
                  </a:lnTo>
                  <a:lnTo>
                    <a:pt x="100" y="183"/>
                  </a:lnTo>
                  <a:lnTo>
                    <a:pt x="83" y="185"/>
                  </a:lnTo>
                  <a:lnTo>
                    <a:pt x="66" y="184"/>
                  </a:lnTo>
                  <a:lnTo>
                    <a:pt x="50" y="179"/>
                  </a:lnTo>
                  <a:lnTo>
                    <a:pt x="36" y="171"/>
                  </a:lnTo>
                  <a:lnTo>
                    <a:pt x="23" y="160"/>
                  </a:lnTo>
                  <a:lnTo>
                    <a:pt x="14" y="146"/>
                  </a:lnTo>
                  <a:lnTo>
                    <a:pt x="6" y="132"/>
                  </a:lnTo>
                  <a:lnTo>
                    <a:pt x="2" y="115"/>
                  </a:lnTo>
                  <a:lnTo>
                    <a:pt x="0" y="97"/>
                  </a:lnTo>
                  <a:lnTo>
                    <a:pt x="3" y="78"/>
                  </a:lnTo>
                  <a:lnTo>
                    <a:pt x="8" y="60"/>
                  </a:lnTo>
                  <a:lnTo>
                    <a:pt x="16" y="43"/>
                  </a:lnTo>
                  <a:lnTo>
                    <a:pt x="28" y="30"/>
                  </a:lnTo>
                  <a:lnTo>
                    <a:pt x="40" y="17"/>
                  </a:lnTo>
                  <a:lnTo>
                    <a:pt x="55" y="9"/>
                  </a:lnTo>
                  <a:lnTo>
                    <a:pt x="70" y="3"/>
                  </a:lnTo>
                  <a:lnTo>
                    <a:pt x="86" y="0"/>
                  </a:lnTo>
                  <a:lnTo>
                    <a:pt x="103" y="1"/>
                  </a:lnTo>
                  <a:lnTo>
                    <a:pt x="119" y="6"/>
                  </a:lnTo>
                  <a:lnTo>
                    <a:pt x="133" y="14"/>
                  </a:lnTo>
                  <a:lnTo>
                    <a:pt x="145" y="25"/>
                  </a:lnTo>
                  <a:lnTo>
                    <a:pt x="156" y="39"/>
                  </a:lnTo>
                  <a:lnTo>
                    <a:pt x="163" y="54"/>
                  </a:lnTo>
                  <a:lnTo>
                    <a:pt x="168" y="71"/>
                  </a:lnTo>
                  <a:lnTo>
                    <a:pt x="169" y="89"/>
                  </a:lnTo>
                  <a:lnTo>
                    <a:pt x="167" y="10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4" name="Freeform 49"/>
            <p:cNvSpPr>
              <a:spLocks/>
            </p:cNvSpPr>
            <p:nvPr/>
          </p:nvSpPr>
          <p:spPr bwMode="auto">
            <a:xfrm>
              <a:off x="3059" y="3356"/>
              <a:ext cx="50" cy="55"/>
            </a:xfrm>
            <a:custGeom>
              <a:avLst/>
              <a:gdLst>
                <a:gd name="T0" fmla="*/ 49 w 150"/>
                <a:gd name="T1" fmla="*/ 32 h 165"/>
                <a:gd name="T2" fmla="*/ 48 w 150"/>
                <a:gd name="T3" fmla="*/ 37 h 165"/>
                <a:gd name="T4" fmla="*/ 45 w 150"/>
                <a:gd name="T5" fmla="*/ 42 h 165"/>
                <a:gd name="T6" fmla="*/ 42 w 150"/>
                <a:gd name="T7" fmla="*/ 46 h 165"/>
                <a:gd name="T8" fmla="*/ 38 w 150"/>
                <a:gd name="T9" fmla="*/ 50 h 165"/>
                <a:gd name="T10" fmla="*/ 34 w 150"/>
                <a:gd name="T11" fmla="*/ 52 h 165"/>
                <a:gd name="T12" fmla="*/ 29 w 150"/>
                <a:gd name="T13" fmla="*/ 54 h 165"/>
                <a:gd name="T14" fmla="*/ 24 w 150"/>
                <a:gd name="T15" fmla="*/ 55 h 165"/>
                <a:gd name="T16" fmla="*/ 19 w 150"/>
                <a:gd name="T17" fmla="*/ 55 h 165"/>
                <a:gd name="T18" fmla="*/ 15 w 150"/>
                <a:gd name="T19" fmla="*/ 53 h 165"/>
                <a:gd name="T20" fmla="*/ 10 w 150"/>
                <a:gd name="T21" fmla="*/ 51 h 165"/>
                <a:gd name="T22" fmla="*/ 7 w 150"/>
                <a:gd name="T23" fmla="*/ 47 h 165"/>
                <a:gd name="T24" fmla="*/ 4 w 150"/>
                <a:gd name="T25" fmla="*/ 43 h 165"/>
                <a:gd name="T26" fmla="*/ 2 w 150"/>
                <a:gd name="T27" fmla="*/ 39 h 165"/>
                <a:gd name="T28" fmla="*/ 0 w 150"/>
                <a:gd name="T29" fmla="*/ 34 h 165"/>
                <a:gd name="T30" fmla="*/ 0 w 150"/>
                <a:gd name="T31" fmla="*/ 29 h 165"/>
                <a:gd name="T32" fmla="*/ 1 w 150"/>
                <a:gd name="T33" fmla="*/ 23 h 165"/>
                <a:gd name="T34" fmla="*/ 2 w 150"/>
                <a:gd name="T35" fmla="*/ 18 h 165"/>
                <a:gd name="T36" fmla="*/ 5 w 150"/>
                <a:gd name="T37" fmla="*/ 13 h 165"/>
                <a:gd name="T38" fmla="*/ 8 w 150"/>
                <a:gd name="T39" fmla="*/ 9 h 165"/>
                <a:gd name="T40" fmla="*/ 12 w 150"/>
                <a:gd name="T41" fmla="*/ 5 h 165"/>
                <a:gd name="T42" fmla="*/ 16 w 150"/>
                <a:gd name="T43" fmla="*/ 2 h 165"/>
                <a:gd name="T44" fmla="*/ 21 w 150"/>
                <a:gd name="T45" fmla="*/ 1 h 165"/>
                <a:gd name="T46" fmla="*/ 25 w 150"/>
                <a:gd name="T47" fmla="*/ 0 h 165"/>
                <a:gd name="T48" fmla="*/ 30 w 150"/>
                <a:gd name="T49" fmla="*/ 0 h 165"/>
                <a:gd name="T50" fmla="*/ 35 w 150"/>
                <a:gd name="T51" fmla="*/ 2 h 165"/>
                <a:gd name="T52" fmla="*/ 39 w 150"/>
                <a:gd name="T53" fmla="*/ 4 h 165"/>
                <a:gd name="T54" fmla="*/ 43 w 150"/>
                <a:gd name="T55" fmla="*/ 7 h 165"/>
                <a:gd name="T56" fmla="*/ 46 w 150"/>
                <a:gd name="T57" fmla="*/ 11 h 165"/>
                <a:gd name="T58" fmla="*/ 48 w 150"/>
                <a:gd name="T59" fmla="*/ 16 h 165"/>
                <a:gd name="T60" fmla="*/ 49 w 150"/>
                <a:gd name="T61" fmla="*/ 21 h 165"/>
                <a:gd name="T62" fmla="*/ 50 w 150"/>
                <a:gd name="T63" fmla="*/ 26 h 165"/>
                <a:gd name="T64" fmla="*/ 49 w 150"/>
                <a:gd name="T65" fmla="*/ 32 h 1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50"/>
                <a:gd name="T100" fmla="*/ 0 h 165"/>
                <a:gd name="T101" fmla="*/ 150 w 150"/>
                <a:gd name="T102" fmla="*/ 165 h 16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50" h="165">
                  <a:moveTo>
                    <a:pt x="148" y="95"/>
                  </a:moveTo>
                  <a:lnTo>
                    <a:pt x="143" y="111"/>
                  </a:lnTo>
                  <a:lnTo>
                    <a:pt x="135" y="125"/>
                  </a:lnTo>
                  <a:lnTo>
                    <a:pt x="126" y="138"/>
                  </a:lnTo>
                  <a:lnTo>
                    <a:pt x="115" y="149"/>
                  </a:lnTo>
                  <a:lnTo>
                    <a:pt x="101" y="157"/>
                  </a:lnTo>
                  <a:lnTo>
                    <a:pt x="88" y="163"/>
                  </a:lnTo>
                  <a:lnTo>
                    <a:pt x="73" y="165"/>
                  </a:lnTo>
                  <a:lnTo>
                    <a:pt x="58" y="164"/>
                  </a:lnTo>
                  <a:lnTo>
                    <a:pt x="44" y="159"/>
                  </a:lnTo>
                  <a:lnTo>
                    <a:pt x="31" y="152"/>
                  </a:lnTo>
                  <a:lnTo>
                    <a:pt x="20" y="142"/>
                  </a:lnTo>
                  <a:lnTo>
                    <a:pt x="12" y="130"/>
                  </a:lnTo>
                  <a:lnTo>
                    <a:pt x="5" y="116"/>
                  </a:lnTo>
                  <a:lnTo>
                    <a:pt x="1" y="101"/>
                  </a:lnTo>
                  <a:lnTo>
                    <a:pt x="0" y="86"/>
                  </a:lnTo>
                  <a:lnTo>
                    <a:pt x="2" y="69"/>
                  </a:lnTo>
                  <a:lnTo>
                    <a:pt x="6" y="53"/>
                  </a:lnTo>
                  <a:lnTo>
                    <a:pt x="14" y="38"/>
                  </a:lnTo>
                  <a:lnTo>
                    <a:pt x="23" y="26"/>
                  </a:lnTo>
                  <a:lnTo>
                    <a:pt x="35" y="15"/>
                  </a:lnTo>
                  <a:lnTo>
                    <a:pt x="47" y="7"/>
                  </a:lnTo>
                  <a:lnTo>
                    <a:pt x="62" y="2"/>
                  </a:lnTo>
                  <a:lnTo>
                    <a:pt x="76" y="0"/>
                  </a:lnTo>
                  <a:lnTo>
                    <a:pt x="91" y="1"/>
                  </a:lnTo>
                  <a:lnTo>
                    <a:pt x="106" y="5"/>
                  </a:lnTo>
                  <a:lnTo>
                    <a:pt x="118" y="12"/>
                  </a:lnTo>
                  <a:lnTo>
                    <a:pt x="129" y="22"/>
                  </a:lnTo>
                  <a:lnTo>
                    <a:pt x="138" y="34"/>
                  </a:lnTo>
                  <a:lnTo>
                    <a:pt x="144" y="47"/>
                  </a:lnTo>
                  <a:lnTo>
                    <a:pt x="148" y="62"/>
                  </a:lnTo>
                  <a:lnTo>
                    <a:pt x="150" y="78"/>
                  </a:lnTo>
                  <a:lnTo>
                    <a:pt x="148" y="9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5" name="Freeform 50"/>
            <p:cNvSpPr>
              <a:spLocks/>
            </p:cNvSpPr>
            <p:nvPr/>
          </p:nvSpPr>
          <p:spPr bwMode="auto">
            <a:xfrm>
              <a:off x="3062" y="3353"/>
              <a:ext cx="56" cy="61"/>
            </a:xfrm>
            <a:custGeom>
              <a:avLst/>
              <a:gdLst>
                <a:gd name="T0" fmla="*/ 55 w 168"/>
                <a:gd name="T1" fmla="*/ 36 h 185"/>
                <a:gd name="T2" fmla="*/ 53 w 168"/>
                <a:gd name="T3" fmla="*/ 42 h 185"/>
                <a:gd name="T4" fmla="*/ 51 w 168"/>
                <a:gd name="T5" fmla="*/ 47 h 185"/>
                <a:gd name="T6" fmla="*/ 47 w 168"/>
                <a:gd name="T7" fmla="*/ 52 h 185"/>
                <a:gd name="T8" fmla="*/ 43 w 168"/>
                <a:gd name="T9" fmla="*/ 55 h 185"/>
                <a:gd name="T10" fmla="*/ 38 w 168"/>
                <a:gd name="T11" fmla="*/ 58 h 185"/>
                <a:gd name="T12" fmla="*/ 33 w 168"/>
                <a:gd name="T13" fmla="*/ 60 h 185"/>
                <a:gd name="T14" fmla="*/ 28 w 168"/>
                <a:gd name="T15" fmla="*/ 61 h 185"/>
                <a:gd name="T16" fmla="*/ 22 w 168"/>
                <a:gd name="T17" fmla="*/ 61 h 185"/>
                <a:gd name="T18" fmla="*/ 17 w 168"/>
                <a:gd name="T19" fmla="*/ 59 h 185"/>
                <a:gd name="T20" fmla="*/ 12 w 168"/>
                <a:gd name="T21" fmla="*/ 56 h 185"/>
                <a:gd name="T22" fmla="*/ 8 w 168"/>
                <a:gd name="T23" fmla="*/ 53 h 185"/>
                <a:gd name="T24" fmla="*/ 5 w 168"/>
                <a:gd name="T25" fmla="*/ 48 h 185"/>
                <a:gd name="T26" fmla="*/ 2 w 168"/>
                <a:gd name="T27" fmla="*/ 44 h 185"/>
                <a:gd name="T28" fmla="*/ 1 w 168"/>
                <a:gd name="T29" fmla="*/ 38 h 185"/>
                <a:gd name="T30" fmla="*/ 0 w 168"/>
                <a:gd name="T31" fmla="*/ 32 h 185"/>
                <a:gd name="T32" fmla="*/ 1 w 168"/>
                <a:gd name="T33" fmla="*/ 26 h 185"/>
                <a:gd name="T34" fmla="*/ 3 w 168"/>
                <a:gd name="T35" fmla="*/ 20 h 185"/>
                <a:gd name="T36" fmla="*/ 5 w 168"/>
                <a:gd name="T37" fmla="*/ 14 h 185"/>
                <a:gd name="T38" fmla="*/ 9 w 168"/>
                <a:gd name="T39" fmla="*/ 10 h 185"/>
                <a:gd name="T40" fmla="*/ 13 w 168"/>
                <a:gd name="T41" fmla="*/ 6 h 185"/>
                <a:gd name="T42" fmla="*/ 18 w 168"/>
                <a:gd name="T43" fmla="*/ 3 h 185"/>
                <a:gd name="T44" fmla="*/ 23 w 168"/>
                <a:gd name="T45" fmla="*/ 1 h 185"/>
                <a:gd name="T46" fmla="*/ 28 w 168"/>
                <a:gd name="T47" fmla="*/ 0 h 185"/>
                <a:gd name="T48" fmla="*/ 34 w 168"/>
                <a:gd name="T49" fmla="*/ 0 h 185"/>
                <a:gd name="T50" fmla="*/ 39 w 168"/>
                <a:gd name="T51" fmla="*/ 2 h 185"/>
                <a:gd name="T52" fmla="*/ 44 w 168"/>
                <a:gd name="T53" fmla="*/ 5 h 185"/>
                <a:gd name="T54" fmla="*/ 48 w 168"/>
                <a:gd name="T55" fmla="*/ 8 h 185"/>
                <a:gd name="T56" fmla="*/ 51 w 168"/>
                <a:gd name="T57" fmla="*/ 13 h 185"/>
                <a:gd name="T58" fmla="*/ 54 w 168"/>
                <a:gd name="T59" fmla="*/ 18 h 185"/>
                <a:gd name="T60" fmla="*/ 56 w 168"/>
                <a:gd name="T61" fmla="*/ 23 h 185"/>
                <a:gd name="T62" fmla="*/ 56 w 168"/>
                <a:gd name="T63" fmla="*/ 29 h 185"/>
                <a:gd name="T64" fmla="*/ 55 w 168"/>
                <a:gd name="T65" fmla="*/ 36 h 18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68"/>
                <a:gd name="T100" fmla="*/ 0 h 185"/>
                <a:gd name="T101" fmla="*/ 168 w 168"/>
                <a:gd name="T102" fmla="*/ 185 h 18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68" h="185">
                  <a:moveTo>
                    <a:pt x="166" y="108"/>
                  </a:moveTo>
                  <a:lnTo>
                    <a:pt x="160" y="126"/>
                  </a:lnTo>
                  <a:lnTo>
                    <a:pt x="152" y="142"/>
                  </a:lnTo>
                  <a:lnTo>
                    <a:pt x="142" y="157"/>
                  </a:lnTo>
                  <a:lnTo>
                    <a:pt x="129" y="168"/>
                  </a:lnTo>
                  <a:lnTo>
                    <a:pt x="115" y="177"/>
                  </a:lnTo>
                  <a:lnTo>
                    <a:pt x="99" y="183"/>
                  </a:lnTo>
                  <a:lnTo>
                    <a:pt x="83" y="185"/>
                  </a:lnTo>
                  <a:lnTo>
                    <a:pt x="66" y="184"/>
                  </a:lnTo>
                  <a:lnTo>
                    <a:pt x="50" y="179"/>
                  </a:lnTo>
                  <a:lnTo>
                    <a:pt x="36" y="171"/>
                  </a:lnTo>
                  <a:lnTo>
                    <a:pt x="23" y="160"/>
                  </a:lnTo>
                  <a:lnTo>
                    <a:pt x="14" y="146"/>
                  </a:lnTo>
                  <a:lnTo>
                    <a:pt x="6" y="132"/>
                  </a:lnTo>
                  <a:lnTo>
                    <a:pt x="2" y="115"/>
                  </a:lnTo>
                  <a:lnTo>
                    <a:pt x="0" y="97"/>
                  </a:lnTo>
                  <a:lnTo>
                    <a:pt x="3" y="78"/>
                  </a:lnTo>
                  <a:lnTo>
                    <a:pt x="8" y="60"/>
                  </a:lnTo>
                  <a:lnTo>
                    <a:pt x="16" y="43"/>
                  </a:lnTo>
                  <a:lnTo>
                    <a:pt x="28" y="30"/>
                  </a:lnTo>
                  <a:lnTo>
                    <a:pt x="40" y="17"/>
                  </a:lnTo>
                  <a:lnTo>
                    <a:pt x="54" y="9"/>
                  </a:lnTo>
                  <a:lnTo>
                    <a:pt x="69" y="3"/>
                  </a:lnTo>
                  <a:lnTo>
                    <a:pt x="85" y="0"/>
                  </a:lnTo>
                  <a:lnTo>
                    <a:pt x="102" y="1"/>
                  </a:lnTo>
                  <a:lnTo>
                    <a:pt x="118" y="6"/>
                  </a:lnTo>
                  <a:lnTo>
                    <a:pt x="133" y="14"/>
                  </a:lnTo>
                  <a:lnTo>
                    <a:pt x="145" y="25"/>
                  </a:lnTo>
                  <a:lnTo>
                    <a:pt x="154" y="39"/>
                  </a:lnTo>
                  <a:lnTo>
                    <a:pt x="162" y="54"/>
                  </a:lnTo>
                  <a:lnTo>
                    <a:pt x="167" y="71"/>
                  </a:lnTo>
                  <a:lnTo>
                    <a:pt x="168" y="89"/>
                  </a:lnTo>
                  <a:lnTo>
                    <a:pt x="166" y="10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6" name="Freeform 51"/>
            <p:cNvSpPr>
              <a:spLocks/>
            </p:cNvSpPr>
            <p:nvPr/>
          </p:nvSpPr>
          <p:spPr bwMode="auto">
            <a:xfrm>
              <a:off x="3066" y="3358"/>
              <a:ext cx="47" cy="51"/>
            </a:xfrm>
            <a:custGeom>
              <a:avLst/>
              <a:gdLst>
                <a:gd name="T0" fmla="*/ 47 w 140"/>
                <a:gd name="T1" fmla="*/ 30 h 155"/>
                <a:gd name="T2" fmla="*/ 45 w 140"/>
                <a:gd name="T3" fmla="*/ 35 h 155"/>
                <a:gd name="T4" fmla="*/ 43 w 140"/>
                <a:gd name="T5" fmla="*/ 39 h 155"/>
                <a:gd name="T6" fmla="*/ 40 w 140"/>
                <a:gd name="T7" fmla="*/ 43 h 155"/>
                <a:gd name="T8" fmla="*/ 36 w 140"/>
                <a:gd name="T9" fmla="*/ 46 h 155"/>
                <a:gd name="T10" fmla="*/ 32 w 140"/>
                <a:gd name="T11" fmla="*/ 49 h 155"/>
                <a:gd name="T12" fmla="*/ 28 w 140"/>
                <a:gd name="T13" fmla="*/ 50 h 155"/>
                <a:gd name="T14" fmla="*/ 23 w 140"/>
                <a:gd name="T15" fmla="*/ 51 h 155"/>
                <a:gd name="T16" fmla="*/ 18 w 140"/>
                <a:gd name="T17" fmla="*/ 51 h 155"/>
                <a:gd name="T18" fmla="*/ 14 w 140"/>
                <a:gd name="T19" fmla="*/ 49 h 155"/>
                <a:gd name="T20" fmla="*/ 10 w 140"/>
                <a:gd name="T21" fmla="*/ 47 h 155"/>
                <a:gd name="T22" fmla="*/ 6 w 140"/>
                <a:gd name="T23" fmla="*/ 44 h 155"/>
                <a:gd name="T24" fmla="*/ 4 w 140"/>
                <a:gd name="T25" fmla="*/ 41 h 155"/>
                <a:gd name="T26" fmla="*/ 2 w 140"/>
                <a:gd name="T27" fmla="*/ 36 h 155"/>
                <a:gd name="T28" fmla="*/ 0 w 140"/>
                <a:gd name="T29" fmla="*/ 32 h 155"/>
                <a:gd name="T30" fmla="*/ 0 w 140"/>
                <a:gd name="T31" fmla="*/ 27 h 155"/>
                <a:gd name="T32" fmla="*/ 1 w 140"/>
                <a:gd name="T33" fmla="*/ 22 h 155"/>
                <a:gd name="T34" fmla="*/ 2 w 140"/>
                <a:gd name="T35" fmla="*/ 17 h 155"/>
                <a:gd name="T36" fmla="*/ 5 w 140"/>
                <a:gd name="T37" fmla="*/ 12 h 155"/>
                <a:gd name="T38" fmla="*/ 8 w 140"/>
                <a:gd name="T39" fmla="*/ 8 h 155"/>
                <a:gd name="T40" fmla="*/ 11 w 140"/>
                <a:gd name="T41" fmla="*/ 5 h 155"/>
                <a:gd name="T42" fmla="*/ 15 w 140"/>
                <a:gd name="T43" fmla="*/ 3 h 155"/>
                <a:gd name="T44" fmla="*/ 19 w 140"/>
                <a:gd name="T45" fmla="*/ 1 h 155"/>
                <a:gd name="T46" fmla="*/ 24 w 140"/>
                <a:gd name="T47" fmla="*/ 0 h 155"/>
                <a:gd name="T48" fmla="*/ 29 w 140"/>
                <a:gd name="T49" fmla="*/ 0 h 155"/>
                <a:gd name="T50" fmla="*/ 34 w 140"/>
                <a:gd name="T51" fmla="*/ 2 h 155"/>
                <a:gd name="T52" fmla="*/ 37 w 140"/>
                <a:gd name="T53" fmla="*/ 4 h 155"/>
                <a:gd name="T54" fmla="*/ 41 w 140"/>
                <a:gd name="T55" fmla="*/ 7 h 155"/>
                <a:gd name="T56" fmla="*/ 44 w 140"/>
                <a:gd name="T57" fmla="*/ 11 h 155"/>
                <a:gd name="T58" fmla="*/ 46 w 140"/>
                <a:gd name="T59" fmla="*/ 15 h 155"/>
                <a:gd name="T60" fmla="*/ 47 w 140"/>
                <a:gd name="T61" fmla="*/ 19 h 155"/>
                <a:gd name="T62" fmla="*/ 47 w 140"/>
                <a:gd name="T63" fmla="*/ 25 h 155"/>
                <a:gd name="T64" fmla="*/ 47 w 140"/>
                <a:gd name="T65" fmla="*/ 30 h 15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0"/>
                <a:gd name="T100" fmla="*/ 0 h 155"/>
                <a:gd name="T101" fmla="*/ 140 w 140"/>
                <a:gd name="T102" fmla="*/ 155 h 15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0" h="155">
                  <a:moveTo>
                    <a:pt x="139" y="91"/>
                  </a:moveTo>
                  <a:lnTo>
                    <a:pt x="135" y="105"/>
                  </a:lnTo>
                  <a:lnTo>
                    <a:pt x="128" y="119"/>
                  </a:lnTo>
                  <a:lnTo>
                    <a:pt x="119" y="131"/>
                  </a:lnTo>
                  <a:lnTo>
                    <a:pt x="108" y="141"/>
                  </a:lnTo>
                  <a:lnTo>
                    <a:pt x="96" y="148"/>
                  </a:lnTo>
                  <a:lnTo>
                    <a:pt x="83" y="153"/>
                  </a:lnTo>
                  <a:lnTo>
                    <a:pt x="69" y="155"/>
                  </a:lnTo>
                  <a:lnTo>
                    <a:pt x="55" y="154"/>
                  </a:lnTo>
                  <a:lnTo>
                    <a:pt x="42" y="150"/>
                  </a:lnTo>
                  <a:lnTo>
                    <a:pt x="29" y="143"/>
                  </a:lnTo>
                  <a:lnTo>
                    <a:pt x="19" y="134"/>
                  </a:lnTo>
                  <a:lnTo>
                    <a:pt x="11" y="124"/>
                  </a:lnTo>
                  <a:lnTo>
                    <a:pt x="5" y="110"/>
                  </a:lnTo>
                  <a:lnTo>
                    <a:pt x="1" y="96"/>
                  </a:lnTo>
                  <a:lnTo>
                    <a:pt x="0" y="82"/>
                  </a:lnTo>
                  <a:lnTo>
                    <a:pt x="2" y="66"/>
                  </a:lnTo>
                  <a:lnTo>
                    <a:pt x="7" y="51"/>
                  </a:lnTo>
                  <a:lnTo>
                    <a:pt x="14" y="37"/>
                  </a:lnTo>
                  <a:lnTo>
                    <a:pt x="23" y="25"/>
                  </a:lnTo>
                  <a:lnTo>
                    <a:pt x="33" y="15"/>
                  </a:lnTo>
                  <a:lnTo>
                    <a:pt x="44" y="8"/>
                  </a:lnTo>
                  <a:lnTo>
                    <a:pt x="58" y="2"/>
                  </a:lnTo>
                  <a:lnTo>
                    <a:pt x="71" y="0"/>
                  </a:lnTo>
                  <a:lnTo>
                    <a:pt x="86" y="1"/>
                  </a:lnTo>
                  <a:lnTo>
                    <a:pt x="100" y="6"/>
                  </a:lnTo>
                  <a:lnTo>
                    <a:pt x="111" y="13"/>
                  </a:lnTo>
                  <a:lnTo>
                    <a:pt x="121" y="22"/>
                  </a:lnTo>
                  <a:lnTo>
                    <a:pt x="130" y="32"/>
                  </a:lnTo>
                  <a:lnTo>
                    <a:pt x="136" y="45"/>
                  </a:lnTo>
                  <a:lnTo>
                    <a:pt x="139" y="59"/>
                  </a:lnTo>
                  <a:lnTo>
                    <a:pt x="140" y="75"/>
                  </a:lnTo>
                  <a:lnTo>
                    <a:pt x="139" y="9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7" name="Freeform 52"/>
            <p:cNvSpPr>
              <a:spLocks/>
            </p:cNvSpPr>
            <p:nvPr/>
          </p:nvSpPr>
          <p:spPr bwMode="auto">
            <a:xfrm>
              <a:off x="3076" y="3369"/>
              <a:ext cx="27" cy="30"/>
            </a:xfrm>
            <a:custGeom>
              <a:avLst/>
              <a:gdLst>
                <a:gd name="T0" fmla="*/ 27 w 82"/>
                <a:gd name="T1" fmla="*/ 17 h 91"/>
                <a:gd name="T2" fmla="*/ 26 w 82"/>
                <a:gd name="T3" fmla="*/ 20 h 91"/>
                <a:gd name="T4" fmla="*/ 24 w 82"/>
                <a:gd name="T5" fmla="*/ 23 h 91"/>
                <a:gd name="T6" fmla="*/ 23 w 82"/>
                <a:gd name="T7" fmla="*/ 25 h 91"/>
                <a:gd name="T8" fmla="*/ 21 w 82"/>
                <a:gd name="T9" fmla="*/ 27 h 91"/>
                <a:gd name="T10" fmla="*/ 18 w 82"/>
                <a:gd name="T11" fmla="*/ 28 h 91"/>
                <a:gd name="T12" fmla="*/ 16 w 82"/>
                <a:gd name="T13" fmla="*/ 29 h 91"/>
                <a:gd name="T14" fmla="*/ 13 w 82"/>
                <a:gd name="T15" fmla="*/ 30 h 91"/>
                <a:gd name="T16" fmla="*/ 11 w 82"/>
                <a:gd name="T17" fmla="*/ 29 h 91"/>
                <a:gd name="T18" fmla="*/ 8 w 82"/>
                <a:gd name="T19" fmla="*/ 29 h 91"/>
                <a:gd name="T20" fmla="*/ 6 w 82"/>
                <a:gd name="T21" fmla="*/ 28 h 91"/>
                <a:gd name="T22" fmla="*/ 4 w 82"/>
                <a:gd name="T23" fmla="*/ 26 h 91"/>
                <a:gd name="T24" fmla="*/ 2 w 82"/>
                <a:gd name="T25" fmla="*/ 23 h 91"/>
                <a:gd name="T26" fmla="*/ 1 w 82"/>
                <a:gd name="T27" fmla="*/ 21 h 91"/>
                <a:gd name="T28" fmla="*/ 1 w 82"/>
                <a:gd name="T29" fmla="*/ 18 h 91"/>
                <a:gd name="T30" fmla="*/ 0 w 82"/>
                <a:gd name="T31" fmla="*/ 15 h 91"/>
                <a:gd name="T32" fmla="*/ 1 w 82"/>
                <a:gd name="T33" fmla="*/ 12 h 91"/>
                <a:gd name="T34" fmla="*/ 1 w 82"/>
                <a:gd name="T35" fmla="*/ 9 h 91"/>
                <a:gd name="T36" fmla="*/ 3 w 82"/>
                <a:gd name="T37" fmla="*/ 7 h 91"/>
                <a:gd name="T38" fmla="*/ 4 w 82"/>
                <a:gd name="T39" fmla="*/ 5 h 91"/>
                <a:gd name="T40" fmla="*/ 7 w 82"/>
                <a:gd name="T41" fmla="*/ 3 h 91"/>
                <a:gd name="T42" fmla="*/ 9 w 82"/>
                <a:gd name="T43" fmla="*/ 1 h 91"/>
                <a:gd name="T44" fmla="*/ 11 w 82"/>
                <a:gd name="T45" fmla="*/ 0 h 91"/>
                <a:gd name="T46" fmla="*/ 14 w 82"/>
                <a:gd name="T47" fmla="*/ 0 h 91"/>
                <a:gd name="T48" fmla="*/ 16 w 82"/>
                <a:gd name="T49" fmla="*/ 0 h 91"/>
                <a:gd name="T50" fmla="*/ 19 w 82"/>
                <a:gd name="T51" fmla="*/ 1 h 91"/>
                <a:gd name="T52" fmla="*/ 21 w 82"/>
                <a:gd name="T53" fmla="*/ 2 h 91"/>
                <a:gd name="T54" fmla="*/ 24 w 82"/>
                <a:gd name="T55" fmla="*/ 4 h 91"/>
                <a:gd name="T56" fmla="*/ 25 w 82"/>
                <a:gd name="T57" fmla="*/ 6 h 91"/>
                <a:gd name="T58" fmla="*/ 26 w 82"/>
                <a:gd name="T59" fmla="*/ 9 h 91"/>
                <a:gd name="T60" fmla="*/ 27 w 82"/>
                <a:gd name="T61" fmla="*/ 11 h 91"/>
                <a:gd name="T62" fmla="*/ 27 w 82"/>
                <a:gd name="T63" fmla="*/ 14 h 91"/>
                <a:gd name="T64" fmla="*/ 27 w 82"/>
                <a:gd name="T65" fmla="*/ 17 h 9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82"/>
                <a:gd name="T100" fmla="*/ 0 h 91"/>
                <a:gd name="T101" fmla="*/ 82 w 82"/>
                <a:gd name="T102" fmla="*/ 91 h 9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82" h="91">
                  <a:moveTo>
                    <a:pt x="81" y="52"/>
                  </a:moveTo>
                  <a:lnTo>
                    <a:pt x="79" y="61"/>
                  </a:lnTo>
                  <a:lnTo>
                    <a:pt x="74" y="69"/>
                  </a:lnTo>
                  <a:lnTo>
                    <a:pt x="69" y="76"/>
                  </a:lnTo>
                  <a:lnTo>
                    <a:pt x="64" y="81"/>
                  </a:lnTo>
                  <a:lnTo>
                    <a:pt x="56" y="86"/>
                  </a:lnTo>
                  <a:lnTo>
                    <a:pt x="49" y="89"/>
                  </a:lnTo>
                  <a:lnTo>
                    <a:pt x="40" y="91"/>
                  </a:lnTo>
                  <a:lnTo>
                    <a:pt x="32" y="89"/>
                  </a:lnTo>
                  <a:lnTo>
                    <a:pt x="24" y="87"/>
                  </a:lnTo>
                  <a:lnTo>
                    <a:pt x="17" y="84"/>
                  </a:lnTo>
                  <a:lnTo>
                    <a:pt x="12" y="78"/>
                  </a:lnTo>
                  <a:lnTo>
                    <a:pt x="7" y="71"/>
                  </a:lnTo>
                  <a:lnTo>
                    <a:pt x="4" y="63"/>
                  </a:lnTo>
                  <a:lnTo>
                    <a:pt x="2" y="55"/>
                  </a:lnTo>
                  <a:lnTo>
                    <a:pt x="0" y="46"/>
                  </a:lnTo>
                  <a:lnTo>
                    <a:pt x="2" y="37"/>
                  </a:lnTo>
                  <a:lnTo>
                    <a:pt x="4" y="28"/>
                  </a:lnTo>
                  <a:lnTo>
                    <a:pt x="8" y="21"/>
                  </a:lnTo>
                  <a:lnTo>
                    <a:pt x="13" y="15"/>
                  </a:lnTo>
                  <a:lnTo>
                    <a:pt x="20" y="8"/>
                  </a:lnTo>
                  <a:lnTo>
                    <a:pt x="26" y="4"/>
                  </a:lnTo>
                  <a:lnTo>
                    <a:pt x="34" y="1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8" y="2"/>
                  </a:lnTo>
                  <a:lnTo>
                    <a:pt x="65" y="7"/>
                  </a:lnTo>
                  <a:lnTo>
                    <a:pt x="72" y="12"/>
                  </a:lnTo>
                  <a:lnTo>
                    <a:pt x="76" y="18"/>
                  </a:lnTo>
                  <a:lnTo>
                    <a:pt x="80" y="26"/>
                  </a:lnTo>
                  <a:lnTo>
                    <a:pt x="82" y="34"/>
                  </a:lnTo>
                  <a:lnTo>
                    <a:pt x="82" y="43"/>
                  </a:lnTo>
                  <a:lnTo>
                    <a:pt x="81" y="5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8" name="Freeform 53"/>
            <p:cNvSpPr>
              <a:spLocks/>
            </p:cNvSpPr>
            <p:nvPr/>
          </p:nvSpPr>
          <p:spPr bwMode="auto">
            <a:xfrm>
              <a:off x="2947" y="3328"/>
              <a:ext cx="37" cy="18"/>
            </a:xfrm>
            <a:custGeom>
              <a:avLst/>
              <a:gdLst>
                <a:gd name="T0" fmla="*/ 1 w 112"/>
                <a:gd name="T1" fmla="*/ 0 h 53"/>
                <a:gd name="T2" fmla="*/ 36 w 112"/>
                <a:gd name="T3" fmla="*/ 9 h 53"/>
                <a:gd name="T4" fmla="*/ 37 w 112"/>
                <a:gd name="T5" fmla="*/ 18 h 53"/>
                <a:gd name="T6" fmla="*/ 0 w 112"/>
                <a:gd name="T7" fmla="*/ 7 h 53"/>
                <a:gd name="T8" fmla="*/ 1 w 112"/>
                <a:gd name="T9" fmla="*/ 0 h 5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2"/>
                <a:gd name="T16" fmla="*/ 0 h 53"/>
                <a:gd name="T17" fmla="*/ 112 w 112"/>
                <a:gd name="T18" fmla="*/ 53 h 5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2" h="53">
                  <a:moveTo>
                    <a:pt x="3" y="0"/>
                  </a:moveTo>
                  <a:lnTo>
                    <a:pt x="110" y="27"/>
                  </a:lnTo>
                  <a:lnTo>
                    <a:pt x="112" y="53"/>
                  </a:lnTo>
                  <a:lnTo>
                    <a:pt x="0" y="21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9" name="Freeform 54"/>
            <p:cNvSpPr>
              <a:spLocks/>
            </p:cNvSpPr>
            <p:nvPr/>
          </p:nvSpPr>
          <p:spPr bwMode="auto">
            <a:xfrm>
              <a:off x="2956" y="3312"/>
              <a:ext cx="60" cy="20"/>
            </a:xfrm>
            <a:custGeom>
              <a:avLst/>
              <a:gdLst>
                <a:gd name="T0" fmla="*/ 0 w 180"/>
                <a:gd name="T1" fmla="*/ 12 h 59"/>
                <a:gd name="T2" fmla="*/ 1 w 180"/>
                <a:gd name="T3" fmla="*/ 12 h 59"/>
                <a:gd name="T4" fmla="*/ 3 w 180"/>
                <a:gd name="T5" fmla="*/ 11 h 59"/>
                <a:gd name="T6" fmla="*/ 6 w 180"/>
                <a:gd name="T7" fmla="*/ 9 h 59"/>
                <a:gd name="T8" fmla="*/ 11 w 180"/>
                <a:gd name="T9" fmla="*/ 6 h 59"/>
                <a:gd name="T10" fmla="*/ 16 w 180"/>
                <a:gd name="T11" fmla="*/ 5 h 59"/>
                <a:gd name="T12" fmla="*/ 22 w 180"/>
                <a:gd name="T13" fmla="*/ 3 h 59"/>
                <a:gd name="T14" fmla="*/ 29 w 180"/>
                <a:gd name="T15" fmla="*/ 1 h 59"/>
                <a:gd name="T16" fmla="*/ 36 w 180"/>
                <a:gd name="T17" fmla="*/ 0 h 59"/>
                <a:gd name="T18" fmla="*/ 37 w 180"/>
                <a:gd name="T19" fmla="*/ 0 h 59"/>
                <a:gd name="T20" fmla="*/ 39 w 180"/>
                <a:gd name="T21" fmla="*/ 0 h 59"/>
                <a:gd name="T22" fmla="*/ 43 w 180"/>
                <a:gd name="T23" fmla="*/ 1 h 59"/>
                <a:gd name="T24" fmla="*/ 47 w 180"/>
                <a:gd name="T25" fmla="*/ 2 h 59"/>
                <a:gd name="T26" fmla="*/ 52 w 180"/>
                <a:gd name="T27" fmla="*/ 3 h 59"/>
                <a:gd name="T28" fmla="*/ 56 w 180"/>
                <a:gd name="T29" fmla="*/ 4 h 59"/>
                <a:gd name="T30" fmla="*/ 59 w 180"/>
                <a:gd name="T31" fmla="*/ 6 h 59"/>
                <a:gd name="T32" fmla="*/ 60 w 180"/>
                <a:gd name="T33" fmla="*/ 7 h 59"/>
                <a:gd name="T34" fmla="*/ 59 w 180"/>
                <a:gd name="T35" fmla="*/ 8 h 59"/>
                <a:gd name="T36" fmla="*/ 57 w 180"/>
                <a:gd name="T37" fmla="*/ 8 h 59"/>
                <a:gd name="T38" fmla="*/ 53 w 180"/>
                <a:gd name="T39" fmla="*/ 10 h 59"/>
                <a:gd name="T40" fmla="*/ 49 w 180"/>
                <a:gd name="T41" fmla="*/ 12 h 59"/>
                <a:gd name="T42" fmla="*/ 44 w 180"/>
                <a:gd name="T43" fmla="*/ 14 h 59"/>
                <a:gd name="T44" fmla="*/ 40 w 180"/>
                <a:gd name="T45" fmla="*/ 16 h 59"/>
                <a:gd name="T46" fmla="*/ 36 w 180"/>
                <a:gd name="T47" fmla="*/ 18 h 59"/>
                <a:gd name="T48" fmla="*/ 33 w 180"/>
                <a:gd name="T49" fmla="*/ 20 h 59"/>
                <a:gd name="T50" fmla="*/ 0 w 180"/>
                <a:gd name="T51" fmla="*/ 12 h 59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80"/>
                <a:gd name="T79" fmla="*/ 0 h 59"/>
                <a:gd name="T80" fmla="*/ 180 w 180"/>
                <a:gd name="T81" fmla="*/ 59 h 59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80" h="59">
                  <a:moveTo>
                    <a:pt x="0" y="36"/>
                  </a:moveTo>
                  <a:lnTo>
                    <a:pt x="3" y="35"/>
                  </a:lnTo>
                  <a:lnTo>
                    <a:pt x="8" y="32"/>
                  </a:lnTo>
                  <a:lnTo>
                    <a:pt x="19" y="26"/>
                  </a:lnTo>
                  <a:lnTo>
                    <a:pt x="32" y="19"/>
                  </a:lnTo>
                  <a:lnTo>
                    <a:pt x="48" y="14"/>
                  </a:lnTo>
                  <a:lnTo>
                    <a:pt x="66" y="8"/>
                  </a:lnTo>
                  <a:lnTo>
                    <a:pt x="86" y="4"/>
                  </a:lnTo>
                  <a:lnTo>
                    <a:pt x="108" y="0"/>
                  </a:lnTo>
                  <a:lnTo>
                    <a:pt x="111" y="0"/>
                  </a:lnTo>
                  <a:lnTo>
                    <a:pt x="118" y="1"/>
                  </a:lnTo>
                  <a:lnTo>
                    <a:pt x="129" y="4"/>
                  </a:lnTo>
                  <a:lnTo>
                    <a:pt x="142" y="6"/>
                  </a:lnTo>
                  <a:lnTo>
                    <a:pt x="155" y="9"/>
                  </a:lnTo>
                  <a:lnTo>
                    <a:pt x="167" y="13"/>
                  </a:lnTo>
                  <a:lnTo>
                    <a:pt x="176" y="17"/>
                  </a:lnTo>
                  <a:lnTo>
                    <a:pt x="180" y="22"/>
                  </a:lnTo>
                  <a:lnTo>
                    <a:pt x="178" y="23"/>
                  </a:lnTo>
                  <a:lnTo>
                    <a:pt x="170" y="25"/>
                  </a:lnTo>
                  <a:lnTo>
                    <a:pt x="160" y="30"/>
                  </a:lnTo>
                  <a:lnTo>
                    <a:pt x="146" y="35"/>
                  </a:lnTo>
                  <a:lnTo>
                    <a:pt x="133" y="41"/>
                  </a:lnTo>
                  <a:lnTo>
                    <a:pt x="119" y="48"/>
                  </a:lnTo>
                  <a:lnTo>
                    <a:pt x="107" y="53"/>
                  </a:lnTo>
                  <a:lnTo>
                    <a:pt x="98" y="59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0" name="Freeform 55"/>
            <p:cNvSpPr>
              <a:spLocks/>
            </p:cNvSpPr>
            <p:nvPr/>
          </p:nvSpPr>
          <p:spPr bwMode="auto">
            <a:xfrm>
              <a:off x="2887" y="3371"/>
              <a:ext cx="63" cy="29"/>
            </a:xfrm>
            <a:custGeom>
              <a:avLst/>
              <a:gdLst>
                <a:gd name="T0" fmla="*/ 1 w 188"/>
                <a:gd name="T1" fmla="*/ 0 h 85"/>
                <a:gd name="T2" fmla="*/ 2 w 188"/>
                <a:gd name="T3" fmla="*/ 0 h 85"/>
                <a:gd name="T4" fmla="*/ 2 w 188"/>
                <a:gd name="T5" fmla="*/ 1 h 85"/>
                <a:gd name="T6" fmla="*/ 4 w 188"/>
                <a:gd name="T7" fmla="*/ 1 h 85"/>
                <a:gd name="T8" fmla="*/ 6 w 188"/>
                <a:gd name="T9" fmla="*/ 3 h 85"/>
                <a:gd name="T10" fmla="*/ 8 w 188"/>
                <a:gd name="T11" fmla="*/ 4 h 85"/>
                <a:gd name="T12" fmla="*/ 11 w 188"/>
                <a:gd name="T13" fmla="*/ 5 h 85"/>
                <a:gd name="T14" fmla="*/ 14 w 188"/>
                <a:gd name="T15" fmla="*/ 7 h 85"/>
                <a:gd name="T16" fmla="*/ 18 w 188"/>
                <a:gd name="T17" fmla="*/ 9 h 85"/>
                <a:gd name="T18" fmla="*/ 22 w 188"/>
                <a:gd name="T19" fmla="*/ 10 h 85"/>
                <a:gd name="T20" fmla="*/ 27 w 188"/>
                <a:gd name="T21" fmla="*/ 12 h 85"/>
                <a:gd name="T22" fmla="*/ 32 w 188"/>
                <a:gd name="T23" fmla="*/ 13 h 85"/>
                <a:gd name="T24" fmla="*/ 38 w 188"/>
                <a:gd name="T25" fmla="*/ 15 h 85"/>
                <a:gd name="T26" fmla="*/ 44 w 188"/>
                <a:gd name="T27" fmla="*/ 16 h 85"/>
                <a:gd name="T28" fmla="*/ 50 w 188"/>
                <a:gd name="T29" fmla="*/ 17 h 85"/>
                <a:gd name="T30" fmla="*/ 56 w 188"/>
                <a:gd name="T31" fmla="*/ 18 h 85"/>
                <a:gd name="T32" fmla="*/ 63 w 188"/>
                <a:gd name="T33" fmla="*/ 18 h 85"/>
                <a:gd name="T34" fmla="*/ 63 w 188"/>
                <a:gd name="T35" fmla="*/ 29 h 85"/>
                <a:gd name="T36" fmla="*/ 63 w 188"/>
                <a:gd name="T37" fmla="*/ 29 h 85"/>
                <a:gd name="T38" fmla="*/ 62 w 188"/>
                <a:gd name="T39" fmla="*/ 29 h 85"/>
                <a:gd name="T40" fmla="*/ 59 w 188"/>
                <a:gd name="T41" fmla="*/ 29 h 85"/>
                <a:gd name="T42" fmla="*/ 57 w 188"/>
                <a:gd name="T43" fmla="*/ 28 h 85"/>
                <a:gd name="T44" fmla="*/ 54 w 188"/>
                <a:gd name="T45" fmla="*/ 27 h 85"/>
                <a:gd name="T46" fmla="*/ 50 w 188"/>
                <a:gd name="T47" fmla="*/ 27 h 85"/>
                <a:gd name="T48" fmla="*/ 45 w 188"/>
                <a:gd name="T49" fmla="*/ 26 h 85"/>
                <a:gd name="T50" fmla="*/ 41 w 188"/>
                <a:gd name="T51" fmla="*/ 25 h 85"/>
                <a:gd name="T52" fmla="*/ 36 w 188"/>
                <a:gd name="T53" fmla="*/ 24 h 85"/>
                <a:gd name="T54" fmla="*/ 31 w 188"/>
                <a:gd name="T55" fmla="*/ 23 h 85"/>
                <a:gd name="T56" fmla="*/ 25 w 188"/>
                <a:gd name="T57" fmla="*/ 21 h 85"/>
                <a:gd name="T58" fmla="*/ 20 w 188"/>
                <a:gd name="T59" fmla="*/ 19 h 85"/>
                <a:gd name="T60" fmla="*/ 15 w 188"/>
                <a:gd name="T61" fmla="*/ 17 h 85"/>
                <a:gd name="T62" fmla="*/ 10 w 188"/>
                <a:gd name="T63" fmla="*/ 14 h 85"/>
                <a:gd name="T64" fmla="*/ 5 w 188"/>
                <a:gd name="T65" fmla="*/ 12 h 85"/>
                <a:gd name="T66" fmla="*/ 0 w 188"/>
                <a:gd name="T67" fmla="*/ 9 h 85"/>
                <a:gd name="T68" fmla="*/ 1 w 188"/>
                <a:gd name="T69" fmla="*/ 0 h 85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88"/>
                <a:gd name="T106" fmla="*/ 0 h 85"/>
                <a:gd name="T107" fmla="*/ 188 w 188"/>
                <a:gd name="T108" fmla="*/ 85 h 85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88" h="85">
                  <a:moveTo>
                    <a:pt x="4" y="0"/>
                  </a:moveTo>
                  <a:lnTo>
                    <a:pt x="5" y="0"/>
                  </a:lnTo>
                  <a:lnTo>
                    <a:pt x="7" y="2"/>
                  </a:lnTo>
                  <a:lnTo>
                    <a:pt x="12" y="4"/>
                  </a:lnTo>
                  <a:lnTo>
                    <a:pt x="18" y="8"/>
                  </a:lnTo>
                  <a:lnTo>
                    <a:pt x="24" y="11"/>
                  </a:lnTo>
                  <a:lnTo>
                    <a:pt x="32" y="16"/>
                  </a:lnTo>
                  <a:lnTo>
                    <a:pt x="43" y="20"/>
                  </a:lnTo>
                  <a:lnTo>
                    <a:pt x="54" y="25"/>
                  </a:lnTo>
                  <a:lnTo>
                    <a:pt x="67" y="29"/>
                  </a:lnTo>
                  <a:lnTo>
                    <a:pt x="81" y="34"/>
                  </a:lnTo>
                  <a:lnTo>
                    <a:pt x="96" y="38"/>
                  </a:lnTo>
                  <a:lnTo>
                    <a:pt x="113" y="43"/>
                  </a:lnTo>
                  <a:lnTo>
                    <a:pt x="130" y="46"/>
                  </a:lnTo>
                  <a:lnTo>
                    <a:pt x="149" y="50"/>
                  </a:lnTo>
                  <a:lnTo>
                    <a:pt x="168" y="52"/>
                  </a:lnTo>
                  <a:lnTo>
                    <a:pt x="188" y="53"/>
                  </a:lnTo>
                  <a:lnTo>
                    <a:pt x="188" y="85"/>
                  </a:lnTo>
                  <a:lnTo>
                    <a:pt x="187" y="85"/>
                  </a:lnTo>
                  <a:lnTo>
                    <a:pt x="184" y="84"/>
                  </a:lnTo>
                  <a:lnTo>
                    <a:pt x="177" y="84"/>
                  </a:lnTo>
                  <a:lnTo>
                    <a:pt x="169" y="83"/>
                  </a:lnTo>
                  <a:lnTo>
                    <a:pt x="160" y="80"/>
                  </a:lnTo>
                  <a:lnTo>
                    <a:pt x="149" y="79"/>
                  </a:lnTo>
                  <a:lnTo>
                    <a:pt x="135" y="76"/>
                  </a:lnTo>
                  <a:lnTo>
                    <a:pt x="122" y="73"/>
                  </a:lnTo>
                  <a:lnTo>
                    <a:pt x="107" y="70"/>
                  </a:lnTo>
                  <a:lnTo>
                    <a:pt x="92" y="66"/>
                  </a:lnTo>
                  <a:lnTo>
                    <a:pt x="76" y="61"/>
                  </a:lnTo>
                  <a:lnTo>
                    <a:pt x="61" y="55"/>
                  </a:lnTo>
                  <a:lnTo>
                    <a:pt x="45" y="49"/>
                  </a:lnTo>
                  <a:lnTo>
                    <a:pt x="29" y="42"/>
                  </a:lnTo>
                  <a:lnTo>
                    <a:pt x="14" y="35"/>
                  </a:lnTo>
                  <a:lnTo>
                    <a:pt x="0" y="26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1" name="Freeform 56"/>
            <p:cNvSpPr>
              <a:spLocks/>
            </p:cNvSpPr>
            <p:nvPr/>
          </p:nvSpPr>
          <p:spPr bwMode="auto">
            <a:xfrm>
              <a:off x="2957" y="3346"/>
              <a:ext cx="29" cy="20"/>
            </a:xfrm>
            <a:custGeom>
              <a:avLst/>
              <a:gdLst>
                <a:gd name="T0" fmla="*/ 0 w 85"/>
                <a:gd name="T1" fmla="*/ 0 h 58"/>
                <a:gd name="T2" fmla="*/ 3 w 85"/>
                <a:gd name="T3" fmla="*/ 14 h 58"/>
                <a:gd name="T4" fmla="*/ 18 w 85"/>
                <a:gd name="T5" fmla="*/ 19 h 58"/>
                <a:gd name="T6" fmla="*/ 29 w 85"/>
                <a:gd name="T7" fmla="*/ 20 h 58"/>
                <a:gd name="T8" fmla="*/ 27 w 85"/>
                <a:gd name="T9" fmla="*/ 8 h 58"/>
                <a:gd name="T10" fmla="*/ 0 w 85"/>
                <a:gd name="T11" fmla="*/ 0 h 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5"/>
                <a:gd name="T19" fmla="*/ 0 h 58"/>
                <a:gd name="T20" fmla="*/ 85 w 85"/>
                <a:gd name="T21" fmla="*/ 58 h 58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5" h="58">
                  <a:moveTo>
                    <a:pt x="0" y="0"/>
                  </a:moveTo>
                  <a:lnTo>
                    <a:pt x="8" y="42"/>
                  </a:lnTo>
                  <a:lnTo>
                    <a:pt x="53" y="56"/>
                  </a:lnTo>
                  <a:lnTo>
                    <a:pt x="85" y="58"/>
                  </a:lnTo>
                  <a:lnTo>
                    <a:pt x="80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2" name="Freeform 57"/>
            <p:cNvSpPr>
              <a:spLocks/>
            </p:cNvSpPr>
            <p:nvPr/>
          </p:nvSpPr>
          <p:spPr bwMode="auto">
            <a:xfrm>
              <a:off x="2892" y="3361"/>
              <a:ext cx="80" cy="25"/>
            </a:xfrm>
            <a:custGeom>
              <a:avLst/>
              <a:gdLst>
                <a:gd name="T0" fmla="*/ 0 w 239"/>
                <a:gd name="T1" fmla="*/ 5 h 74"/>
                <a:gd name="T2" fmla="*/ 1 w 239"/>
                <a:gd name="T3" fmla="*/ 5 h 74"/>
                <a:gd name="T4" fmla="*/ 2 w 239"/>
                <a:gd name="T5" fmla="*/ 4 h 74"/>
                <a:gd name="T6" fmla="*/ 5 w 239"/>
                <a:gd name="T7" fmla="*/ 3 h 74"/>
                <a:gd name="T8" fmla="*/ 8 w 239"/>
                <a:gd name="T9" fmla="*/ 2 h 74"/>
                <a:gd name="T10" fmla="*/ 12 w 239"/>
                <a:gd name="T11" fmla="*/ 1 h 74"/>
                <a:gd name="T12" fmla="*/ 16 w 239"/>
                <a:gd name="T13" fmla="*/ 1 h 74"/>
                <a:gd name="T14" fmla="*/ 20 w 239"/>
                <a:gd name="T15" fmla="*/ 0 h 74"/>
                <a:gd name="T16" fmla="*/ 24 w 239"/>
                <a:gd name="T17" fmla="*/ 0 h 74"/>
                <a:gd name="T18" fmla="*/ 24 w 239"/>
                <a:gd name="T19" fmla="*/ 1 h 74"/>
                <a:gd name="T20" fmla="*/ 25 w 239"/>
                <a:gd name="T21" fmla="*/ 2 h 74"/>
                <a:gd name="T22" fmla="*/ 27 w 239"/>
                <a:gd name="T23" fmla="*/ 4 h 74"/>
                <a:gd name="T24" fmla="*/ 31 w 239"/>
                <a:gd name="T25" fmla="*/ 7 h 74"/>
                <a:gd name="T26" fmla="*/ 36 w 239"/>
                <a:gd name="T27" fmla="*/ 9 h 74"/>
                <a:gd name="T28" fmla="*/ 43 w 239"/>
                <a:gd name="T29" fmla="*/ 11 h 74"/>
                <a:gd name="T30" fmla="*/ 53 w 239"/>
                <a:gd name="T31" fmla="*/ 14 h 74"/>
                <a:gd name="T32" fmla="*/ 66 w 239"/>
                <a:gd name="T33" fmla="*/ 15 h 74"/>
                <a:gd name="T34" fmla="*/ 65 w 239"/>
                <a:gd name="T35" fmla="*/ 15 h 74"/>
                <a:gd name="T36" fmla="*/ 62 w 239"/>
                <a:gd name="T37" fmla="*/ 14 h 74"/>
                <a:gd name="T38" fmla="*/ 58 w 239"/>
                <a:gd name="T39" fmla="*/ 13 h 74"/>
                <a:gd name="T40" fmla="*/ 53 w 239"/>
                <a:gd name="T41" fmla="*/ 11 h 74"/>
                <a:gd name="T42" fmla="*/ 48 w 239"/>
                <a:gd name="T43" fmla="*/ 9 h 74"/>
                <a:gd name="T44" fmla="*/ 44 w 239"/>
                <a:gd name="T45" fmla="*/ 7 h 74"/>
                <a:gd name="T46" fmla="*/ 40 w 239"/>
                <a:gd name="T47" fmla="*/ 5 h 74"/>
                <a:gd name="T48" fmla="*/ 37 w 239"/>
                <a:gd name="T49" fmla="*/ 3 h 74"/>
                <a:gd name="T50" fmla="*/ 59 w 239"/>
                <a:gd name="T51" fmla="*/ 1 h 74"/>
                <a:gd name="T52" fmla="*/ 65 w 239"/>
                <a:gd name="T53" fmla="*/ 4 h 74"/>
                <a:gd name="T54" fmla="*/ 80 w 239"/>
                <a:gd name="T55" fmla="*/ 7 h 74"/>
                <a:gd name="T56" fmla="*/ 71 w 239"/>
                <a:gd name="T57" fmla="*/ 13 h 74"/>
                <a:gd name="T58" fmla="*/ 70 w 239"/>
                <a:gd name="T59" fmla="*/ 14 h 74"/>
                <a:gd name="T60" fmla="*/ 68 w 239"/>
                <a:gd name="T61" fmla="*/ 17 h 74"/>
                <a:gd name="T62" fmla="*/ 66 w 239"/>
                <a:gd name="T63" fmla="*/ 20 h 74"/>
                <a:gd name="T64" fmla="*/ 64 w 239"/>
                <a:gd name="T65" fmla="*/ 25 h 74"/>
                <a:gd name="T66" fmla="*/ 64 w 239"/>
                <a:gd name="T67" fmla="*/ 25 h 74"/>
                <a:gd name="T68" fmla="*/ 62 w 239"/>
                <a:gd name="T69" fmla="*/ 25 h 74"/>
                <a:gd name="T70" fmla="*/ 60 w 239"/>
                <a:gd name="T71" fmla="*/ 24 h 74"/>
                <a:gd name="T72" fmla="*/ 56 w 239"/>
                <a:gd name="T73" fmla="*/ 24 h 74"/>
                <a:gd name="T74" fmla="*/ 52 w 239"/>
                <a:gd name="T75" fmla="*/ 23 h 74"/>
                <a:gd name="T76" fmla="*/ 48 w 239"/>
                <a:gd name="T77" fmla="*/ 22 h 74"/>
                <a:gd name="T78" fmla="*/ 43 w 239"/>
                <a:gd name="T79" fmla="*/ 21 h 74"/>
                <a:gd name="T80" fmla="*/ 37 w 239"/>
                <a:gd name="T81" fmla="*/ 20 h 74"/>
                <a:gd name="T82" fmla="*/ 32 w 239"/>
                <a:gd name="T83" fmla="*/ 19 h 74"/>
                <a:gd name="T84" fmla="*/ 26 w 239"/>
                <a:gd name="T85" fmla="*/ 17 h 74"/>
                <a:gd name="T86" fmla="*/ 21 w 239"/>
                <a:gd name="T87" fmla="*/ 16 h 74"/>
                <a:gd name="T88" fmla="*/ 16 w 239"/>
                <a:gd name="T89" fmla="*/ 14 h 74"/>
                <a:gd name="T90" fmla="*/ 11 w 239"/>
                <a:gd name="T91" fmla="*/ 11 h 74"/>
                <a:gd name="T92" fmla="*/ 7 w 239"/>
                <a:gd name="T93" fmla="*/ 10 h 74"/>
                <a:gd name="T94" fmla="*/ 3 w 239"/>
                <a:gd name="T95" fmla="*/ 7 h 74"/>
                <a:gd name="T96" fmla="*/ 0 w 239"/>
                <a:gd name="T97" fmla="*/ 5 h 74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239"/>
                <a:gd name="T148" fmla="*/ 0 h 74"/>
                <a:gd name="T149" fmla="*/ 239 w 239"/>
                <a:gd name="T150" fmla="*/ 74 h 74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239" h="74">
                  <a:moveTo>
                    <a:pt x="0" y="15"/>
                  </a:moveTo>
                  <a:lnTo>
                    <a:pt x="2" y="14"/>
                  </a:lnTo>
                  <a:lnTo>
                    <a:pt x="7" y="13"/>
                  </a:lnTo>
                  <a:lnTo>
                    <a:pt x="15" y="9"/>
                  </a:lnTo>
                  <a:lnTo>
                    <a:pt x="25" y="6"/>
                  </a:lnTo>
                  <a:lnTo>
                    <a:pt x="36" y="4"/>
                  </a:lnTo>
                  <a:lnTo>
                    <a:pt x="48" y="2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3" y="2"/>
                  </a:lnTo>
                  <a:lnTo>
                    <a:pt x="75" y="6"/>
                  </a:lnTo>
                  <a:lnTo>
                    <a:pt x="82" y="12"/>
                  </a:lnTo>
                  <a:lnTo>
                    <a:pt x="92" y="20"/>
                  </a:lnTo>
                  <a:lnTo>
                    <a:pt x="108" y="28"/>
                  </a:lnTo>
                  <a:lnTo>
                    <a:pt x="129" y="34"/>
                  </a:lnTo>
                  <a:lnTo>
                    <a:pt x="159" y="40"/>
                  </a:lnTo>
                  <a:lnTo>
                    <a:pt x="196" y="45"/>
                  </a:lnTo>
                  <a:lnTo>
                    <a:pt x="193" y="43"/>
                  </a:lnTo>
                  <a:lnTo>
                    <a:pt x="185" y="41"/>
                  </a:lnTo>
                  <a:lnTo>
                    <a:pt x="172" y="38"/>
                  </a:lnTo>
                  <a:lnTo>
                    <a:pt x="159" y="32"/>
                  </a:lnTo>
                  <a:lnTo>
                    <a:pt x="144" y="26"/>
                  </a:lnTo>
                  <a:lnTo>
                    <a:pt x="130" y="21"/>
                  </a:lnTo>
                  <a:lnTo>
                    <a:pt x="119" y="14"/>
                  </a:lnTo>
                  <a:lnTo>
                    <a:pt x="112" y="8"/>
                  </a:lnTo>
                  <a:lnTo>
                    <a:pt x="177" y="3"/>
                  </a:lnTo>
                  <a:lnTo>
                    <a:pt x="194" y="13"/>
                  </a:lnTo>
                  <a:lnTo>
                    <a:pt x="239" y="22"/>
                  </a:lnTo>
                  <a:lnTo>
                    <a:pt x="212" y="38"/>
                  </a:lnTo>
                  <a:lnTo>
                    <a:pt x="210" y="41"/>
                  </a:lnTo>
                  <a:lnTo>
                    <a:pt x="204" y="49"/>
                  </a:lnTo>
                  <a:lnTo>
                    <a:pt x="197" y="60"/>
                  </a:lnTo>
                  <a:lnTo>
                    <a:pt x="191" y="74"/>
                  </a:lnTo>
                  <a:lnTo>
                    <a:pt x="190" y="74"/>
                  </a:lnTo>
                  <a:lnTo>
                    <a:pt x="185" y="73"/>
                  </a:lnTo>
                  <a:lnTo>
                    <a:pt x="178" y="72"/>
                  </a:lnTo>
                  <a:lnTo>
                    <a:pt x="168" y="71"/>
                  </a:lnTo>
                  <a:lnTo>
                    <a:pt x="155" y="68"/>
                  </a:lnTo>
                  <a:lnTo>
                    <a:pt x="142" y="66"/>
                  </a:lnTo>
                  <a:lnTo>
                    <a:pt x="127" y="63"/>
                  </a:lnTo>
                  <a:lnTo>
                    <a:pt x="111" y="59"/>
                  </a:lnTo>
                  <a:lnTo>
                    <a:pt x="95" y="55"/>
                  </a:lnTo>
                  <a:lnTo>
                    <a:pt x="79" y="50"/>
                  </a:lnTo>
                  <a:lnTo>
                    <a:pt x="64" y="46"/>
                  </a:lnTo>
                  <a:lnTo>
                    <a:pt x="48" y="40"/>
                  </a:lnTo>
                  <a:lnTo>
                    <a:pt x="33" y="34"/>
                  </a:lnTo>
                  <a:lnTo>
                    <a:pt x="21" y="29"/>
                  </a:lnTo>
                  <a:lnTo>
                    <a:pt x="9" y="22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3" name="Freeform 58"/>
            <p:cNvSpPr>
              <a:spLocks/>
            </p:cNvSpPr>
            <p:nvPr/>
          </p:nvSpPr>
          <p:spPr bwMode="auto">
            <a:xfrm>
              <a:off x="3007" y="3374"/>
              <a:ext cx="15" cy="22"/>
            </a:xfrm>
            <a:custGeom>
              <a:avLst/>
              <a:gdLst>
                <a:gd name="T0" fmla="*/ 0 w 45"/>
                <a:gd name="T1" fmla="*/ 0 h 67"/>
                <a:gd name="T2" fmla="*/ 15 w 45"/>
                <a:gd name="T3" fmla="*/ 3 h 67"/>
                <a:gd name="T4" fmla="*/ 13 w 45"/>
                <a:gd name="T5" fmla="*/ 22 h 67"/>
                <a:gd name="T6" fmla="*/ 7 w 45"/>
                <a:gd name="T7" fmla="*/ 22 h 67"/>
                <a:gd name="T8" fmla="*/ 6 w 45"/>
                <a:gd name="T9" fmla="*/ 19 h 67"/>
                <a:gd name="T10" fmla="*/ 5 w 45"/>
                <a:gd name="T11" fmla="*/ 12 h 67"/>
                <a:gd name="T12" fmla="*/ 3 w 45"/>
                <a:gd name="T13" fmla="*/ 5 h 67"/>
                <a:gd name="T14" fmla="*/ 0 w 45"/>
                <a:gd name="T15" fmla="*/ 0 h 6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45"/>
                <a:gd name="T25" fmla="*/ 0 h 67"/>
                <a:gd name="T26" fmla="*/ 45 w 45"/>
                <a:gd name="T27" fmla="*/ 67 h 67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45" h="67">
                  <a:moveTo>
                    <a:pt x="0" y="0"/>
                  </a:moveTo>
                  <a:lnTo>
                    <a:pt x="45" y="10"/>
                  </a:lnTo>
                  <a:lnTo>
                    <a:pt x="40" y="67"/>
                  </a:lnTo>
                  <a:lnTo>
                    <a:pt x="20" y="67"/>
                  </a:lnTo>
                  <a:lnTo>
                    <a:pt x="19" y="58"/>
                  </a:lnTo>
                  <a:lnTo>
                    <a:pt x="15" y="38"/>
                  </a:lnTo>
                  <a:lnTo>
                    <a:pt x="8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4" name="Freeform 59"/>
            <p:cNvSpPr>
              <a:spLocks/>
            </p:cNvSpPr>
            <p:nvPr/>
          </p:nvSpPr>
          <p:spPr bwMode="auto">
            <a:xfrm>
              <a:off x="3012" y="3369"/>
              <a:ext cx="45" cy="5"/>
            </a:xfrm>
            <a:custGeom>
              <a:avLst/>
              <a:gdLst>
                <a:gd name="T0" fmla="*/ 0 w 134"/>
                <a:gd name="T1" fmla="*/ 1 h 13"/>
                <a:gd name="T2" fmla="*/ 45 w 134"/>
                <a:gd name="T3" fmla="*/ 0 h 13"/>
                <a:gd name="T4" fmla="*/ 45 w 134"/>
                <a:gd name="T5" fmla="*/ 3 h 13"/>
                <a:gd name="T6" fmla="*/ 14 w 134"/>
                <a:gd name="T7" fmla="*/ 5 h 13"/>
                <a:gd name="T8" fmla="*/ 0 w 134"/>
                <a:gd name="T9" fmla="*/ 1 h 1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34"/>
                <a:gd name="T16" fmla="*/ 0 h 13"/>
                <a:gd name="T17" fmla="*/ 134 w 134"/>
                <a:gd name="T18" fmla="*/ 13 h 1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34" h="13">
                  <a:moveTo>
                    <a:pt x="0" y="2"/>
                  </a:moveTo>
                  <a:lnTo>
                    <a:pt x="134" y="0"/>
                  </a:lnTo>
                  <a:lnTo>
                    <a:pt x="134" y="8"/>
                  </a:lnTo>
                  <a:lnTo>
                    <a:pt x="42" y="13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5" name="Freeform 60"/>
            <p:cNvSpPr>
              <a:spLocks/>
            </p:cNvSpPr>
            <p:nvPr/>
          </p:nvSpPr>
          <p:spPr bwMode="auto">
            <a:xfrm>
              <a:off x="2994" y="3354"/>
              <a:ext cx="29" cy="9"/>
            </a:xfrm>
            <a:custGeom>
              <a:avLst/>
              <a:gdLst>
                <a:gd name="T0" fmla="*/ 0 w 86"/>
                <a:gd name="T1" fmla="*/ 1 h 26"/>
                <a:gd name="T2" fmla="*/ 3 w 86"/>
                <a:gd name="T3" fmla="*/ 9 h 26"/>
                <a:gd name="T4" fmla="*/ 29 w 86"/>
                <a:gd name="T5" fmla="*/ 8 h 26"/>
                <a:gd name="T6" fmla="*/ 27 w 86"/>
                <a:gd name="T7" fmla="*/ 0 h 26"/>
                <a:gd name="T8" fmla="*/ 0 w 86"/>
                <a:gd name="T9" fmla="*/ 1 h 2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6"/>
                <a:gd name="T16" fmla="*/ 0 h 26"/>
                <a:gd name="T17" fmla="*/ 86 w 86"/>
                <a:gd name="T18" fmla="*/ 26 h 2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6" h="26">
                  <a:moveTo>
                    <a:pt x="0" y="2"/>
                  </a:moveTo>
                  <a:lnTo>
                    <a:pt x="9" y="26"/>
                  </a:lnTo>
                  <a:lnTo>
                    <a:pt x="86" y="24"/>
                  </a:lnTo>
                  <a:lnTo>
                    <a:pt x="81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6" name="Freeform 61"/>
            <p:cNvSpPr>
              <a:spLocks/>
            </p:cNvSpPr>
            <p:nvPr/>
          </p:nvSpPr>
          <p:spPr bwMode="auto">
            <a:xfrm>
              <a:off x="3031" y="3352"/>
              <a:ext cx="9" cy="10"/>
            </a:xfrm>
            <a:custGeom>
              <a:avLst/>
              <a:gdLst>
                <a:gd name="T0" fmla="*/ 0 w 28"/>
                <a:gd name="T1" fmla="*/ 0 h 30"/>
                <a:gd name="T2" fmla="*/ 9 w 28"/>
                <a:gd name="T3" fmla="*/ 1 h 30"/>
                <a:gd name="T4" fmla="*/ 9 w 28"/>
                <a:gd name="T5" fmla="*/ 10 h 30"/>
                <a:gd name="T6" fmla="*/ 0 w 28"/>
                <a:gd name="T7" fmla="*/ 9 h 30"/>
                <a:gd name="T8" fmla="*/ 0 w 28"/>
                <a:gd name="T9" fmla="*/ 0 h 3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30"/>
                <a:gd name="T17" fmla="*/ 28 w 28"/>
                <a:gd name="T18" fmla="*/ 30 h 3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30">
                  <a:moveTo>
                    <a:pt x="0" y="0"/>
                  </a:moveTo>
                  <a:lnTo>
                    <a:pt x="27" y="2"/>
                  </a:lnTo>
                  <a:lnTo>
                    <a:pt x="28" y="30"/>
                  </a:lnTo>
                  <a:lnTo>
                    <a:pt x="0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7" name="Freeform 62"/>
            <p:cNvSpPr>
              <a:spLocks/>
            </p:cNvSpPr>
            <p:nvPr/>
          </p:nvSpPr>
          <p:spPr bwMode="auto">
            <a:xfrm>
              <a:off x="3000" y="3326"/>
              <a:ext cx="33" cy="16"/>
            </a:xfrm>
            <a:custGeom>
              <a:avLst/>
              <a:gdLst>
                <a:gd name="T0" fmla="*/ 0 w 99"/>
                <a:gd name="T1" fmla="*/ 16 h 46"/>
                <a:gd name="T2" fmla="*/ 33 w 99"/>
                <a:gd name="T3" fmla="*/ 14 h 46"/>
                <a:gd name="T4" fmla="*/ 31 w 99"/>
                <a:gd name="T5" fmla="*/ 0 h 46"/>
                <a:gd name="T6" fmla="*/ 31 w 99"/>
                <a:gd name="T7" fmla="*/ 0 h 46"/>
                <a:gd name="T8" fmla="*/ 29 w 99"/>
                <a:gd name="T9" fmla="*/ 0 h 46"/>
                <a:gd name="T10" fmla="*/ 26 w 99"/>
                <a:gd name="T11" fmla="*/ 0 h 46"/>
                <a:gd name="T12" fmla="*/ 22 w 99"/>
                <a:gd name="T13" fmla="*/ 1 h 46"/>
                <a:gd name="T14" fmla="*/ 17 w 99"/>
                <a:gd name="T15" fmla="*/ 2 h 46"/>
                <a:gd name="T16" fmla="*/ 12 w 99"/>
                <a:gd name="T17" fmla="*/ 5 h 46"/>
                <a:gd name="T18" fmla="*/ 6 w 99"/>
                <a:gd name="T19" fmla="*/ 7 h 46"/>
                <a:gd name="T20" fmla="*/ 1 w 99"/>
                <a:gd name="T21" fmla="*/ 11 h 46"/>
                <a:gd name="T22" fmla="*/ 0 w 99"/>
                <a:gd name="T23" fmla="*/ 16 h 4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99"/>
                <a:gd name="T37" fmla="*/ 0 h 46"/>
                <a:gd name="T38" fmla="*/ 99 w 99"/>
                <a:gd name="T39" fmla="*/ 46 h 4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99" h="46">
                  <a:moveTo>
                    <a:pt x="0" y="46"/>
                  </a:moveTo>
                  <a:lnTo>
                    <a:pt x="99" y="41"/>
                  </a:lnTo>
                  <a:lnTo>
                    <a:pt x="94" y="0"/>
                  </a:lnTo>
                  <a:lnTo>
                    <a:pt x="92" y="0"/>
                  </a:lnTo>
                  <a:lnTo>
                    <a:pt x="86" y="0"/>
                  </a:lnTo>
                  <a:lnTo>
                    <a:pt x="77" y="1"/>
                  </a:lnTo>
                  <a:lnTo>
                    <a:pt x="65" y="3"/>
                  </a:lnTo>
                  <a:lnTo>
                    <a:pt x="51" y="7"/>
                  </a:lnTo>
                  <a:lnTo>
                    <a:pt x="36" y="13"/>
                  </a:lnTo>
                  <a:lnTo>
                    <a:pt x="19" y="20"/>
                  </a:lnTo>
                  <a:lnTo>
                    <a:pt x="2" y="31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8" name="Freeform 63"/>
            <p:cNvSpPr>
              <a:spLocks/>
            </p:cNvSpPr>
            <p:nvPr/>
          </p:nvSpPr>
          <p:spPr bwMode="auto">
            <a:xfrm>
              <a:off x="3050" y="3323"/>
              <a:ext cx="12" cy="13"/>
            </a:xfrm>
            <a:custGeom>
              <a:avLst/>
              <a:gdLst>
                <a:gd name="T0" fmla="*/ 0 w 38"/>
                <a:gd name="T1" fmla="*/ 0 h 39"/>
                <a:gd name="T2" fmla="*/ 0 w 38"/>
                <a:gd name="T3" fmla="*/ 13 h 39"/>
                <a:gd name="T4" fmla="*/ 12 w 38"/>
                <a:gd name="T5" fmla="*/ 9 h 39"/>
                <a:gd name="T6" fmla="*/ 12 w 38"/>
                <a:gd name="T7" fmla="*/ 3 h 39"/>
                <a:gd name="T8" fmla="*/ 11 w 38"/>
                <a:gd name="T9" fmla="*/ 3 h 39"/>
                <a:gd name="T10" fmla="*/ 10 w 38"/>
                <a:gd name="T11" fmla="*/ 2 h 39"/>
                <a:gd name="T12" fmla="*/ 9 w 38"/>
                <a:gd name="T13" fmla="*/ 2 h 39"/>
                <a:gd name="T14" fmla="*/ 7 w 38"/>
                <a:gd name="T15" fmla="*/ 1 h 39"/>
                <a:gd name="T16" fmla="*/ 5 w 38"/>
                <a:gd name="T17" fmla="*/ 0 h 39"/>
                <a:gd name="T18" fmla="*/ 3 w 38"/>
                <a:gd name="T19" fmla="*/ 0 h 39"/>
                <a:gd name="T20" fmla="*/ 2 w 38"/>
                <a:gd name="T21" fmla="*/ 0 h 39"/>
                <a:gd name="T22" fmla="*/ 0 w 38"/>
                <a:gd name="T23" fmla="*/ 0 h 3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8"/>
                <a:gd name="T37" fmla="*/ 0 h 39"/>
                <a:gd name="T38" fmla="*/ 38 w 38"/>
                <a:gd name="T39" fmla="*/ 39 h 39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8" h="39">
                  <a:moveTo>
                    <a:pt x="0" y="1"/>
                  </a:moveTo>
                  <a:lnTo>
                    <a:pt x="0" y="39"/>
                  </a:lnTo>
                  <a:lnTo>
                    <a:pt x="38" y="26"/>
                  </a:lnTo>
                  <a:lnTo>
                    <a:pt x="38" y="9"/>
                  </a:lnTo>
                  <a:lnTo>
                    <a:pt x="36" y="9"/>
                  </a:lnTo>
                  <a:lnTo>
                    <a:pt x="33" y="7"/>
                  </a:lnTo>
                  <a:lnTo>
                    <a:pt x="29" y="6"/>
                  </a:lnTo>
                  <a:lnTo>
                    <a:pt x="23" y="3"/>
                  </a:lnTo>
                  <a:lnTo>
                    <a:pt x="16" y="1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9" name="Freeform 64"/>
            <p:cNvSpPr>
              <a:spLocks/>
            </p:cNvSpPr>
            <p:nvPr/>
          </p:nvSpPr>
          <p:spPr bwMode="auto">
            <a:xfrm>
              <a:off x="3052" y="3347"/>
              <a:ext cx="23" cy="11"/>
            </a:xfrm>
            <a:custGeom>
              <a:avLst/>
              <a:gdLst>
                <a:gd name="T0" fmla="*/ 5 w 71"/>
                <a:gd name="T1" fmla="*/ 0 h 32"/>
                <a:gd name="T2" fmla="*/ 23 w 71"/>
                <a:gd name="T3" fmla="*/ 6 h 32"/>
                <a:gd name="T4" fmla="*/ 13 w 71"/>
                <a:gd name="T5" fmla="*/ 11 h 32"/>
                <a:gd name="T6" fmla="*/ 0 w 71"/>
                <a:gd name="T7" fmla="*/ 3 h 32"/>
                <a:gd name="T8" fmla="*/ 5 w 71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32"/>
                <a:gd name="T17" fmla="*/ 71 w 71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32">
                  <a:moveTo>
                    <a:pt x="16" y="0"/>
                  </a:moveTo>
                  <a:lnTo>
                    <a:pt x="71" y="18"/>
                  </a:lnTo>
                  <a:lnTo>
                    <a:pt x="40" y="32"/>
                  </a:lnTo>
                  <a:lnTo>
                    <a:pt x="0" y="8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0" name="Freeform 65"/>
            <p:cNvSpPr>
              <a:spLocks/>
            </p:cNvSpPr>
            <p:nvPr/>
          </p:nvSpPr>
          <p:spPr bwMode="auto">
            <a:xfrm>
              <a:off x="3251" y="3058"/>
              <a:ext cx="88" cy="134"/>
            </a:xfrm>
            <a:custGeom>
              <a:avLst/>
              <a:gdLst>
                <a:gd name="T0" fmla="*/ 5 w 264"/>
                <a:gd name="T1" fmla="*/ 28 h 400"/>
                <a:gd name="T2" fmla="*/ 20 w 264"/>
                <a:gd name="T3" fmla="*/ 11 h 400"/>
                <a:gd name="T4" fmla="*/ 20 w 264"/>
                <a:gd name="T5" fmla="*/ 10 h 400"/>
                <a:gd name="T6" fmla="*/ 21 w 264"/>
                <a:gd name="T7" fmla="*/ 9 h 400"/>
                <a:gd name="T8" fmla="*/ 22 w 264"/>
                <a:gd name="T9" fmla="*/ 8 h 400"/>
                <a:gd name="T10" fmla="*/ 24 w 264"/>
                <a:gd name="T11" fmla="*/ 6 h 400"/>
                <a:gd name="T12" fmla="*/ 26 w 264"/>
                <a:gd name="T13" fmla="*/ 4 h 400"/>
                <a:gd name="T14" fmla="*/ 28 w 264"/>
                <a:gd name="T15" fmla="*/ 3 h 400"/>
                <a:gd name="T16" fmla="*/ 30 w 264"/>
                <a:gd name="T17" fmla="*/ 1 h 400"/>
                <a:gd name="T18" fmla="*/ 33 w 264"/>
                <a:gd name="T19" fmla="*/ 1 h 400"/>
                <a:gd name="T20" fmla="*/ 34 w 264"/>
                <a:gd name="T21" fmla="*/ 1 h 400"/>
                <a:gd name="T22" fmla="*/ 36 w 264"/>
                <a:gd name="T23" fmla="*/ 3 h 400"/>
                <a:gd name="T24" fmla="*/ 38 w 264"/>
                <a:gd name="T25" fmla="*/ 4 h 400"/>
                <a:gd name="T26" fmla="*/ 42 w 264"/>
                <a:gd name="T27" fmla="*/ 6 h 400"/>
                <a:gd name="T28" fmla="*/ 46 w 264"/>
                <a:gd name="T29" fmla="*/ 7 h 400"/>
                <a:gd name="T30" fmla="*/ 50 w 264"/>
                <a:gd name="T31" fmla="*/ 7 h 400"/>
                <a:gd name="T32" fmla="*/ 54 w 264"/>
                <a:gd name="T33" fmla="*/ 7 h 400"/>
                <a:gd name="T34" fmla="*/ 58 w 264"/>
                <a:gd name="T35" fmla="*/ 5 h 400"/>
                <a:gd name="T36" fmla="*/ 66 w 264"/>
                <a:gd name="T37" fmla="*/ 0 h 400"/>
                <a:gd name="T38" fmla="*/ 85 w 264"/>
                <a:gd name="T39" fmla="*/ 17 h 400"/>
                <a:gd name="T40" fmla="*/ 85 w 264"/>
                <a:gd name="T41" fmla="*/ 20 h 400"/>
                <a:gd name="T42" fmla="*/ 87 w 264"/>
                <a:gd name="T43" fmla="*/ 27 h 400"/>
                <a:gd name="T44" fmla="*/ 88 w 264"/>
                <a:gd name="T45" fmla="*/ 35 h 400"/>
                <a:gd name="T46" fmla="*/ 88 w 264"/>
                <a:gd name="T47" fmla="*/ 40 h 400"/>
                <a:gd name="T48" fmla="*/ 88 w 264"/>
                <a:gd name="T49" fmla="*/ 46 h 400"/>
                <a:gd name="T50" fmla="*/ 87 w 264"/>
                <a:gd name="T51" fmla="*/ 54 h 400"/>
                <a:gd name="T52" fmla="*/ 86 w 264"/>
                <a:gd name="T53" fmla="*/ 62 h 400"/>
                <a:gd name="T54" fmla="*/ 84 w 264"/>
                <a:gd name="T55" fmla="*/ 69 h 400"/>
                <a:gd name="T56" fmla="*/ 82 w 264"/>
                <a:gd name="T57" fmla="*/ 73 h 400"/>
                <a:gd name="T58" fmla="*/ 80 w 264"/>
                <a:gd name="T59" fmla="*/ 80 h 400"/>
                <a:gd name="T60" fmla="*/ 79 w 264"/>
                <a:gd name="T61" fmla="*/ 89 h 400"/>
                <a:gd name="T62" fmla="*/ 77 w 264"/>
                <a:gd name="T63" fmla="*/ 100 h 400"/>
                <a:gd name="T64" fmla="*/ 76 w 264"/>
                <a:gd name="T65" fmla="*/ 110 h 400"/>
                <a:gd name="T66" fmla="*/ 76 w 264"/>
                <a:gd name="T67" fmla="*/ 119 h 400"/>
                <a:gd name="T68" fmla="*/ 78 w 264"/>
                <a:gd name="T69" fmla="*/ 126 h 400"/>
                <a:gd name="T70" fmla="*/ 81 w 264"/>
                <a:gd name="T71" fmla="*/ 130 h 400"/>
                <a:gd name="T72" fmla="*/ 80 w 264"/>
                <a:gd name="T73" fmla="*/ 130 h 400"/>
                <a:gd name="T74" fmla="*/ 76 w 264"/>
                <a:gd name="T75" fmla="*/ 131 h 400"/>
                <a:gd name="T76" fmla="*/ 70 w 264"/>
                <a:gd name="T77" fmla="*/ 132 h 400"/>
                <a:gd name="T78" fmla="*/ 62 w 264"/>
                <a:gd name="T79" fmla="*/ 133 h 400"/>
                <a:gd name="T80" fmla="*/ 53 w 264"/>
                <a:gd name="T81" fmla="*/ 134 h 400"/>
                <a:gd name="T82" fmla="*/ 44 w 264"/>
                <a:gd name="T83" fmla="*/ 134 h 400"/>
                <a:gd name="T84" fmla="*/ 35 w 264"/>
                <a:gd name="T85" fmla="*/ 134 h 400"/>
                <a:gd name="T86" fmla="*/ 26 w 264"/>
                <a:gd name="T87" fmla="*/ 132 h 400"/>
                <a:gd name="T88" fmla="*/ 27 w 264"/>
                <a:gd name="T89" fmla="*/ 129 h 400"/>
                <a:gd name="T90" fmla="*/ 29 w 264"/>
                <a:gd name="T91" fmla="*/ 120 h 400"/>
                <a:gd name="T92" fmla="*/ 30 w 264"/>
                <a:gd name="T93" fmla="*/ 108 h 400"/>
                <a:gd name="T94" fmla="*/ 30 w 264"/>
                <a:gd name="T95" fmla="*/ 95 h 400"/>
                <a:gd name="T96" fmla="*/ 28 w 264"/>
                <a:gd name="T97" fmla="*/ 81 h 400"/>
                <a:gd name="T98" fmla="*/ 27 w 264"/>
                <a:gd name="T99" fmla="*/ 67 h 400"/>
                <a:gd name="T100" fmla="*/ 26 w 264"/>
                <a:gd name="T101" fmla="*/ 57 h 400"/>
                <a:gd name="T102" fmla="*/ 25 w 264"/>
                <a:gd name="T103" fmla="*/ 52 h 400"/>
                <a:gd name="T104" fmla="*/ 24 w 264"/>
                <a:gd name="T105" fmla="*/ 41 h 400"/>
                <a:gd name="T106" fmla="*/ 29 w 264"/>
                <a:gd name="T107" fmla="*/ 29 h 400"/>
                <a:gd name="T108" fmla="*/ 16 w 264"/>
                <a:gd name="T109" fmla="*/ 40 h 400"/>
                <a:gd name="T110" fmla="*/ 9 w 264"/>
                <a:gd name="T111" fmla="*/ 42 h 400"/>
                <a:gd name="T112" fmla="*/ 0 w 264"/>
                <a:gd name="T113" fmla="*/ 34 h 400"/>
                <a:gd name="T114" fmla="*/ 5 w 264"/>
                <a:gd name="T115" fmla="*/ 28 h 400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264"/>
                <a:gd name="T175" fmla="*/ 0 h 400"/>
                <a:gd name="T176" fmla="*/ 264 w 264"/>
                <a:gd name="T177" fmla="*/ 400 h 400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264" h="400">
                  <a:moveTo>
                    <a:pt x="14" y="84"/>
                  </a:moveTo>
                  <a:lnTo>
                    <a:pt x="60" y="32"/>
                  </a:lnTo>
                  <a:lnTo>
                    <a:pt x="61" y="30"/>
                  </a:lnTo>
                  <a:lnTo>
                    <a:pt x="63" y="27"/>
                  </a:lnTo>
                  <a:lnTo>
                    <a:pt x="66" y="23"/>
                  </a:lnTo>
                  <a:lnTo>
                    <a:pt x="72" y="17"/>
                  </a:lnTo>
                  <a:lnTo>
                    <a:pt x="78" y="12"/>
                  </a:lnTo>
                  <a:lnTo>
                    <a:pt x="84" y="8"/>
                  </a:lnTo>
                  <a:lnTo>
                    <a:pt x="91" y="4"/>
                  </a:lnTo>
                  <a:lnTo>
                    <a:pt x="99" y="3"/>
                  </a:lnTo>
                  <a:lnTo>
                    <a:pt x="101" y="4"/>
                  </a:lnTo>
                  <a:lnTo>
                    <a:pt x="107" y="8"/>
                  </a:lnTo>
                  <a:lnTo>
                    <a:pt x="115" y="12"/>
                  </a:lnTo>
                  <a:lnTo>
                    <a:pt x="125" y="17"/>
                  </a:lnTo>
                  <a:lnTo>
                    <a:pt x="138" y="20"/>
                  </a:lnTo>
                  <a:lnTo>
                    <a:pt x="150" y="21"/>
                  </a:lnTo>
                  <a:lnTo>
                    <a:pt x="162" y="20"/>
                  </a:lnTo>
                  <a:lnTo>
                    <a:pt x="174" y="16"/>
                  </a:lnTo>
                  <a:lnTo>
                    <a:pt x="199" y="0"/>
                  </a:lnTo>
                  <a:lnTo>
                    <a:pt x="254" y="51"/>
                  </a:lnTo>
                  <a:lnTo>
                    <a:pt x="255" y="60"/>
                  </a:lnTo>
                  <a:lnTo>
                    <a:pt x="260" y="80"/>
                  </a:lnTo>
                  <a:lnTo>
                    <a:pt x="263" y="103"/>
                  </a:lnTo>
                  <a:lnTo>
                    <a:pt x="264" y="119"/>
                  </a:lnTo>
                  <a:lnTo>
                    <a:pt x="263" y="136"/>
                  </a:lnTo>
                  <a:lnTo>
                    <a:pt x="261" y="161"/>
                  </a:lnTo>
                  <a:lnTo>
                    <a:pt x="258" y="186"/>
                  </a:lnTo>
                  <a:lnTo>
                    <a:pt x="251" y="206"/>
                  </a:lnTo>
                  <a:lnTo>
                    <a:pt x="246" y="218"/>
                  </a:lnTo>
                  <a:lnTo>
                    <a:pt x="241" y="240"/>
                  </a:lnTo>
                  <a:lnTo>
                    <a:pt x="236" y="267"/>
                  </a:lnTo>
                  <a:lnTo>
                    <a:pt x="232" y="298"/>
                  </a:lnTo>
                  <a:lnTo>
                    <a:pt x="229" y="327"/>
                  </a:lnTo>
                  <a:lnTo>
                    <a:pt x="229" y="354"/>
                  </a:lnTo>
                  <a:lnTo>
                    <a:pt x="234" y="376"/>
                  </a:lnTo>
                  <a:lnTo>
                    <a:pt x="244" y="387"/>
                  </a:lnTo>
                  <a:lnTo>
                    <a:pt x="239" y="388"/>
                  </a:lnTo>
                  <a:lnTo>
                    <a:pt x="227" y="391"/>
                  </a:lnTo>
                  <a:lnTo>
                    <a:pt x="209" y="394"/>
                  </a:lnTo>
                  <a:lnTo>
                    <a:pt x="186" y="396"/>
                  </a:lnTo>
                  <a:lnTo>
                    <a:pt x="160" y="399"/>
                  </a:lnTo>
                  <a:lnTo>
                    <a:pt x="132" y="400"/>
                  </a:lnTo>
                  <a:lnTo>
                    <a:pt x="105" y="399"/>
                  </a:lnTo>
                  <a:lnTo>
                    <a:pt x="79" y="394"/>
                  </a:lnTo>
                  <a:lnTo>
                    <a:pt x="81" y="384"/>
                  </a:lnTo>
                  <a:lnTo>
                    <a:pt x="87" y="357"/>
                  </a:lnTo>
                  <a:lnTo>
                    <a:pt x="90" y="322"/>
                  </a:lnTo>
                  <a:lnTo>
                    <a:pt x="89" y="284"/>
                  </a:lnTo>
                  <a:lnTo>
                    <a:pt x="84" y="243"/>
                  </a:lnTo>
                  <a:lnTo>
                    <a:pt x="80" y="201"/>
                  </a:lnTo>
                  <a:lnTo>
                    <a:pt x="78" y="169"/>
                  </a:lnTo>
                  <a:lnTo>
                    <a:pt x="76" y="155"/>
                  </a:lnTo>
                  <a:lnTo>
                    <a:pt x="73" y="122"/>
                  </a:lnTo>
                  <a:lnTo>
                    <a:pt x="86" y="87"/>
                  </a:lnTo>
                  <a:lnTo>
                    <a:pt x="47" y="119"/>
                  </a:lnTo>
                  <a:lnTo>
                    <a:pt x="26" y="126"/>
                  </a:lnTo>
                  <a:lnTo>
                    <a:pt x="0" y="100"/>
                  </a:lnTo>
                  <a:lnTo>
                    <a:pt x="14" y="8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1" name="Freeform 66"/>
            <p:cNvSpPr>
              <a:spLocks/>
            </p:cNvSpPr>
            <p:nvPr/>
          </p:nvSpPr>
          <p:spPr bwMode="auto">
            <a:xfrm>
              <a:off x="3197" y="3105"/>
              <a:ext cx="109" cy="75"/>
            </a:xfrm>
            <a:custGeom>
              <a:avLst/>
              <a:gdLst>
                <a:gd name="T0" fmla="*/ 107 w 327"/>
                <a:gd name="T1" fmla="*/ 12 h 226"/>
                <a:gd name="T2" fmla="*/ 102 w 327"/>
                <a:gd name="T3" fmla="*/ 19 h 226"/>
                <a:gd name="T4" fmla="*/ 96 w 327"/>
                <a:gd name="T5" fmla="*/ 24 h 226"/>
                <a:gd name="T6" fmla="*/ 93 w 327"/>
                <a:gd name="T7" fmla="*/ 27 h 226"/>
                <a:gd name="T8" fmla="*/ 90 w 327"/>
                <a:gd name="T9" fmla="*/ 31 h 226"/>
                <a:gd name="T10" fmla="*/ 81 w 327"/>
                <a:gd name="T11" fmla="*/ 38 h 226"/>
                <a:gd name="T12" fmla="*/ 71 w 327"/>
                <a:gd name="T13" fmla="*/ 43 h 226"/>
                <a:gd name="T14" fmla="*/ 64 w 327"/>
                <a:gd name="T15" fmla="*/ 46 h 226"/>
                <a:gd name="T16" fmla="*/ 35 w 327"/>
                <a:gd name="T17" fmla="*/ 65 h 226"/>
                <a:gd name="T18" fmla="*/ 18 w 327"/>
                <a:gd name="T19" fmla="*/ 75 h 226"/>
                <a:gd name="T20" fmla="*/ 17 w 327"/>
                <a:gd name="T21" fmla="*/ 75 h 226"/>
                <a:gd name="T22" fmla="*/ 14 w 327"/>
                <a:gd name="T23" fmla="*/ 74 h 226"/>
                <a:gd name="T24" fmla="*/ 10 w 327"/>
                <a:gd name="T25" fmla="*/ 73 h 226"/>
                <a:gd name="T26" fmla="*/ 5 w 327"/>
                <a:gd name="T27" fmla="*/ 73 h 226"/>
                <a:gd name="T28" fmla="*/ 0 w 327"/>
                <a:gd name="T29" fmla="*/ 71 h 226"/>
                <a:gd name="T30" fmla="*/ 0 w 327"/>
                <a:gd name="T31" fmla="*/ 68 h 226"/>
                <a:gd name="T32" fmla="*/ 1 w 327"/>
                <a:gd name="T33" fmla="*/ 62 h 226"/>
                <a:gd name="T34" fmla="*/ 10 w 327"/>
                <a:gd name="T35" fmla="*/ 55 h 226"/>
                <a:gd name="T36" fmla="*/ 17 w 327"/>
                <a:gd name="T37" fmla="*/ 56 h 226"/>
                <a:gd name="T38" fmla="*/ 20 w 327"/>
                <a:gd name="T39" fmla="*/ 58 h 226"/>
                <a:gd name="T40" fmla="*/ 21 w 327"/>
                <a:gd name="T41" fmla="*/ 60 h 226"/>
                <a:gd name="T42" fmla="*/ 22 w 327"/>
                <a:gd name="T43" fmla="*/ 61 h 226"/>
                <a:gd name="T44" fmla="*/ 26 w 327"/>
                <a:gd name="T45" fmla="*/ 58 h 226"/>
                <a:gd name="T46" fmla="*/ 36 w 327"/>
                <a:gd name="T47" fmla="*/ 52 h 226"/>
                <a:gd name="T48" fmla="*/ 46 w 327"/>
                <a:gd name="T49" fmla="*/ 44 h 226"/>
                <a:gd name="T50" fmla="*/ 53 w 327"/>
                <a:gd name="T51" fmla="*/ 37 h 226"/>
                <a:gd name="T52" fmla="*/ 58 w 327"/>
                <a:gd name="T53" fmla="*/ 31 h 226"/>
                <a:gd name="T54" fmla="*/ 64 w 327"/>
                <a:gd name="T55" fmla="*/ 24 h 226"/>
                <a:gd name="T56" fmla="*/ 72 w 327"/>
                <a:gd name="T57" fmla="*/ 19 h 226"/>
                <a:gd name="T58" fmla="*/ 79 w 327"/>
                <a:gd name="T59" fmla="*/ 16 h 226"/>
                <a:gd name="T60" fmla="*/ 86 w 327"/>
                <a:gd name="T61" fmla="*/ 13 h 226"/>
                <a:gd name="T62" fmla="*/ 92 w 327"/>
                <a:gd name="T63" fmla="*/ 7 h 226"/>
                <a:gd name="T64" fmla="*/ 98 w 327"/>
                <a:gd name="T65" fmla="*/ 2 h 226"/>
                <a:gd name="T66" fmla="*/ 100 w 327"/>
                <a:gd name="T67" fmla="*/ 0 h 226"/>
                <a:gd name="T68" fmla="*/ 102 w 327"/>
                <a:gd name="T69" fmla="*/ 0 h 226"/>
                <a:gd name="T70" fmla="*/ 106 w 327"/>
                <a:gd name="T71" fmla="*/ 2 h 226"/>
                <a:gd name="T72" fmla="*/ 109 w 327"/>
                <a:gd name="T73" fmla="*/ 5 h 226"/>
                <a:gd name="T74" fmla="*/ 109 w 327"/>
                <a:gd name="T75" fmla="*/ 9 h 22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27"/>
                <a:gd name="T115" fmla="*/ 0 h 226"/>
                <a:gd name="T116" fmla="*/ 327 w 327"/>
                <a:gd name="T117" fmla="*/ 226 h 22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27" h="226">
                  <a:moveTo>
                    <a:pt x="326" y="26"/>
                  </a:moveTo>
                  <a:lnTo>
                    <a:pt x="320" y="37"/>
                  </a:lnTo>
                  <a:lnTo>
                    <a:pt x="313" y="46"/>
                  </a:lnTo>
                  <a:lnTo>
                    <a:pt x="305" y="56"/>
                  </a:lnTo>
                  <a:lnTo>
                    <a:pt x="297" y="64"/>
                  </a:lnTo>
                  <a:lnTo>
                    <a:pt x="289" y="72"/>
                  </a:lnTo>
                  <a:lnTo>
                    <a:pt x="284" y="77"/>
                  </a:lnTo>
                  <a:lnTo>
                    <a:pt x="279" y="81"/>
                  </a:lnTo>
                  <a:lnTo>
                    <a:pt x="278" y="82"/>
                  </a:lnTo>
                  <a:lnTo>
                    <a:pt x="269" y="93"/>
                  </a:lnTo>
                  <a:lnTo>
                    <a:pt x="257" y="103"/>
                  </a:lnTo>
                  <a:lnTo>
                    <a:pt x="242" y="114"/>
                  </a:lnTo>
                  <a:lnTo>
                    <a:pt x="227" y="123"/>
                  </a:lnTo>
                  <a:lnTo>
                    <a:pt x="212" y="129"/>
                  </a:lnTo>
                  <a:lnTo>
                    <a:pt x="200" y="136"/>
                  </a:lnTo>
                  <a:lnTo>
                    <a:pt x="192" y="140"/>
                  </a:lnTo>
                  <a:lnTo>
                    <a:pt x="189" y="141"/>
                  </a:lnTo>
                  <a:lnTo>
                    <a:pt x="104" y="196"/>
                  </a:lnTo>
                  <a:lnTo>
                    <a:pt x="73" y="221"/>
                  </a:lnTo>
                  <a:lnTo>
                    <a:pt x="53" y="226"/>
                  </a:lnTo>
                  <a:lnTo>
                    <a:pt x="52" y="226"/>
                  </a:lnTo>
                  <a:lnTo>
                    <a:pt x="50" y="225"/>
                  </a:lnTo>
                  <a:lnTo>
                    <a:pt x="46" y="223"/>
                  </a:lnTo>
                  <a:lnTo>
                    <a:pt x="42" y="222"/>
                  </a:lnTo>
                  <a:lnTo>
                    <a:pt x="36" y="221"/>
                  </a:lnTo>
                  <a:lnTo>
                    <a:pt x="29" y="220"/>
                  </a:lnTo>
                  <a:lnTo>
                    <a:pt x="22" y="220"/>
                  </a:lnTo>
                  <a:lnTo>
                    <a:pt x="14" y="221"/>
                  </a:lnTo>
                  <a:lnTo>
                    <a:pt x="3" y="220"/>
                  </a:lnTo>
                  <a:lnTo>
                    <a:pt x="0" y="214"/>
                  </a:lnTo>
                  <a:lnTo>
                    <a:pt x="0" y="208"/>
                  </a:lnTo>
                  <a:lnTo>
                    <a:pt x="1" y="204"/>
                  </a:lnTo>
                  <a:lnTo>
                    <a:pt x="1" y="199"/>
                  </a:lnTo>
                  <a:lnTo>
                    <a:pt x="4" y="187"/>
                  </a:lnTo>
                  <a:lnTo>
                    <a:pt x="13" y="174"/>
                  </a:lnTo>
                  <a:lnTo>
                    <a:pt x="31" y="167"/>
                  </a:lnTo>
                  <a:lnTo>
                    <a:pt x="42" y="166"/>
                  </a:lnTo>
                  <a:lnTo>
                    <a:pt x="50" y="168"/>
                  </a:lnTo>
                  <a:lnTo>
                    <a:pt x="55" y="170"/>
                  </a:lnTo>
                  <a:lnTo>
                    <a:pt x="60" y="174"/>
                  </a:lnTo>
                  <a:lnTo>
                    <a:pt x="62" y="177"/>
                  </a:lnTo>
                  <a:lnTo>
                    <a:pt x="64" y="180"/>
                  </a:lnTo>
                  <a:lnTo>
                    <a:pt x="65" y="183"/>
                  </a:lnTo>
                  <a:lnTo>
                    <a:pt x="65" y="184"/>
                  </a:lnTo>
                  <a:lnTo>
                    <a:pt x="69" y="182"/>
                  </a:lnTo>
                  <a:lnTo>
                    <a:pt x="78" y="176"/>
                  </a:lnTo>
                  <a:lnTo>
                    <a:pt x="91" y="167"/>
                  </a:lnTo>
                  <a:lnTo>
                    <a:pt x="107" y="156"/>
                  </a:lnTo>
                  <a:lnTo>
                    <a:pt x="123" y="144"/>
                  </a:lnTo>
                  <a:lnTo>
                    <a:pt x="139" y="132"/>
                  </a:lnTo>
                  <a:lnTo>
                    <a:pt x="151" y="120"/>
                  </a:lnTo>
                  <a:lnTo>
                    <a:pt x="159" y="111"/>
                  </a:lnTo>
                  <a:lnTo>
                    <a:pt x="165" y="102"/>
                  </a:lnTo>
                  <a:lnTo>
                    <a:pt x="173" y="93"/>
                  </a:lnTo>
                  <a:lnTo>
                    <a:pt x="182" y="83"/>
                  </a:lnTo>
                  <a:lnTo>
                    <a:pt x="193" y="73"/>
                  </a:lnTo>
                  <a:lnTo>
                    <a:pt x="203" y="64"/>
                  </a:lnTo>
                  <a:lnTo>
                    <a:pt x="215" y="56"/>
                  </a:lnTo>
                  <a:lnTo>
                    <a:pt x="226" y="50"/>
                  </a:lnTo>
                  <a:lnTo>
                    <a:pt x="236" y="48"/>
                  </a:lnTo>
                  <a:lnTo>
                    <a:pt x="246" y="45"/>
                  </a:lnTo>
                  <a:lnTo>
                    <a:pt x="257" y="39"/>
                  </a:lnTo>
                  <a:lnTo>
                    <a:pt x="267" y="31"/>
                  </a:lnTo>
                  <a:lnTo>
                    <a:pt x="277" y="22"/>
                  </a:lnTo>
                  <a:lnTo>
                    <a:pt x="286" y="14"/>
                  </a:lnTo>
                  <a:lnTo>
                    <a:pt x="293" y="7"/>
                  </a:lnTo>
                  <a:lnTo>
                    <a:pt x="297" y="3"/>
                  </a:lnTo>
                  <a:lnTo>
                    <a:pt x="300" y="0"/>
                  </a:lnTo>
                  <a:lnTo>
                    <a:pt x="301" y="0"/>
                  </a:lnTo>
                  <a:lnTo>
                    <a:pt x="305" y="1"/>
                  </a:lnTo>
                  <a:lnTo>
                    <a:pt x="310" y="4"/>
                  </a:lnTo>
                  <a:lnTo>
                    <a:pt x="317" y="6"/>
                  </a:lnTo>
                  <a:lnTo>
                    <a:pt x="321" y="9"/>
                  </a:lnTo>
                  <a:lnTo>
                    <a:pt x="326" y="14"/>
                  </a:lnTo>
                  <a:lnTo>
                    <a:pt x="327" y="20"/>
                  </a:lnTo>
                  <a:lnTo>
                    <a:pt x="326" y="2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2" name="Freeform 67"/>
            <p:cNvSpPr>
              <a:spLocks/>
            </p:cNvSpPr>
            <p:nvPr/>
          </p:nvSpPr>
          <p:spPr bwMode="auto">
            <a:xfrm>
              <a:off x="3292" y="3081"/>
              <a:ext cx="41" cy="40"/>
            </a:xfrm>
            <a:custGeom>
              <a:avLst/>
              <a:gdLst>
                <a:gd name="T0" fmla="*/ 0 w 123"/>
                <a:gd name="T1" fmla="*/ 25 h 119"/>
                <a:gd name="T2" fmla="*/ 1 w 123"/>
                <a:gd name="T3" fmla="*/ 25 h 119"/>
                <a:gd name="T4" fmla="*/ 3 w 123"/>
                <a:gd name="T5" fmla="*/ 26 h 119"/>
                <a:gd name="T6" fmla="*/ 6 w 123"/>
                <a:gd name="T7" fmla="*/ 27 h 119"/>
                <a:gd name="T8" fmla="*/ 10 w 123"/>
                <a:gd name="T9" fmla="*/ 29 h 119"/>
                <a:gd name="T10" fmla="*/ 13 w 123"/>
                <a:gd name="T11" fmla="*/ 31 h 119"/>
                <a:gd name="T12" fmla="*/ 16 w 123"/>
                <a:gd name="T13" fmla="*/ 34 h 119"/>
                <a:gd name="T14" fmla="*/ 18 w 123"/>
                <a:gd name="T15" fmla="*/ 37 h 119"/>
                <a:gd name="T16" fmla="*/ 19 w 123"/>
                <a:gd name="T17" fmla="*/ 40 h 119"/>
                <a:gd name="T18" fmla="*/ 41 w 123"/>
                <a:gd name="T19" fmla="*/ 9 h 119"/>
                <a:gd name="T20" fmla="*/ 20 w 123"/>
                <a:gd name="T21" fmla="*/ 30 h 119"/>
                <a:gd name="T22" fmla="*/ 20 w 123"/>
                <a:gd name="T23" fmla="*/ 30 h 119"/>
                <a:gd name="T24" fmla="*/ 20 w 123"/>
                <a:gd name="T25" fmla="*/ 29 h 119"/>
                <a:gd name="T26" fmla="*/ 19 w 123"/>
                <a:gd name="T27" fmla="*/ 28 h 119"/>
                <a:gd name="T28" fmla="*/ 17 w 123"/>
                <a:gd name="T29" fmla="*/ 27 h 119"/>
                <a:gd name="T30" fmla="*/ 15 w 123"/>
                <a:gd name="T31" fmla="*/ 25 h 119"/>
                <a:gd name="T32" fmla="*/ 13 w 123"/>
                <a:gd name="T33" fmla="*/ 24 h 119"/>
                <a:gd name="T34" fmla="*/ 9 w 123"/>
                <a:gd name="T35" fmla="*/ 23 h 119"/>
                <a:gd name="T36" fmla="*/ 5 w 123"/>
                <a:gd name="T37" fmla="*/ 22 h 119"/>
                <a:gd name="T38" fmla="*/ 19 w 123"/>
                <a:gd name="T39" fmla="*/ 0 h 119"/>
                <a:gd name="T40" fmla="*/ 18 w 123"/>
                <a:gd name="T41" fmla="*/ 0 h 119"/>
                <a:gd name="T42" fmla="*/ 17 w 123"/>
                <a:gd name="T43" fmla="*/ 1 h 119"/>
                <a:gd name="T44" fmla="*/ 14 w 123"/>
                <a:gd name="T45" fmla="*/ 3 h 119"/>
                <a:gd name="T46" fmla="*/ 11 w 123"/>
                <a:gd name="T47" fmla="*/ 6 h 119"/>
                <a:gd name="T48" fmla="*/ 7 w 123"/>
                <a:gd name="T49" fmla="*/ 10 h 119"/>
                <a:gd name="T50" fmla="*/ 4 w 123"/>
                <a:gd name="T51" fmla="*/ 14 h 119"/>
                <a:gd name="T52" fmla="*/ 1 w 123"/>
                <a:gd name="T53" fmla="*/ 19 h 119"/>
                <a:gd name="T54" fmla="*/ 0 w 123"/>
                <a:gd name="T55" fmla="*/ 25 h 119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23"/>
                <a:gd name="T85" fmla="*/ 0 h 119"/>
                <a:gd name="T86" fmla="*/ 123 w 123"/>
                <a:gd name="T87" fmla="*/ 119 h 119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23" h="119">
                  <a:moveTo>
                    <a:pt x="0" y="73"/>
                  </a:moveTo>
                  <a:lnTo>
                    <a:pt x="2" y="75"/>
                  </a:lnTo>
                  <a:lnTo>
                    <a:pt x="9" y="77"/>
                  </a:lnTo>
                  <a:lnTo>
                    <a:pt x="18" y="81"/>
                  </a:lnTo>
                  <a:lnTo>
                    <a:pt x="29" y="86"/>
                  </a:lnTo>
                  <a:lnTo>
                    <a:pt x="39" y="93"/>
                  </a:lnTo>
                  <a:lnTo>
                    <a:pt x="48" y="101"/>
                  </a:lnTo>
                  <a:lnTo>
                    <a:pt x="55" y="110"/>
                  </a:lnTo>
                  <a:lnTo>
                    <a:pt x="57" y="119"/>
                  </a:lnTo>
                  <a:lnTo>
                    <a:pt x="123" y="28"/>
                  </a:lnTo>
                  <a:lnTo>
                    <a:pt x="61" y="89"/>
                  </a:lnTo>
                  <a:lnTo>
                    <a:pt x="61" y="88"/>
                  </a:lnTo>
                  <a:lnTo>
                    <a:pt x="59" y="86"/>
                  </a:lnTo>
                  <a:lnTo>
                    <a:pt x="56" y="83"/>
                  </a:lnTo>
                  <a:lnTo>
                    <a:pt x="52" y="79"/>
                  </a:lnTo>
                  <a:lnTo>
                    <a:pt x="46" y="75"/>
                  </a:lnTo>
                  <a:lnTo>
                    <a:pt x="38" y="71"/>
                  </a:lnTo>
                  <a:lnTo>
                    <a:pt x="28" y="67"/>
                  </a:lnTo>
                  <a:lnTo>
                    <a:pt x="16" y="64"/>
                  </a:lnTo>
                  <a:lnTo>
                    <a:pt x="57" y="0"/>
                  </a:lnTo>
                  <a:lnTo>
                    <a:pt x="55" y="1"/>
                  </a:lnTo>
                  <a:lnTo>
                    <a:pt x="50" y="4"/>
                  </a:lnTo>
                  <a:lnTo>
                    <a:pt x="42" y="10"/>
                  </a:lnTo>
                  <a:lnTo>
                    <a:pt x="33" y="18"/>
                  </a:lnTo>
                  <a:lnTo>
                    <a:pt x="22" y="29"/>
                  </a:lnTo>
                  <a:lnTo>
                    <a:pt x="12" y="42"/>
                  </a:lnTo>
                  <a:lnTo>
                    <a:pt x="4" y="56"/>
                  </a:lnTo>
                  <a:lnTo>
                    <a:pt x="0" y="7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3" name="Freeform 68"/>
            <p:cNvSpPr>
              <a:spLocks/>
            </p:cNvSpPr>
            <p:nvPr/>
          </p:nvSpPr>
          <p:spPr bwMode="auto">
            <a:xfrm>
              <a:off x="3201" y="3390"/>
              <a:ext cx="14" cy="5"/>
            </a:xfrm>
            <a:custGeom>
              <a:avLst/>
              <a:gdLst>
                <a:gd name="T0" fmla="*/ 0 w 42"/>
                <a:gd name="T1" fmla="*/ 2 h 16"/>
                <a:gd name="T2" fmla="*/ 0 w 42"/>
                <a:gd name="T3" fmla="*/ 2 h 16"/>
                <a:gd name="T4" fmla="*/ 2 w 42"/>
                <a:gd name="T5" fmla="*/ 2 h 16"/>
                <a:gd name="T6" fmla="*/ 3 w 42"/>
                <a:gd name="T7" fmla="*/ 1 h 16"/>
                <a:gd name="T8" fmla="*/ 5 w 42"/>
                <a:gd name="T9" fmla="*/ 0 h 16"/>
                <a:gd name="T10" fmla="*/ 7 w 42"/>
                <a:gd name="T11" fmla="*/ 0 h 16"/>
                <a:gd name="T12" fmla="*/ 9 w 42"/>
                <a:gd name="T13" fmla="*/ 0 h 16"/>
                <a:gd name="T14" fmla="*/ 12 w 42"/>
                <a:gd name="T15" fmla="*/ 1 h 16"/>
                <a:gd name="T16" fmla="*/ 14 w 42"/>
                <a:gd name="T17" fmla="*/ 2 h 16"/>
                <a:gd name="T18" fmla="*/ 13 w 42"/>
                <a:gd name="T19" fmla="*/ 2 h 16"/>
                <a:gd name="T20" fmla="*/ 10 w 42"/>
                <a:gd name="T21" fmla="*/ 2 h 16"/>
                <a:gd name="T22" fmla="*/ 7 w 42"/>
                <a:gd name="T23" fmla="*/ 3 h 16"/>
                <a:gd name="T24" fmla="*/ 5 w 42"/>
                <a:gd name="T25" fmla="*/ 5 h 16"/>
                <a:gd name="T26" fmla="*/ 0 w 42"/>
                <a:gd name="T27" fmla="*/ 2 h 1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2"/>
                <a:gd name="T43" fmla="*/ 0 h 16"/>
                <a:gd name="T44" fmla="*/ 42 w 42"/>
                <a:gd name="T45" fmla="*/ 16 h 1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2" h="16">
                  <a:moveTo>
                    <a:pt x="0" y="7"/>
                  </a:moveTo>
                  <a:lnTo>
                    <a:pt x="1" y="6"/>
                  </a:lnTo>
                  <a:lnTo>
                    <a:pt x="5" y="5"/>
                  </a:lnTo>
                  <a:lnTo>
                    <a:pt x="9" y="3"/>
                  </a:lnTo>
                  <a:lnTo>
                    <a:pt x="15" y="1"/>
                  </a:lnTo>
                  <a:lnTo>
                    <a:pt x="22" y="0"/>
                  </a:lnTo>
                  <a:lnTo>
                    <a:pt x="28" y="0"/>
                  </a:lnTo>
                  <a:lnTo>
                    <a:pt x="35" y="3"/>
                  </a:lnTo>
                  <a:lnTo>
                    <a:pt x="42" y="7"/>
                  </a:lnTo>
                  <a:lnTo>
                    <a:pt x="39" y="7"/>
                  </a:lnTo>
                  <a:lnTo>
                    <a:pt x="29" y="7"/>
                  </a:lnTo>
                  <a:lnTo>
                    <a:pt x="20" y="9"/>
                  </a:lnTo>
                  <a:lnTo>
                    <a:pt x="14" y="16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4" name="Freeform 69"/>
            <p:cNvSpPr>
              <a:spLocks/>
            </p:cNvSpPr>
            <p:nvPr/>
          </p:nvSpPr>
          <p:spPr bwMode="auto">
            <a:xfrm>
              <a:off x="3302" y="3405"/>
              <a:ext cx="8" cy="10"/>
            </a:xfrm>
            <a:custGeom>
              <a:avLst/>
              <a:gdLst>
                <a:gd name="T0" fmla="*/ 8 w 25"/>
                <a:gd name="T1" fmla="*/ 0 h 29"/>
                <a:gd name="T2" fmla="*/ 7 w 25"/>
                <a:gd name="T3" fmla="*/ 1 h 29"/>
                <a:gd name="T4" fmla="*/ 4 w 25"/>
                <a:gd name="T5" fmla="*/ 2 h 29"/>
                <a:gd name="T6" fmla="*/ 1 w 25"/>
                <a:gd name="T7" fmla="*/ 4 h 29"/>
                <a:gd name="T8" fmla="*/ 0 w 25"/>
                <a:gd name="T9" fmla="*/ 8 h 29"/>
                <a:gd name="T10" fmla="*/ 5 w 25"/>
                <a:gd name="T11" fmla="*/ 10 h 29"/>
                <a:gd name="T12" fmla="*/ 5 w 25"/>
                <a:gd name="T13" fmla="*/ 9 h 29"/>
                <a:gd name="T14" fmla="*/ 5 w 25"/>
                <a:gd name="T15" fmla="*/ 7 h 29"/>
                <a:gd name="T16" fmla="*/ 6 w 25"/>
                <a:gd name="T17" fmla="*/ 3 h 29"/>
                <a:gd name="T18" fmla="*/ 8 w 25"/>
                <a:gd name="T19" fmla="*/ 0 h 2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5"/>
                <a:gd name="T31" fmla="*/ 0 h 29"/>
                <a:gd name="T32" fmla="*/ 25 w 25"/>
                <a:gd name="T33" fmla="*/ 29 h 2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5" h="29">
                  <a:moveTo>
                    <a:pt x="25" y="0"/>
                  </a:moveTo>
                  <a:lnTo>
                    <a:pt x="22" y="2"/>
                  </a:lnTo>
                  <a:lnTo>
                    <a:pt x="13" y="6"/>
                  </a:lnTo>
                  <a:lnTo>
                    <a:pt x="4" y="13"/>
                  </a:lnTo>
                  <a:lnTo>
                    <a:pt x="0" y="22"/>
                  </a:lnTo>
                  <a:lnTo>
                    <a:pt x="16" y="29"/>
                  </a:lnTo>
                  <a:lnTo>
                    <a:pt x="16" y="26"/>
                  </a:lnTo>
                  <a:lnTo>
                    <a:pt x="16" y="19"/>
                  </a:lnTo>
                  <a:lnTo>
                    <a:pt x="18" y="10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5" name="Freeform 70"/>
            <p:cNvSpPr>
              <a:spLocks/>
            </p:cNvSpPr>
            <p:nvPr/>
          </p:nvSpPr>
          <p:spPr bwMode="auto">
            <a:xfrm>
              <a:off x="3252" y="3115"/>
              <a:ext cx="44" cy="32"/>
            </a:xfrm>
            <a:custGeom>
              <a:avLst/>
              <a:gdLst>
                <a:gd name="T0" fmla="*/ 44 w 132"/>
                <a:gd name="T1" fmla="*/ 0 h 96"/>
                <a:gd name="T2" fmla="*/ 44 w 132"/>
                <a:gd name="T3" fmla="*/ 0 h 96"/>
                <a:gd name="T4" fmla="*/ 42 w 132"/>
                <a:gd name="T5" fmla="*/ 1 h 96"/>
                <a:gd name="T6" fmla="*/ 41 w 132"/>
                <a:gd name="T7" fmla="*/ 3 h 96"/>
                <a:gd name="T8" fmla="*/ 38 w 132"/>
                <a:gd name="T9" fmla="*/ 5 h 96"/>
                <a:gd name="T10" fmla="*/ 36 w 132"/>
                <a:gd name="T11" fmla="*/ 6 h 96"/>
                <a:gd name="T12" fmla="*/ 33 w 132"/>
                <a:gd name="T13" fmla="*/ 8 h 96"/>
                <a:gd name="T14" fmla="*/ 31 w 132"/>
                <a:gd name="T15" fmla="*/ 9 h 96"/>
                <a:gd name="T16" fmla="*/ 29 w 132"/>
                <a:gd name="T17" fmla="*/ 11 h 96"/>
                <a:gd name="T18" fmla="*/ 26 w 132"/>
                <a:gd name="T19" fmla="*/ 12 h 96"/>
                <a:gd name="T20" fmla="*/ 22 w 132"/>
                <a:gd name="T21" fmla="*/ 14 h 96"/>
                <a:gd name="T22" fmla="*/ 19 w 132"/>
                <a:gd name="T23" fmla="*/ 15 h 96"/>
                <a:gd name="T24" fmla="*/ 18 w 132"/>
                <a:gd name="T25" fmla="*/ 16 h 96"/>
                <a:gd name="T26" fmla="*/ 0 w 132"/>
                <a:gd name="T27" fmla="*/ 32 h 96"/>
                <a:gd name="T28" fmla="*/ 1 w 132"/>
                <a:gd name="T29" fmla="*/ 32 h 96"/>
                <a:gd name="T30" fmla="*/ 3 w 132"/>
                <a:gd name="T31" fmla="*/ 31 h 96"/>
                <a:gd name="T32" fmla="*/ 7 w 132"/>
                <a:gd name="T33" fmla="*/ 29 h 96"/>
                <a:gd name="T34" fmla="*/ 11 w 132"/>
                <a:gd name="T35" fmla="*/ 26 h 96"/>
                <a:gd name="T36" fmla="*/ 15 w 132"/>
                <a:gd name="T37" fmla="*/ 24 h 96"/>
                <a:gd name="T38" fmla="*/ 20 w 132"/>
                <a:gd name="T39" fmla="*/ 22 h 96"/>
                <a:gd name="T40" fmla="*/ 23 w 132"/>
                <a:gd name="T41" fmla="*/ 20 h 96"/>
                <a:gd name="T42" fmla="*/ 25 w 132"/>
                <a:gd name="T43" fmla="*/ 19 h 96"/>
                <a:gd name="T44" fmla="*/ 26 w 132"/>
                <a:gd name="T45" fmla="*/ 18 h 96"/>
                <a:gd name="T46" fmla="*/ 29 w 132"/>
                <a:gd name="T47" fmla="*/ 15 h 96"/>
                <a:gd name="T48" fmla="*/ 32 w 132"/>
                <a:gd name="T49" fmla="*/ 12 h 96"/>
                <a:gd name="T50" fmla="*/ 36 w 132"/>
                <a:gd name="T51" fmla="*/ 9 h 96"/>
                <a:gd name="T52" fmla="*/ 39 w 132"/>
                <a:gd name="T53" fmla="*/ 6 h 96"/>
                <a:gd name="T54" fmla="*/ 41 w 132"/>
                <a:gd name="T55" fmla="*/ 3 h 96"/>
                <a:gd name="T56" fmla="*/ 43 w 132"/>
                <a:gd name="T57" fmla="*/ 1 h 96"/>
                <a:gd name="T58" fmla="*/ 44 w 132"/>
                <a:gd name="T59" fmla="*/ 0 h 9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132"/>
                <a:gd name="T91" fmla="*/ 0 h 96"/>
                <a:gd name="T92" fmla="*/ 132 w 132"/>
                <a:gd name="T93" fmla="*/ 96 h 9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132" h="96">
                  <a:moveTo>
                    <a:pt x="132" y="0"/>
                  </a:moveTo>
                  <a:lnTo>
                    <a:pt x="131" y="1"/>
                  </a:lnTo>
                  <a:lnTo>
                    <a:pt x="127" y="4"/>
                  </a:lnTo>
                  <a:lnTo>
                    <a:pt x="122" y="9"/>
                  </a:lnTo>
                  <a:lnTo>
                    <a:pt x="115" y="14"/>
                  </a:lnTo>
                  <a:lnTo>
                    <a:pt x="107" y="19"/>
                  </a:lnTo>
                  <a:lnTo>
                    <a:pt x="99" y="25"/>
                  </a:lnTo>
                  <a:lnTo>
                    <a:pt x="93" y="28"/>
                  </a:lnTo>
                  <a:lnTo>
                    <a:pt x="87" y="32"/>
                  </a:lnTo>
                  <a:lnTo>
                    <a:pt x="77" y="37"/>
                  </a:lnTo>
                  <a:lnTo>
                    <a:pt x="65" y="43"/>
                  </a:lnTo>
                  <a:lnTo>
                    <a:pt x="58" y="46"/>
                  </a:lnTo>
                  <a:lnTo>
                    <a:pt x="54" y="49"/>
                  </a:lnTo>
                  <a:lnTo>
                    <a:pt x="0" y="96"/>
                  </a:lnTo>
                  <a:lnTo>
                    <a:pt x="2" y="95"/>
                  </a:lnTo>
                  <a:lnTo>
                    <a:pt x="10" y="92"/>
                  </a:lnTo>
                  <a:lnTo>
                    <a:pt x="21" y="86"/>
                  </a:lnTo>
                  <a:lnTo>
                    <a:pt x="34" y="79"/>
                  </a:lnTo>
                  <a:lnTo>
                    <a:pt x="46" y="72"/>
                  </a:lnTo>
                  <a:lnTo>
                    <a:pt x="59" y="67"/>
                  </a:lnTo>
                  <a:lnTo>
                    <a:pt x="69" y="61"/>
                  </a:lnTo>
                  <a:lnTo>
                    <a:pt x="74" y="58"/>
                  </a:lnTo>
                  <a:lnTo>
                    <a:pt x="79" y="53"/>
                  </a:lnTo>
                  <a:lnTo>
                    <a:pt x="87" y="45"/>
                  </a:lnTo>
                  <a:lnTo>
                    <a:pt x="97" y="36"/>
                  </a:lnTo>
                  <a:lnTo>
                    <a:pt x="107" y="26"/>
                  </a:lnTo>
                  <a:lnTo>
                    <a:pt x="116" y="17"/>
                  </a:lnTo>
                  <a:lnTo>
                    <a:pt x="124" y="8"/>
                  </a:lnTo>
                  <a:lnTo>
                    <a:pt x="130" y="2"/>
                  </a:lnTo>
                  <a:lnTo>
                    <a:pt x="132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6" name="Freeform 71"/>
            <p:cNvSpPr>
              <a:spLocks/>
            </p:cNvSpPr>
            <p:nvPr/>
          </p:nvSpPr>
          <p:spPr bwMode="auto">
            <a:xfrm>
              <a:off x="3204" y="3165"/>
              <a:ext cx="12" cy="6"/>
            </a:xfrm>
            <a:custGeom>
              <a:avLst/>
              <a:gdLst>
                <a:gd name="T0" fmla="*/ 12 w 35"/>
                <a:gd name="T1" fmla="*/ 4 h 20"/>
                <a:gd name="T2" fmla="*/ 11 w 35"/>
                <a:gd name="T3" fmla="*/ 3 h 20"/>
                <a:gd name="T4" fmla="*/ 9 w 35"/>
                <a:gd name="T5" fmla="*/ 2 h 20"/>
                <a:gd name="T6" fmla="*/ 7 w 35"/>
                <a:gd name="T7" fmla="*/ 1 h 20"/>
                <a:gd name="T8" fmla="*/ 4 w 35"/>
                <a:gd name="T9" fmla="*/ 0 h 20"/>
                <a:gd name="T10" fmla="*/ 2 w 35"/>
                <a:gd name="T11" fmla="*/ 0 h 20"/>
                <a:gd name="T12" fmla="*/ 1 w 35"/>
                <a:gd name="T13" fmla="*/ 2 h 20"/>
                <a:gd name="T14" fmla="*/ 0 w 35"/>
                <a:gd name="T15" fmla="*/ 3 h 20"/>
                <a:gd name="T16" fmla="*/ 0 w 35"/>
                <a:gd name="T17" fmla="*/ 3 h 20"/>
                <a:gd name="T18" fmla="*/ 1 w 35"/>
                <a:gd name="T19" fmla="*/ 6 h 20"/>
                <a:gd name="T20" fmla="*/ 9 w 35"/>
                <a:gd name="T21" fmla="*/ 6 h 20"/>
                <a:gd name="T22" fmla="*/ 12 w 35"/>
                <a:gd name="T23" fmla="*/ 4 h 2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5"/>
                <a:gd name="T37" fmla="*/ 0 h 20"/>
                <a:gd name="T38" fmla="*/ 35 w 35"/>
                <a:gd name="T39" fmla="*/ 20 h 2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5" h="20">
                  <a:moveTo>
                    <a:pt x="35" y="13"/>
                  </a:moveTo>
                  <a:lnTo>
                    <a:pt x="33" y="10"/>
                  </a:lnTo>
                  <a:lnTo>
                    <a:pt x="27" y="6"/>
                  </a:lnTo>
                  <a:lnTo>
                    <a:pt x="21" y="3"/>
                  </a:lnTo>
                  <a:lnTo>
                    <a:pt x="13" y="0"/>
                  </a:lnTo>
                  <a:lnTo>
                    <a:pt x="7" y="1"/>
                  </a:lnTo>
                  <a:lnTo>
                    <a:pt x="4" y="5"/>
                  </a:lnTo>
                  <a:lnTo>
                    <a:pt x="1" y="9"/>
                  </a:lnTo>
                  <a:lnTo>
                    <a:pt x="0" y="10"/>
                  </a:lnTo>
                  <a:lnTo>
                    <a:pt x="4" y="20"/>
                  </a:lnTo>
                  <a:lnTo>
                    <a:pt x="26" y="20"/>
                  </a:lnTo>
                  <a:lnTo>
                    <a:pt x="35" y="1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7" name="Freeform 72"/>
            <p:cNvSpPr>
              <a:spLocks/>
            </p:cNvSpPr>
            <p:nvPr/>
          </p:nvSpPr>
          <p:spPr bwMode="auto">
            <a:xfrm>
              <a:off x="3195" y="3108"/>
              <a:ext cx="45" cy="32"/>
            </a:xfrm>
            <a:custGeom>
              <a:avLst/>
              <a:gdLst>
                <a:gd name="T0" fmla="*/ 36 w 136"/>
                <a:gd name="T1" fmla="*/ 4 h 97"/>
                <a:gd name="T2" fmla="*/ 35 w 136"/>
                <a:gd name="T3" fmla="*/ 5 h 97"/>
                <a:gd name="T4" fmla="*/ 34 w 136"/>
                <a:gd name="T5" fmla="*/ 5 h 97"/>
                <a:gd name="T6" fmla="*/ 31 w 136"/>
                <a:gd name="T7" fmla="*/ 7 h 97"/>
                <a:gd name="T8" fmla="*/ 28 w 136"/>
                <a:gd name="T9" fmla="*/ 8 h 97"/>
                <a:gd name="T10" fmla="*/ 24 w 136"/>
                <a:gd name="T11" fmla="*/ 10 h 97"/>
                <a:gd name="T12" fmla="*/ 22 w 136"/>
                <a:gd name="T13" fmla="*/ 12 h 97"/>
                <a:gd name="T14" fmla="*/ 20 w 136"/>
                <a:gd name="T15" fmla="*/ 14 h 97"/>
                <a:gd name="T16" fmla="*/ 18 w 136"/>
                <a:gd name="T17" fmla="*/ 15 h 97"/>
                <a:gd name="T18" fmla="*/ 17 w 136"/>
                <a:gd name="T19" fmla="*/ 16 h 97"/>
                <a:gd name="T20" fmla="*/ 15 w 136"/>
                <a:gd name="T21" fmla="*/ 19 h 97"/>
                <a:gd name="T22" fmla="*/ 12 w 136"/>
                <a:gd name="T23" fmla="*/ 22 h 97"/>
                <a:gd name="T24" fmla="*/ 8 w 136"/>
                <a:gd name="T25" fmla="*/ 24 h 97"/>
                <a:gd name="T26" fmla="*/ 5 w 136"/>
                <a:gd name="T27" fmla="*/ 27 h 97"/>
                <a:gd name="T28" fmla="*/ 3 w 136"/>
                <a:gd name="T29" fmla="*/ 30 h 97"/>
                <a:gd name="T30" fmla="*/ 1 w 136"/>
                <a:gd name="T31" fmla="*/ 31 h 97"/>
                <a:gd name="T32" fmla="*/ 0 w 136"/>
                <a:gd name="T33" fmla="*/ 32 h 97"/>
                <a:gd name="T34" fmla="*/ 31 w 136"/>
                <a:gd name="T35" fmla="*/ 13 h 97"/>
                <a:gd name="T36" fmla="*/ 45 w 136"/>
                <a:gd name="T37" fmla="*/ 0 h 97"/>
                <a:gd name="T38" fmla="*/ 36 w 136"/>
                <a:gd name="T39" fmla="*/ 4 h 97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136"/>
                <a:gd name="T61" fmla="*/ 0 h 97"/>
                <a:gd name="T62" fmla="*/ 136 w 136"/>
                <a:gd name="T63" fmla="*/ 97 h 97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136" h="97">
                  <a:moveTo>
                    <a:pt x="110" y="13"/>
                  </a:moveTo>
                  <a:lnTo>
                    <a:pt x="107" y="14"/>
                  </a:lnTo>
                  <a:lnTo>
                    <a:pt x="102" y="16"/>
                  </a:lnTo>
                  <a:lnTo>
                    <a:pt x="94" y="21"/>
                  </a:lnTo>
                  <a:lnTo>
                    <a:pt x="85" y="25"/>
                  </a:lnTo>
                  <a:lnTo>
                    <a:pt x="74" y="31"/>
                  </a:lnTo>
                  <a:lnTo>
                    <a:pt x="67" y="37"/>
                  </a:lnTo>
                  <a:lnTo>
                    <a:pt x="59" y="41"/>
                  </a:lnTo>
                  <a:lnTo>
                    <a:pt x="55" y="46"/>
                  </a:lnTo>
                  <a:lnTo>
                    <a:pt x="51" y="50"/>
                  </a:lnTo>
                  <a:lnTo>
                    <a:pt x="44" y="57"/>
                  </a:lnTo>
                  <a:lnTo>
                    <a:pt x="35" y="66"/>
                  </a:lnTo>
                  <a:lnTo>
                    <a:pt x="25" y="74"/>
                  </a:lnTo>
                  <a:lnTo>
                    <a:pt x="16" y="83"/>
                  </a:lnTo>
                  <a:lnTo>
                    <a:pt x="8" y="90"/>
                  </a:lnTo>
                  <a:lnTo>
                    <a:pt x="2" y="94"/>
                  </a:lnTo>
                  <a:lnTo>
                    <a:pt x="0" y="97"/>
                  </a:lnTo>
                  <a:lnTo>
                    <a:pt x="94" y="39"/>
                  </a:lnTo>
                  <a:lnTo>
                    <a:pt x="136" y="0"/>
                  </a:lnTo>
                  <a:lnTo>
                    <a:pt x="110" y="1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8" name="Freeform 73"/>
            <p:cNvSpPr>
              <a:spLocks/>
            </p:cNvSpPr>
            <p:nvPr/>
          </p:nvSpPr>
          <p:spPr bwMode="auto">
            <a:xfrm>
              <a:off x="3155" y="3153"/>
              <a:ext cx="15" cy="4"/>
            </a:xfrm>
            <a:custGeom>
              <a:avLst/>
              <a:gdLst>
                <a:gd name="T0" fmla="*/ 15 w 44"/>
                <a:gd name="T1" fmla="*/ 3 h 13"/>
                <a:gd name="T2" fmla="*/ 8 w 44"/>
                <a:gd name="T3" fmla="*/ 0 h 13"/>
                <a:gd name="T4" fmla="*/ 0 w 44"/>
                <a:gd name="T5" fmla="*/ 3 h 13"/>
                <a:gd name="T6" fmla="*/ 6 w 44"/>
                <a:gd name="T7" fmla="*/ 4 h 13"/>
                <a:gd name="T8" fmla="*/ 15 w 44"/>
                <a:gd name="T9" fmla="*/ 3 h 1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13"/>
                <a:gd name="T17" fmla="*/ 44 w 44"/>
                <a:gd name="T18" fmla="*/ 13 h 1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13">
                  <a:moveTo>
                    <a:pt x="44" y="9"/>
                  </a:moveTo>
                  <a:lnTo>
                    <a:pt x="22" y="0"/>
                  </a:lnTo>
                  <a:lnTo>
                    <a:pt x="0" y="9"/>
                  </a:lnTo>
                  <a:lnTo>
                    <a:pt x="18" y="13"/>
                  </a:lnTo>
                  <a:lnTo>
                    <a:pt x="44" y="9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097" name="Volný tvar 2096"/>
          <p:cNvSpPr/>
          <p:nvPr/>
        </p:nvSpPr>
        <p:spPr>
          <a:xfrm rot="15581788" flipH="1" flipV="1">
            <a:off x="1449388" y="3175000"/>
            <a:ext cx="1049338" cy="2738437"/>
          </a:xfrm>
          <a:custGeom>
            <a:avLst/>
            <a:gdLst>
              <a:gd name="connsiteX0" fmla="*/ 0 w 1540662"/>
              <a:gd name="connsiteY0" fmla="*/ 0 h 2090057"/>
              <a:gd name="connsiteX1" fmla="*/ 1538514 w 1540662"/>
              <a:gd name="connsiteY1" fmla="*/ 1538514 h 2090057"/>
              <a:gd name="connsiteX2" fmla="*/ 362857 w 1540662"/>
              <a:gd name="connsiteY2" fmla="*/ 2090057 h 2090057"/>
              <a:gd name="connsiteX3" fmla="*/ 362857 w 1540662"/>
              <a:gd name="connsiteY3" fmla="*/ 2090057 h 2090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40662" h="2090057">
                <a:moveTo>
                  <a:pt x="0" y="0"/>
                </a:moveTo>
                <a:cubicBezTo>
                  <a:pt x="739019" y="595085"/>
                  <a:pt x="1478038" y="1190171"/>
                  <a:pt x="1538514" y="1538514"/>
                </a:cubicBezTo>
                <a:cubicBezTo>
                  <a:pt x="1598990" y="1886857"/>
                  <a:pt x="362857" y="2090057"/>
                  <a:pt x="362857" y="2090057"/>
                </a:cubicBezTo>
                <a:lnTo>
                  <a:pt x="362857" y="2090057"/>
                </a:lnTo>
              </a:path>
            </a:pathLst>
          </a:custGeom>
          <a:noFill/>
          <a:ln w="76200">
            <a:solidFill>
              <a:schemeClr val="tx1">
                <a:lumMod val="85000"/>
                <a:lumOff val="15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n w="76200">
                <a:solidFill>
                  <a:schemeClr val="tx1"/>
                </a:solidFill>
              </a:ln>
            </a:endParaRPr>
          </a:p>
        </p:txBody>
      </p:sp>
      <p:sp>
        <p:nvSpPr>
          <p:cNvPr id="2098" name="TextovéPole 2097"/>
          <p:cNvSpPr txBox="1">
            <a:spLocks noChangeArrowheads="1"/>
          </p:cNvSpPr>
          <p:nvPr/>
        </p:nvSpPr>
        <p:spPr bwMode="auto">
          <a:xfrm>
            <a:off x="4716463" y="4462463"/>
            <a:ext cx="40671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rebuchet MS" pitchFamily="34" charset="0"/>
              </a:rPr>
              <a:t>Tonda s Karlem každý posečou</a:t>
            </a:r>
          </a:p>
          <a:p>
            <a:r>
              <a:rPr lang="cs-CZ" b="1">
                <a:latin typeface="Trebuchet MS" pitchFamily="34" charset="0"/>
              </a:rPr>
              <a:t>část zahrady = část celku.</a:t>
            </a:r>
          </a:p>
        </p:txBody>
      </p:sp>
      <p:sp>
        <p:nvSpPr>
          <p:cNvPr id="2099" name="TextovéPole 2098"/>
          <p:cNvSpPr txBox="1"/>
          <p:nvPr/>
        </p:nvSpPr>
        <p:spPr>
          <a:xfrm>
            <a:off x="5003800" y="5586413"/>
            <a:ext cx="2593975" cy="70643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CELEK = 1</a:t>
            </a:r>
            <a:endParaRPr lang="cs-CZ" sz="4000" b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493 -0.05573 L -0.13281 0.04069 L -0.10069 -0.04902 L -0.11875 0.04763 L -0.08611 -0.04162 L -0.10451 0.05479 L -0.07187 -0.03445 L -0.09045 0.06173 L -0.05746 -0.02775 L -0.07569 0.0689 L -0.04357 -0.02104 L -0.06128 0.0756 L -0.02934 -0.01411 L -0.04722 0.08208 L -0.01423 -0.00694 L -0.03281 0.08901 L -3.33333E-6 -0.00047 " pathEditMode="relative" rAng="1197613" ptsTypes="FFFFFFFFFFFFFFFFF">
                                      <p:cBhvr>
                                        <p:cTn id="15" dur="7000" spd="-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79" y="7422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87283E-6 L 0.00764 0.09896 L 0.01476 3.87283E-6 L 0.0224 0.09896 L 0.03021 3.87283E-6 L 0.0375 0.09896 L 0.04514 3.87283E-6 L 0.05226 0.09896 L 0.06025 3.87283E-6 L 0.06789 0.09896 L 0.075 3.87283E-6 L 0.08264 0.09896 L 0.08994 3.87283E-6 L 0.09775 0.09896 L 0.10539 3.87283E-6 L 0.1125 0.09896 L 0.12049 3.87283E-6 " pathEditMode="relative" rAng="0" ptsTypes="FFFFFFFFFFFFFFFFF">
                                      <p:cBhvr>
                                        <p:cTn id="17" dur="7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24" y="49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500"/>
                                        <p:tgtEl>
                                          <p:spTgt spid="2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  <p:bldP spid="2098" grpId="0"/>
      <p:bldP spid="209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5" name="Skupina 2049"/>
          <p:cNvGrpSpPr>
            <a:grpSpLocks/>
          </p:cNvGrpSpPr>
          <p:nvPr/>
        </p:nvGrpSpPr>
        <p:grpSpPr bwMode="auto">
          <a:xfrm>
            <a:off x="0" y="4654550"/>
            <a:ext cx="2765425" cy="1768475"/>
            <a:chOff x="-137833" y="3280539"/>
            <a:chExt cx="4608512" cy="2564904"/>
          </a:xfrm>
        </p:grpSpPr>
        <p:sp>
          <p:nvSpPr>
            <p:cNvPr id="3" name="Ovál 2"/>
            <p:cNvSpPr/>
            <p:nvPr/>
          </p:nvSpPr>
          <p:spPr>
            <a:xfrm rot="1883552">
              <a:off x="-137833" y="3280539"/>
              <a:ext cx="4608512" cy="2564904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16406" name="Picture 3" descr="C:\Documents and Settings\pechackova\Local Settings\Temporary Internet Files\Content.IE5\W5YNKDE7\MC900229899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flipH="1">
              <a:off x="323528" y="3451682"/>
              <a:ext cx="966899" cy="909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6407" name="Group 4"/>
            <p:cNvGrpSpPr>
              <a:grpSpLocks noChangeAspect="1"/>
            </p:cNvGrpSpPr>
            <p:nvPr/>
          </p:nvGrpSpPr>
          <p:grpSpPr bwMode="auto">
            <a:xfrm>
              <a:off x="3331318" y="4603750"/>
              <a:ext cx="1014413" cy="1179512"/>
              <a:chOff x="2880" y="2717"/>
              <a:chExt cx="639" cy="743"/>
            </a:xfrm>
          </p:grpSpPr>
          <p:sp>
            <p:nvSpPr>
              <p:cNvPr id="16409" name="AutoShape 3"/>
              <p:cNvSpPr>
                <a:spLocks noChangeAspect="1" noChangeArrowheads="1" noTextEdit="1"/>
              </p:cNvSpPr>
              <p:nvPr/>
            </p:nvSpPr>
            <p:spPr bwMode="auto">
              <a:xfrm>
                <a:off x="2880" y="2717"/>
                <a:ext cx="639" cy="74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10" name="Freeform 6"/>
              <p:cNvSpPr>
                <a:spLocks/>
              </p:cNvSpPr>
              <p:nvPr/>
            </p:nvSpPr>
            <p:spPr bwMode="auto">
              <a:xfrm>
                <a:off x="3267" y="3038"/>
                <a:ext cx="81" cy="163"/>
              </a:xfrm>
              <a:custGeom>
                <a:avLst/>
                <a:gdLst>
                  <a:gd name="T0" fmla="*/ 52 w 243"/>
                  <a:gd name="T1" fmla="*/ 5 h 491"/>
                  <a:gd name="T2" fmla="*/ 54 w 243"/>
                  <a:gd name="T3" fmla="*/ 9 h 491"/>
                  <a:gd name="T4" fmla="*/ 58 w 243"/>
                  <a:gd name="T5" fmla="*/ 15 h 491"/>
                  <a:gd name="T6" fmla="*/ 62 w 243"/>
                  <a:gd name="T7" fmla="*/ 19 h 491"/>
                  <a:gd name="T8" fmla="*/ 66 w 243"/>
                  <a:gd name="T9" fmla="*/ 23 h 491"/>
                  <a:gd name="T10" fmla="*/ 70 w 243"/>
                  <a:gd name="T11" fmla="*/ 27 h 491"/>
                  <a:gd name="T12" fmla="*/ 75 w 243"/>
                  <a:gd name="T13" fmla="*/ 32 h 491"/>
                  <a:gd name="T14" fmla="*/ 78 w 243"/>
                  <a:gd name="T15" fmla="*/ 36 h 491"/>
                  <a:gd name="T16" fmla="*/ 79 w 243"/>
                  <a:gd name="T17" fmla="*/ 40 h 491"/>
                  <a:gd name="T18" fmla="*/ 81 w 243"/>
                  <a:gd name="T19" fmla="*/ 58 h 491"/>
                  <a:gd name="T20" fmla="*/ 81 w 243"/>
                  <a:gd name="T21" fmla="*/ 72 h 491"/>
                  <a:gd name="T22" fmla="*/ 77 w 243"/>
                  <a:gd name="T23" fmla="*/ 86 h 491"/>
                  <a:gd name="T24" fmla="*/ 72 w 243"/>
                  <a:gd name="T25" fmla="*/ 104 h 491"/>
                  <a:gd name="T26" fmla="*/ 69 w 243"/>
                  <a:gd name="T27" fmla="*/ 120 h 491"/>
                  <a:gd name="T28" fmla="*/ 69 w 243"/>
                  <a:gd name="T29" fmla="*/ 137 h 491"/>
                  <a:gd name="T30" fmla="*/ 76 w 243"/>
                  <a:gd name="T31" fmla="*/ 152 h 491"/>
                  <a:gd name="T32" fmla="*/ 76 w 243"/>
                  <a:gd name="T33" fmla="*/ 155 h 491"/>
                  <a:gd name="T34" fmla="*/ 72 w 243"/>
                  <a:gd name="T35" fmla="*/ 156 h 491"/>
                  <a:gd name="T36" fmla="*/ 66 w 243"/>
                  <a:gd name="T37" fmla="*/ 158 h 491"/>
                  <a:gd name="T38" fmla="*/ 57 w 243"/>
                  <a:gd name="T39" fmla="*/ 160 h 491"/>
                  <a:gd name="T40" fmla="*/ 45 w 243"/>
                  <a:gd name="T41" fmla="*/ 162 h 491"/>
                  <a:gd name="T42" fmla="*/ 33 w 243"/>
                  <a:gd name="T43" fmla="*/ 163 h 491"/>
                  <a:gd name="T44" fmla="*/ 20 w 243"/>
                  <a:gd name="T45" fmla="*/ 162 h 491"/>
                  <a:gd name="T46" fmla="*/ 6 w 243"/>
                  <a:gd name="T47" fmla="*/ 160 h 491"/>
                  <a:gd name="T48" fmla="*/ 1 w 243"/>
                  <a:gd name="T49" fmla="*/ 153 h 491"/>
                  <a:gd name="T50" fmla="*/ 4 w 243"/>
                  <a:gd name="T51" fmla="*/ 131 h 491"/>
                  <a:gd name="T52" fmla="*/ 3 w 243"/>
                  <a:gd name="T53" fmla="*/ 110 h 491"/>
                  <a:gd name="T54" fmla="*/ 0 w 243"/>
                  <a:gd name="T55" fmla="*/ 81 h 491"/>
                  <a:gd name="T56" fmla="*/ 0 w 243"/>
                  <a:gd name="T57" fmla="*/ 65 h 491"/>
                  <a:gd name="T58" fmla="*/ 3 w 243"/>
                  <a:gd name="T59" fmla="*/ 33 h 491"/>
                  <a:gd name="T60" fmla="*/ 17 w 243"/>
                  <a:gd name="T61" fmla="*/ 4 h 491"/>
                  <a:gd name="T62" fmla="*/ 19 w 243"/>
                  <a:gd name="T63" fmla="*/ 3 h 491"/>
                  <a:gd name="T64" fmla="*/ 26 w 243"/>
                  <a:gd name="T65" fmla="*/ 1 h 491"/>
                  <a:gd name="T66" fmla="*/ 36 w 243"/>
                  <a:gd name="T67" fmla="*/ 0 h 491"/>
                  <a:gd name="T68" fmla="*/ 51 w 243"/>
                  <a:gd name="T69" fmla="*/ 4 h 491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243"/>
                  <a:gd name="T106" fmla="*/ 0 h 491"/>
                  <a:gd name="T107" fmla="*/ 243 w 243"/>
                  <a:gd name="T108" fmla="*/ 491 h 491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243" h="491">
                    <a:moveTo>
                      <a:pt x="154" y="13"/>
                    </a:moveTo>
                    <a:lnTo>
                      <a:pt x="155" y="15"/>
                    </a:lnTo>
                    <a:lnTo>
                      <a:pt x="159" y="20"/>
                    </a:lnTo>
                    <a:lnTo>
                      <a:pt x="163" y="27"/>
                    </a:lnTo>
                    <a:lnTo>
                      <a:pt x="168" y="35"/>
                    </a:lnTo>
                    <a:lnTo>
                      <a:pt x="174" y="44"/>
                    </a:lnTo>
                    <a:lnTo>
                      <a:pt x="180" y="52"/>
                    </a:lnTo>
                    <a:lnTo>
                      <a:pt x="186" y="58"/>
                    </a:lnTo>
                    <a:lnTo>
                      <a:pt x="191" y="63"/>
                    </a:lnTo>
                    <a:lnTo>
                      <a:pt x="197" y="68"/>
                    </a:lnTo>
                    <a:lnTo>
                      <a:pt x="204" y="73"/>
                    </a:lnTo>
                    <a:lnTo>
                      <a:pt x="211" y="81"/>
                    </a:lnTo>
                    <a:lnTo>
                      <a:pt x="219" y="89"/>
                    </a:lnTo>
                    <a:lnTo>
                      <a:pt x="224" y="97"/>
                    </a:lnTo>
                    <a:lnTo>
                      <a:pt x="230" y="104"/>
                    </a:lnTo>
                    <a:lnTo>
                      <a:pt x="233" y="108"/>
                    </a:lnTo>
                    <a:lnTo>
                      <a:pt x="234" y="109"/>
                    </a:lnTo>
                    <a:lnTo>
                      <a:pt x="236" y="120"/>
                    </a:lnTo>
                    <a:lnTo>
                      <a:pt x="239" y="145"/>
                    </a:lnTo>
                    <a:lnTo>
                      <a:pt x="242" y="175"/>
                    </a:lnTo>
                    <a:lnTo>
                      <a:pt x="243" y="202"/>
                    </a:lnTo>
                    <a:lnTo>
                      <a:pt x="242" y="217"/>
                    </a:lnTo>
                    <a:lnTo>
                      <a:pt x="238" y="236"/>
                    </a:lnTo>
                    <a:lnTo>
                      <a:pt x="231" y="260"/>
                    </a:lnTo>
                    <a:lnTo>
                      <a:pt x="224" y="286"/>
                    </a:lnTo>
                    <a:lnTo>
                      <a:pt x="217" y="312"/>
                    </a:lnTo>
                    <a:lnTo>
                      <a:pt x="211" y="338"/>
                    </a:lnTo>
                    <a:lnTo>
                      <a:pt x="206" y="362"/>
                    </a:lnTo>
                    <a:lnTo>
                      <a:pt x="205" y="381"/>
                    </a:lnTo>
                    <a:lnTo>
                      <a:pt x="208" y="414"/>
                    </a:lnTo>
                    <a:lnTo>
                      <a:pt x="217" y="441"/>
                    </a:lnTo>
                    <a:lnTo>
                      <a:pt x="227" y="459"/>
                    </a:lnTo>
                    <a:lnTo>
                      <a:pt x="230" y="466"/>
                    </a:lnTo>
                    <a:lnTo>
                      <a:pt x="229" y="466"/>
                    </a:lnTo>
                    <a:lnTo>
                      <a:pt x="224" y="469"/>
                    </a:lnTo>
                    <a:lnTo>
                      <a:pt x="217" y="471"/>
                    </a:lnTo>
                    <a:lnTo>
                      <a:pt x="208" y="473"/>
                    </a:lnTo>
                    <a:lnTo>
                      <a:pt x="197" y="476"/>
                    </a:lnTo>
                    <a:lnTo>
                      <a:pt x="185" y="480"/>
                    </a:lnTo>
                    <a:lnTo>
                      <a:pt x="170" y="483"/>
                    </a:lnTo>
                    <a:lnTo>
                      <a:pt x="153" y="487"/>
                    </a:lnTo>
                    <a:lnTo>
                      <a:pt x="136" y="489"/>
                    </a:lnTo>
                    <a:lnTo>
                      <a:pt x="118" y="490"/>
                    </a:lnTo>
                    <a:lnTo>
                      <a:pt x="99" y="491"/>
                    </a:lnTo>
                    <a:lnTo>
                      <a:pt x="79" y="491"/>
                    </a:lnTo>
                    <a:lnTo>
                      <a:pt x="59" y="489"/>
                    </a:lnTo>
                    <a:lnTo>
                      <a:pt x="40" y="487"/>
                    </a:lnTo>
                    <a:lnTo>
                      <a:pt x="19" y="481"/>
                    </a:lnTo>
                    <a:lnTo>
                      <a:pt x="0" y="474"/>
                    </a:lnTo>
                    <a:lnTo>
                      <a:pt x="2" y="461"/>
                    </a:lnTo>
                    <a:lnTo>
                      <a:pt x="8" y="430"/>
                    </a:lnTo>
                    <a:lnTo>
                      <a:pt x="13" y="394"/>
                    </a:lnTo>
                    <a:lnTo>
                      <a:pt x="13" y="364"/>
                    </a:lnTo>
                    <a:lnTo>
                      <a:pt x="9" y="331"/>
                    </a:lnTo>
                    <a:lnTo>
                      <a:pt x="5" y="286"/>
                    </a:lnTo>
                    <a:lnTo>
                      <a:pt x="1" y="243"/>
                    </a:lnTo>
                    <a:lnTo>
                      <a:pt x="0" y="219"/>
                    </a:lnTo>
                    <a:lnTo>
                      <a:pt x="0" y="196"/>
                    </a:lnTo>
                    <a:lnTo>
                      <a:pt x="2" y="151"/>
                    </a:lnTo>
                    <a:lnTo>
                      <a:pt x="9" y="99"/>
                    </a:lnTo>
                    <a:lnTo>
                      <a:pt x="22" y="54"/>
                    </a:lnTo>
                    <a:lnTo>
                      <a:pt x="51" y="13"/>
                    </a:lnTo>
                    <a:lnTo>
                      <a:pt x="52" y="12"/>
                    </a:lnTo>
                    <a:lnTo>
                      <a:pt x="58" y="9"/>
                    </a:lnTo>
                    <a:lnTo>
                      <a:pt x="66" y="5"/>
                    </a:lnTo>
                    <a:lnTo>
                      <a:pt x="77" y="2"/>
                    </a:lnTo>
                    <a:lnTo>
                      <a:pt x="91" y="0"/>
                    </a:lnTo>
                    <a:lnTo>
                      <a:pt x="109" y="1"/>
                    </a:lnTo>
                    <a:lnTo>
                      <a:pt x="130" y="4"/>
                    </a:lnTo>
                    <a:lnTo>
                      <a:pt x="154" y="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11" name="Freeform 7"/>
              <p:cNvSpPr>
                <a:spLocks/>
              </p:cNvSpPr>
              <p:nvPr/>
            </p:nvSpPr>
            <p:spPr bwMode="auto">
              <a:xfrm>
                <a:off x="3185" y="3216"/>
                <a:ext cx="148" cy="204"/>
              </a:xfrm>
              <a:custGeom>
                <a:avLst/>
                <a:gdLst>
                  <a:gd name="T0" fmla="*/ 110 w 444"/>
                  <a:gd name="T1" fmla="*/ 7 h 612"/>
                  <a:gd name="T2" fmla="*/ 106 w 444"/>
                  <a:gd name="T3" fmla="*/ 20 h 612"/>
                  <a:gd name="T4" fmla="*/ 101 w 444"/>
                  <a:gd name="T5" fmla="*/ 39 h 612"/>
                  <a:gd name="T6" fmla="*/ 95 w 444"/>
                  <a:gd name="T7" fmla="*/ 57 h 612"/>
                  <a:gd name="T8" fmla="*/ 88 w 444"/>
                  <a:gd name="T9" fmla="*/ 81 h 612"/>
                  <a:gd name="T10" fmla="*/ 84 w 444"/>
                  <a:gd name="T11" fmla="*/ 93 h 612"/>
                  <a:gd name="T12" fmla="*/ 73 w 444"/>
                  <a:gd name="T13" fmla="*/ 122 h 612"/>
                  <a:gd name="T14" fmla="*/ 61 w 444"/>
                  <a:gd name="T15" fmla="*/ 153 h 612"/>
                  <a:gd name="T16" fmla="*/ 51 w 444"/>
                  <a:gd name="T17" fmla="*/ 169 h 612"/>
                  <a:gd name="T18" fmla="*/ 47 w 444"/>
                  <a:gd name="T19" fmla="*/ 179 h 612"/>
                  <a:gd name="T20" fmla="*/ 36 w 444"/>
                  <a:gd name="T21" fmla="*/ 173 h 612"/>
                  <a:gd name="T22" fmla="*/ 30 w 444"/>
                  <a:gd name="T23" fmla="*/ 168 h 612"/>
                  <a:gd name="T24" fmla="*/ 23 w 444"/>
                  <a:gd name="T25" fmla="*/ 167 h 612"/>
                  <a:gd name="T26" fmla="*/ 19 w 444"/>
                  <a:gd name="T27" fmla="*/ 168 h 612"/>
                  <a:gd name="T28" fmla="*/ 14 w 444"/>
                  <a:gd name="T29" fmla="*/ 170 h 612"/>
                  <a:gd name="T30" fmla="*/ 10 w 444"/>
                  <a:gd name="T31" fmla="*/ 172 h 612"/>
                  <a:gd name="T32" fmla="*/ 4 w 444"/>
                  <a:gd name="T33" fmla="*/ 172 h 612"/>
                  <a:gd name="T34" fmla="*/ 1 w 444"/>
                  <a:gd name="T35" fmla="*/ 177 h 612"/>
                  <a:gd name="T36" fmla="*/ 7 w 444"/>
                  <a:gd name="T37" fmla="*/ 183 h 612"/>
                  <a:gd name="T38" fmla="*/ 18 w 444"/>
                  <a:gd name="T39" fmla="*/ 191 h 612"/>
                  <a:gd name="T40" fmla="*/ 33 w 444"/>
                  <a:gd name="T41" fmla="*/ 198 h 612"/>
                  <a:gd name="T42" fmla="*/ 45 w 444"/>
                  <a:gd name="T43" fmla="*/ 201 h 612"/>
                  <a:gd name="T44" fmla="*/ 51 w 444"/>
                  <a:gd name="T45" fmla="*/ 202 h 612"/>
                  <a:gd name="T46" fmla="*/ 56 w 444"/>
                  <a:gd name="T47" fmla="*/ 203 h 612"/>
                  <a:gd name="T48" fmla="*/ 61 w 444"/>
                  <a:gd name="T49" fmla="*/ 204 h 612"/>
                  <a:gd name="T50" fmla="*/ 65 w 444"/>
                  <a:gd name="T51" fmla="*/ 204 h 612"/>
                  <a:gd name="T52" fmla="*/ 69 w 444"/>
                  <a:gd name="T53" fmla="*/ 204 h 612"/>
                  <a:gd name="T54" fmla="*/ 81 w 444"/>
                  <a:gd name="T55" fmla="*/ 201 h 612"/>
                  <a:gd name="T56" fmla="*/ 83 w 444"/>
                  <a:gd name="T57" fmla="*/ 185 h 612"/>
                  <a:gd name="T58" fmla="*/ 88 w 444"/>
                  <a:gd name="T59" fmla="*/ 181 h 612"/>
                  <a:gd name="T60" fmla="*/ 89 w 444"/>
                  <a:gd name="T61" fmla="*/ 164 h 612"/>
                  <a:gd name="T62" fmla="*/ 93 w 444"/>
                  <a:gd name="T63" fmla="*/ 153 h 612"/>
                  <a:gd name="T64" fmla="*/ 97 w 444"/>
                  <a:gd name="T65" fmla="*/ 139 h 612"/>
                  <a:gd name="T66" fmla="*/ 102 w 444"/>
                  <a:gd name="T67" fmla="*/ 122 h 612"/>
                  <a:gd name="T68" fmla="*/ 106 w 444"/>
                  <a:gd name="T69" fmla="*/ 108 h 612"/>
                  <a:gd name="T70" fmla="*/ 109 w 444"/>
                  <a:gd name="T71" fmla="*/ 99 h 612"/>
                  <a:gd name="T72" fmla="*/ 113 w 444"/>
                  <a:gd name="T73" fmla="*/ 85 h 612"/>
                  <a:gd name="T74" fmla="*/ 114 w 444"/>
                  <a:gd name="T75" fmla="*/ 81 h 612"/>
                  <a:gd name="T76" fmla="*/ 117 w 444"/>
                  <a:gd name="T77" fmla="*/ 72 h 612"/>
                  <a:gd name="T78" fmla="*/ 122 w 444"/>
                  <a:gd name="T79" fmla="*/ 64 h 612"/>
                  <a:gd name="T80" fmla="*/ 128 w 444"/>
                  <a:gd name="T81" fmla="*/ 53 h 612"/>
                  <a:gd name="T82" fmla="*/ 133 w 444"/>
                  <a:gd name="T83" fmla="*/ 41 h 612"/>
                  <a:gd name="T84" fmla="*/ 137 w 444"/>
                  <a:gd name="T85" fmla="*/ 30 h 612"/>
                  <a:gd name="T86" fmla="*/ 139 w 444"/>
                  <a:gd name="T87" fmla="*/ 25 h 612"/>
                  <a:gd name="T88" fmla="*/ 142 w 444"/>
                  <a:gd name="T89" fmla="*/ 19 h 612"/>
                  <a:gd name="T90" fmla="*/ 146 w 444"/>
                  <a:gd name="T91" fmla="*/ 12 h 612"/>
                  <a:gd name="T92" fmla="*/ 148 w 444"/>
                  <a:gd name="T93" fmla="*/ 5 h 612"/>
                  <a:gd name="T94" fmla="*/ 147 w 444"/>
                  <a:gd name="T95" fmla="*/ 2 h 612"/>
                  <a:gd name="T96" fmla="*/ 137 w 444"/>
                  <a:gd name="T97" fmla="*/ 1 h 612"/>
                  <a:gd name="T98" fmla="*/ 124 w 444"/>
                  <a:gd name="T99" fmla="*/ 0 h 612"/>
                  <a:gd name="T100" fmla="*/ 113 w 444"/>
                  <a:gd name="T101" fmla="*/ 3 h 612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444"/>
                  <a:gd name="T154" fmla="*/ 0 h 612"/>
                  <a:gd name="T155" fmla="*/ 444 w 444"/>
                  <a:gd name="T156" fmla="*/ 612 h 612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444" h="612">
                    <a:moveTo>
                      <a:pt x="331" y="16"/>
                    </a:moveTo>
                    <a:lnTo>
                      <a:pt x="330" y="22"/>
                    </a:lnTo>
                    <a:lnTo>
                      <a:pt x="325" y="38"/>
                    </a:lnTo>
                    <a:lnTo>
                      <a:pt x="318" y="60"/>
                    </a:lnTo>
                    <a:lnTo>
                      <a:pt x="311" y="88"/>
                    </a:lnTo>
                    <a:lnTo>
                      <a:pt x="302" y="117"/>
                    </a:lnTo>
                    <a:lnTo>
                      <a:pt x="294" y="146"/>
                    </a:lnTo>
                    <a:lnTo>
                      <a:pt x="286" y="172"/>
                    </a:lnTo>
                    <a:lnTo>
                      <a:pt x="279" y="194"/>
                    </a:lnTo>
                    <a:lnTo>
                      <a:pt x="265" y="242"/>
                    </a:lnTo>
                    <a:lnTo>
                      <a:pt x="262" y="252"/>
                    </a:lnTo>
                    <a:lnTo>
                      <a:pt x="252" y="280"/>
                    </a:lnTo>
                    <a:lnTo>
                      <a:pt x="236" y="321"/>
                    </a:lnTo>
                    <a:lnTo>
                      <a:pt x="219" y="367"/>
                    </a:lnTo>
                    <a:lnTo>
                      <a:pt x="200" y="415"/>
                    </a:lnTo>
                    <a:lnTo>
                      <a:pt x="182" y="458"/>
                    </a:lnTo>
                    <a:lnTo>
                      <a:pt x="166" y="490"/>
                    </a:lnTo>
                    <a:lnTo>
                      <a:pt x="153" y="507"/>
                    </a:lnTo>
                    <a:lnTo>
                      <a:pt x="165" y="521"/>
                    </a:lnTo>
                    <a:lnTo>
                      <a:pt x="140" y="536"/>
                    </a:lnTo>
                    <a:lnTo>
                      <a:pt x="109" y="524"/>
                    </a:lnTo>
                    <a:lnTo>
                      <a:pt x="107" y="520"/>
                    </a:lnTo>
                    <a:lnTo>
                      <a:pt x="99" y="512"/>
                    </a:lnTo>
                    <a:lnTo>
                      <a:pt x="89" y="505"/>
                    </a:lnTo>
                    <a:lnTo>
                      <a:pt x="76" y="502"/>
                    </a:lnTo>
                    <a:lnTo>
                      <a:pt x="70" y="502"/>
                    </a:lnTo>
                    <a:lnTo>
                      <a:pt x="63" y="503"/>
                    </a:lnTo>
                    <a:lnTo>
                      <a:pt x="56" y="504"/>
                    </a:lnTo>
                    <a:lnTo>
                      <a:pt x="49" y="505"/>
                    </a:lnTo>
                    <a:lnTo>
                      <a:pt x="42" y="509"/>
                    </a:lnTo>
                    <a:lnTo>
                      <a:pt x="36" y="512"/>
                    </a:lnTo>
                    <a:lnTo>
                      <a:pt x="30" y="517"/>
                    </a:lnTo>
                    <a:lnTo>
                      <a:pt x="24" y="524"/>
                    </a:lnTo>
                    <a:lnTo>
                      <a:pt x="11" y="517"/>
                    </a:lnTo>
                    <a:lnTo>
                      <a:pt x="0" y="529"/>
                    </a:lnTo>
                    <a:lnTo>
                      <a:pt x="3" y="532"/>
                    </a:lnTo>
                    <a:lnTo>
                      <a:pt x="11" y="538"/>
                    </a:lnTo>
                    <a:lnTo>
                      <a:pt x="22" y="549"/>
                    </a:lnTo>
                    <a:lnTo>
                      <a:pt x="37" y="560"/>
                    </a:lnTo>
                    <a:lnTo>
                      <a:pt x="55" y="572"/>
                    </a:lnTo>
                    <a:lnTo>
                      <a:pt x="76" y="585"/>
                    </a:lnTo>
                    <a:lnTo>
                      <a:pt x="99" y="595"/>
                    </a:lnTo>
                    <a:lnTo>
                      <a:pt x="123" y="602"/>
                    </a:lnTo>
                    <a:lnTo>
                      <a:pt x="134" y="604"/>
                    </a:lnTo>
                    <a:lnTo>
                      <a:pt x="144" y="606"/>
                    </a:lnTo>
                    <a:lnTo>
                      <a:pt x="153" y="607"/>
                    </a:lnTo>
                    <a:lnTo>
                      <a:pt x="161" y="609"/>
                    </a:lnTo>
                    <a:lnTo>
                      <a:pt x="169" y="610"/>
                    </a:lnTo>
                    <a:lnTo>
                      <a:pt x="175" y="611"/>
                    </a:lnTo>
                    <a:lnTo>
                      <a:pt x="182" y="612"/>
                    </a:lnTo>
                    <a:lnTo>
                      <a:pt x="186" y="612"/>
                    </a:lnTo>
                    <a:lnTo>
                      <a:pt x="196" y="612"/>
                    </a:lnTo>
                    <a:lnTo>
                      <a:pt x="203" y="612"/>
                    </a:lnTo>
                    <a:lnTo>
                      <a:pt x="206" y="612"/>
                    </a:lnTo>
                    <a:lnTo>
                      <a:pt x="208" y="612"/>
                    </a:lnTo>
                    <a:lnTo>
                      <a:pt x="244" y="602"/>
                    </a:lnTo>
                    <a:lnTo>
                      <a:pt x="244" y="587"/>
                    </a:lnTo>
                    <a:lnTo>
                      <a:pt x="249" y="554"/>
                    </a:lnTo>
                    <a:lnTo>
                      <a:pt x="263" y="554"/>
                    </a:lnTo>
                    <a:lnTo>
                      <a:pt x="263" y="544"/>
                    </a:lnTo>
                    <a:lnTo>
                      <a:pt x="264" y="520"/>
                    </a:lnTo>
                    <a:lnTo>
                      <a:pt x="268" y="493"/>
                    </a:lnTo>
                    <a:lnTo>
                      <a:pt x="273" y="471"/>
                    </a:lnTo>
                    <a:lnTo>
                      <a:pt x="278" y="459"/>
                    </a:lnTo>
                    <a:lnTo>
                      <a:pt x="285" y="441"/>
                    </a:lnTo>
                    <a:lnTo>
                      <a:pt x="291" y="417"/>
                    </a:lnTo>
                    <a:lnTo>
                      <a:pt x="299" y="391"/>
                    </a:lnTo>
                    <a:lnTo>
                      <a:pt x="306" y="365"/>
                    </a:lnTo>
                    <a:lnTo>
                      <a:pt x="313" y="342"/>
                    </a:lnTo>
                    <a:lnTo>
                      <a:pt x="318" y="324"/>
                    </a:lnTo>
                    <a:lnTo>
                      <a:pt x="322" y="314"/>
                    </a:lnTo>
                    <a:lnTo>
                      <a:pt x="328" y="297"/>
                    </a:lnTo>
                    <a:lnTo>
                      <a:pt x="334" y="276"/>
                    </a:lnTo>
                    <a:lnTo>
                      <a:pt x="338" y="256"/>
                    </a:lnTo>
                    <a:lnTo>
                      <a:pt x="340" y="248"/>
                    </a:lnTo>
                    <a:lnTo>
                      <a:pt x="341" y="244"/>
                    </a:lnTo>
                    <a:lnTo>
                      <a:pt x="346" y="231"/>
                    </a:lnTo>
                    <a:lnTo>
                      <a:pt x="352" y="217"/>
                    </a:lnTo>
                    <a:lnTo>
                      <a:pt x="361" y="202"/>
                    </a:lnTo>
                    <a:lnTo>
                      <a:pt x="367" y="193"/>
                    </a:lnTo>
                    <a:lnTo>
                      <a:pt x="375" y="178"/>
                    </a:lnTo>
                    <a:lnTo>
                      <a:pt x="383" y="160"/>
                    </a:lnTo>
                    <a:lnTo>
                      <a:pt x="391" y="141"/>
                    </a:lnTo>
                    <a:lnTo>
                      <a:pt x="398" y="122"/>
                    </a:lnTo>
                    <a:lnTo>
                      <a:pt x="404" y="105"/>
                    </a:lnTo>
                    <a:lnTo>
                      <a:pt x="410" y="90"/>
                    </a:lnTo>
                    <a:lnTo>
                      <a:pt x="414" y="81"/>
                    </a:lnTo>
                    <a:lnTo>
                      <a:pt x="417" y="74"/>
                    </a:lnTo>
                    <a:lnTo>
                      <a:pt x="421" y="66"/>
                    </a:lnTo>
                    <a:lnTo>
                      <a:pt x="427" y="57"/>
                    </a:lnTo>
                    <a:lnTo>
                      <a:pt x="433" y="47"/>
                    </a:lnTo>
                    <a:lnTo>
                      <a:pt x="438" y="35"/>
                    </a:lnTo>
                    <a:lnTo>
                      <a:pt x="442" y="25"/>
                    </a:lnTo>
                    <a:lnTo>
                      <a:pt x="444" y="15"/>
                    </a:lnTo>
                    <a:lnTo>
                      <a:pt x="444" y="6"/>
                    </a:lnTo>
                    <a:lnTo>
                      <a:pt x="440" y="5"/>
                    </a:lnTo>
                    <a:lnTo>
                      <a:pt x="428" y="4"/>
                    </a:lnTo>
                    <a:lnTo>
                      <a:pt x="411" y="3"/>
                    </a:lnTo>
                    <a:lnTo>
                      <a:pt x="392" y="0"/>
                    </a:lnTo>
                    <a:lnTo>
                      <a:pt x="372" y="1"/>
                    </a:lnTo>
                    <a:lnTo>
                      <a:pt x="354" y="3"/>
                    </a:lnTo>
                    <a:lnTo>
                      <a:pt x="339" y="8"/>
                    </a:lnTo>
                    <a:lnTo>
                      <a:pt x="331" y="1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12" name="Freeform 8"/>
              <p:cNvSpPr>
                <a:spLocks/>
              </p:cNvSpPr>
              <p:nvPr/>
            </p:nvSpPr>
            <p:spPr bwMode="auto">
              <a:xfrm>
                <a:off x="3283" y="3203"/>
                <a:ext cx="84" cy="218"/>
              </a:xfrm>
              <a:custGeom>
                <a:avLst/>
                <a:gdLst>
                  <a:gd name="T0" fmla="*/ 1 w 253"/>
                  <a:gd name="T1" fmla="*/ 28 h 654"/>
                  <a:gd name="T2" fmla="*/ 6 w 253"/>
                  <a:gd name="T3" fmla="*/ 74 h 654"/>
                  <a:gd name="T4" fmla="*/ 19 w 253"/>
                  <a:gd name="T5" fmla="*/ 111 h 654"/>
                  <a:gd name="T6" fmla="*/ 23 w 253"/>
                  <a:gd name="T7" fmla="*/ 121 h 654"/>
                  <a:gd name="T8" fmla="*/ 32 w 253"/>
                  <a:gd name="T9" fmla="*/ 145 h 654"/>
                  <a:gd name="T10" fmla="*/ 40 w 253"/>
                  <a:gd name="T11" fmla="*/ 170 h 654"/>
                  <a:gd name="T12" fmla="*/ 42 w 253"/>
                  <a:gd name="T13" fmla="*/ 185 h 654"/>
                  <a:gd name="T14" fmla="*/ 44 w 253"/>
                  <a:gd name="T15" fmla="*/ 195 h 654"/>
                  <a:gd name="T16" fmla="*/ 34 w 253"/>
                  <a:gd name="T17" fmla="*/ 197 h 654"/>
                  <a:gd name="T18" fmla="*/ 31 w 253"/>
                  <a:gd name="T19" fmla="*/ 196 h 654"/>
                  <a:gd name="T20" fmla="*/ 27 w 253"/>
                  <a:gd name="T21" fmla="*/ 195 h 654"/>
                  <a:gd name="T22" fmla="*/ 23 w 253"/>
                  <a:gd name="T23" fmla="*/ 196 h 654"/>
                  <a:gd name="T24" fmla="*/ 18 w 253"/>
                  <a:gd name="T25" fmla="*/ 199 h 654"/>
                  <a:gd name="T26" fmla="*/ 13 w 253"/>
                  <a:gd name="T27" fmla="*/ 206 h 654"/>
                  <a:gd name="T28" fmla="*/ 7 w 253"/>
                  <a:gd name="T29" fmla="*/ 211 h 654"/>
                  <a:gd name="T30" fmla="*/ 8 w 253"/>
                  <a:gd name="T31" fmla="*/ 217 h 654"/>
                  <a:gd name="T32" fmla="*/ 16 w 253"/>
                  <a:gd name="T33" fmla="*/ 217 h 654"/>
                  <a:gd name="T34" fmla="*/ 30 w 253"/>
                  <a:gd name="T35" fmla="*/ 218 h 654"/>
                  <a:gd name="T36" fmla="*/ 45 w 253"/>
                  <a:gd name="T37" fmla="*/ 217 h 654"/>
                  <a:gd name="T38" fmla="*/ 54 w 253"/>
                  <a:gd name="T39" fmla="*/ 214 h 654"/>
                  <a:gd name="T40" fmla="*/ 56 w 253"/>
                  <a:gd name="T41" fmla="*/ 214 h 654"/>
                  <a:gd name="T42" fmla="*/ 62 w 253"/>
                  <a:gd name="T43" fmla="*/ 211 h 654"/>
                  <a:gd name="T44" fmla="*/ 70 w 253"/>
                  <a:gd name="T45" fmla="*/ 208 h 654"/>
                  <a:gd name="T46" fmla="*/ 75 w 253"/>
                  <a:gd name="T47" fmla="*/ 205 h 654"/>
                  <a:gd name="T48" fmla="*/ 77 w 253"/>
                  <a:gd name="T49" fmla="*/ 203 h 654"/>
                  <a:gd name="T50" fmla="*/ 84 w 253"/>
                  <a:gd name="T51" fmla="*/ 195 h 654"/>
                  <a:gd name="T52" fmla="*/ 76 w 253"/>
                  <a:gd name="T53" fmla="*/ 182 h 654"/>
                  <a:gd name="T54" fmla="*/ 80 w 253"/>
                  <a:gd name="T55" fmla="*/ 179 h 654"/>
                  <a:gd name="T56" fmla="*/ 76 w 253"/>
                  <a:gd name="T57" fmla="*/ 174 h 654"/>
                  <a:gd name="T58" fmla="*/ 71 w 253"/>
                  <a:gd name="T59" fmla="*/ 166 h 654"/>
                  <a:gd name="T60" fmla="*/ 67 w 253"/>
                  <a:gd name="T61" fmla="*/ 159 h 654"/>
                  <a:gd name="T62" fmla="*/ 65 w 253"/>
                  <a:gd name="T63" fmla="*/ 152 h 654"/>
                  <a:gd name="T64" fmla="*/ 60 w 253"/>
                  <a:gd name="T65" fmla="*/ 139 h 654"/>
                  <a:gd name="T66" fmla="*/ 54 w 253"/>
                  <a:gd name="T67" fmla="*/ 123 h 654"/>
                  <a:gd name="T68" fmla="*/ 49 w 253"/>
                  <a:gd name="T69" fmla="*/ 111 h 654"/>
                  <a:gd name="T70" fmla="*/ 46 w 253"/>
                  <a:gd name="T71" fmla="*/ 102 h 654"/>
                  <a:gd name="T72" fmla="*/ 41 w 253"/>
                  <a:gd name="T73" fmla="*/ 90 h 654"/>
                  <a:gd name="T74" fmla="*/ 39 w 253"/>
                  <a:gd name="T75" fmla="*/ 86 h 654"/>
                  <a:gd name="T76" fmla="*/ 37 w 253"/>
                  <a:gd name="T77" fmla="*/ 77 h 654"/>
                  <a:gd name="T78" fmla="*/ 35 w 253"/>
                  <a:gd name="T79" fmla="*/ 62 h 654"/>
                  <a:gd name="T80" fmla="*/ 30 w 253"/>
                  <a:gd name="T81" fmla="*/ 33 h 654"/>
                  <a:gd name="T82" fmla="*/ 26 w 253"/>
                  <a:gd name="T83" fmla="*/ 19 h 654"/>
                  <a:gd name="T84" fmla="*/ 24 w 253"/>
                  <a:gd name="T85" fmla="*/ 5 h 654"/>
                  <a:gd name="T86" fmla="*/ 19 w 253"/>
                  <a:gd name="T87" fmla="*/ 0 h 654"/>
                  <a:gd name="T88" fmla="*/ 13 w 253"/>
                  <a:gd name="T89" fmla="*/ 3 h 654"/>
                  <a:gd name="T90" fmla="*/ 5 w 253"/>
                  <a:gd name="T91" fmla="*/ 9 h 654"/>
                  <a:gd name="T92" fmla="*/ 0 w 253"/>
                  <a:gd name="T93" fmla="*/ 15 h 654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w 253"/>
                  <a:gd name="T142" fmla="*/ 0 h 654"/>
                  <a:gd name="T143" fmla="*/ 253 w 253"/>
                  <a:gd name="T144" fmla="*/ 654 h 654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T141" t="T142" r="T143" b="T144"/>
                <a:pathLst>
                  <a:path w="253" h="654">
                    <a:moveTo>
                      <a:pt x="0" y="55"/>
                    </a:moveTo>
                    <a:lnTo>
                      <a:pt x="2" y="84"/>
                    </a:lnTo>
                    <a:lnTo>
                      <a:pt x="8" y="148"/>
                    </a:lnTo>
                    <a:lnTo>
                      <a:pt x="17" y="222"/>
                    </a:lnTo>
                    <a:lnTo>
                      <a:pt x="28" y="274"/>
                    </a:lnTo>
                    <a:lnTo>
                      <a:pt x="57" y="332"/>
                    </a:lnTo>
                    <a:lnTo>
                      <a:pt x="61" y="341"/>
                    </a:lnTo>
                    <a:lnTo>
                      <a:pt x="70" y="363"/>
                    </a:lnTo>
                    <a:lnTo>
                      <a:pt x="81" y="396"/>
                    </a:lnTo>
                    <a:lnTo>
                      <a:pt x="96" y="434"/>
                    </a:lnTo>
                    <a:lnTo>
                      <a:pt x="108" y="473"/>
                    </a:lnTo>
                    <a:lnTo>
                      <a:pt x="120" y="509"/>
                    </a:lnTo>
                    <a:lnTo>
                      <a:pt x="126" y="538"/>
                    </a:lnTo>
                    <a:lnTo>
                      <a:pt x="126" y="555"/>
                    </a:lnTo>
                    <a:lnTo>
                      <a:pt x="144" y="562"/>
                    </a:lnTo>
                    <a:lnTo>
                      <a:pt x="134" y="585"/>
                    </a:lnTo>
                    <a:lnTo>
                      <a:pt x="103" y="590"/>
                    </a:lnTo>
                    <a:lnTo>
                      <a:pt x="101" y="590"/>
                    </a:lnTo>
                    <a:lnTo>
                      <a:pt x="98" y="589"/>
                    </a:lnTo>
                    <a:lnTo>
                      <a:pt x="94" y="588"/>
                    </a:lnTo>
                    <a:lnTo>
                      <a:pt x="88" y="587"/>
                    </a:lnTo>
                    <a:lnTo>
                      <a:pt x="82" y="585"/>
                    </a:lnTo>
                    <a:lnTo>
                      <a:pt x="75" y="585"/>
                    </a:lnTo>
                    <a:lnTo>
                      <a:pt x="70" y="587"/>
                    </a:lnTo>
                    <a:lnTo>
                      <a:pt x="64" y="589"/>
                    </a:lnTo>
                    <a:lnTo>
                      <a:pt x="54" y="596"/>
                    </a:lnTo>
                    <a:lnTo>
                      <a:pt x="45" y="605"/>
                    </a:lnTo>
                    <a:lnTo>
                      <a:pt x="39" y="617"/>
                    </a:lnTo>
                    <a:lnTo>
                      <a:pt x="37" y="632"/>
                    </a:lnTo>
                    <a:lnTo>
                      <a:pt x="21" y="633"/>
                    </a:lnTo>
                    <a:lnTo>
                      <a:pt x="20" y="649"/>
                    </a:lnTo>
                    <a:lnTo>
                      <a:pt x="23" y="650"/>
                    </a:lnTo>
                    <a:lnTo>
                      <a:pt x="34" y="651"/>
                    </a:lnTo>
                    <a:lnTo>
                      <a:pt x="48" y="652"/>
                    </a:lnTo>
                    <a:lnTo>
                      <a:pt x="67" y="654"/>
                    </a:lnTo>
                    <a:lnTo>
                      <a:pt x="89" y="654"/>
                    </a:lnTo>
                    <a:lnTo>
                      <a:pt x="112" y="653"/>
                    </a:lnTo>
                    <a:lnTo>
                      <a:pt x="135" y="650"/>
                    </a:lnTo>
                    <a:lnTo>
                      <a:pt x="159" y="644"/>
                    </a:lnTo>
                    <a:lnTo>
                      <a:pt x="163" y="643"/>
                    </a:lnTo>
                    <a:lnTo>
                      <a:pt x="165" y="642"/>
                    </a:lnTo>
                    <a:lnTo>
                      <a:pt x="168" y="641"/>
                    </a:lnTo>
                    <a:lnTo>
                      <a:pt x="170" y="640"/>
                    </a:lnTo>
                    <a:lnTo>
                      <a:pt x="187" y="633"/>
                    </a:lnTo>
                    <a:lnTo>
                      <a:pt x="201" y="627"/>
                    </a:lnTo>
                    <a:lnTo>
                      <a:pt x="212" y="623"/>
                    </a:lnTo>
                    <a:lnTo>
                      <a:pt x="220" y="618"/>
                    </a:lnTo>
                    <a:lnTo>
                      <a:pt x="226" y="615"/>
                    </a:lnTo>
                    <a:lnTo>
                      <a:pt x="229" y="613"/>
                    </a:lnTo>
                    <a:lnTo>
                      <a:pt x="232" y="610"/>
                    </a:lnTo>
                    <a:lnTo>
                      <a:pt x="253" y="585"/>
                    </a:lnTo>
                    <a:lnTo>
                      <a:pt x="245" y="573"/>
                    </a:lnTo>
                    <a:lnTo>
                      <a:pt x="229" y="545"/>
                    </a:lnTo>
                    <a:lnTo>
                      <a:pt x="241" y="538"/>
                    </a:lnTo>
                    <a:lnTo>
                      <a:pt x="240" y="536"/>
                    </a:lnTo>
                    <a:lnTo>
                      <a:pt x="235" y="530"/>
                    </a:lnTo>
                    <a:lnTo>
                      <a:pt x="228" y="521"/>
                    </a:lnTo>
                    <a:lnTo>
                      <a:pt x="221" y="511"/>
                    </a:lnTo>
                    <a:lnTo>
                      <a:pt x="215" y="499"/>
                    </a:lnTo>
                    <a:lnTo>
                      <a:pt x="208" y="488"/>
                    </a:lnTo>
                    <a:lnTo>
                      <a:pt x="202" y="478"/>
                    </a:lnTo>
                    <a:lnTo>
                      <a:pt x="200" y="469"/>
                    </a:lnTo>
                    <a:lnTo>
                      <a:pt x="196" y="457"/>
                    </a:lnTo>
                    <a:lnTo>
                      <a:pt x="190" y="439"/>
                    </a:lnTo>
                    <a:lnTo>
                      <a:pt x="182" y="417"/>
                    </a:lnTo>
                    <a:lnTo>
                      <a:pt x="172" y="393"/>
                    </a:lnTo>
                    <a:lnTo>
                      <a:pt x="163" y="370"/>
                    </a:lnTo>
                    <a:lnTo>
                      <a:pt x="153" y="349"/>
                    </a:lnTo>
                    <a:lnTo>
                      <a:pt x="148" y="332"/>
                    </a:lnTo>
                    <a:lnTo>
                      <a:pt x="144" y="323"/>
                    </a:lnTo>
                    <a:lnTo>
                      <a:pt x="140" y="307"/>
                    </a:lnTo>
                    <a:lnTo>
                      <a:pt x="131" y="286"/>
                    </a:lnTo>
                    <a:lnTo>
                      <a:pt x="123" y="269"/>
                    </a:lnTo>
                    <a:lnTo>
                      <a:pt x="120" y="263"/>
                    </a:lnTo>
                    <a:lnTo>
                      <a:pt x="118" y="258"/>
                    </a:lnTo>
                    <a:lnTo>
                      <a:pt x="115" y="247"/>
                    </a:lnTo>
                    <a:lnTo>
                      <a:pt x="110" y="231"/>
                    </a:lnTo>
                    <a:lnTo>
                      <a:pt x="109" y="215"/>
                    </a:lnTo>
                    <a:lnTo>
                      <a:pt x="106" y="187"/>
                    </a:lnTo>
                    <a:lnTo>
                      <a:pt x="98" y="141"/>
                    </a:lnTo>
                    <a:lnTo>
                      <a:pt x="89" y="98"/>
                    </a:lnTo>
                    <a:lnTo>
                      <a:pt x="82" y="73"/>
                    </a:lnTo>
                    <a:lnTo>
                      <a:pt x="79" y="58"/>
                    </a:lnTo>
                    <a:lnTo>
                      <a:pt x="77" y="36"/>
                    </a:lnTo>
                    <a:lnTo>
                      <a:pt x="71" y="16"/>
                    </a:lnTo>
                    <a:lnTo>
                      <a:pt x="61" y="0"/>
                    </a:lnTo>
                    <a:lnTo>
                      <a:pt x="57" y="1"/>
                    </a:lnTo>
                    <a:lnTo>
                      <a:pt x="51" y="4"/>
                    </a:lnTo>
                    <a:lnTo>
                      <a:pt x="39" y="10"/>
                    </a:lnTo>
                    <a:lnTo>
                      <a:pt x="27" y="17"/>
                    </a:lnTo>
                    <a:lnTo>
                      <a:pt x="15" y="26"/>
                    </a:lnTo>
                    <a:lnTo>
                      <a:pt x="5" y="35"/>
                    </a:lnTo>
                    <a:lnTo>
                      <a:pt x="0" y="45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13" name="Freeform 9"/>
              <p:cNvSpPr>
                <a:spLocks/>
              </p:cNvSpPr>
              <p:nvPr/>
            </p:nvSpPr>
            <p:spPr bwMode="auto">
              <a:xfrm>
                <a:off x="3093" y="2795"/>
                <a:ext cx="265" cy="258"/>
              </a:xfrm>
              <a:custGeom>
                <a:avLst/>
                <a:gdLst>
                  <a:gd name="T0" fmla="*/ 26 w 796"/>
                  <a:gd name="T1" fmla="*/ 13 h 775"/>
                  <a:gd name="T2" fmla="*/ 33 w 796"/>
                  <a:gd name="T3" fmla="*/ 25 h 775"/>
                  <a:gd name="T4" fmla="*/ 37 w 796"/>
                  <a:gd name="T5" fmla="*/ 45 h 775"/>
                  <a:gd name="T6" fmla="*/ 31 w 796"/>
                  <a:gd name="T7" fmla="*/ 67 h 775"/>
                  <a:gd name="T8" fmla="*/ 20 w 796"/>
                  <a:gd name="T9" fmla="*/ 78 h 775"/>
                  <a:gd name="T10" fmla="*/ 16 w 796"/>
                  <a:gd name="T11" fmla="*/ 82 h 775"/>
                  <a:gd name="T12" fmla="*/ 9 w 796"/>
                  <a:gd name="T13" fmla="*/ 91 h 775"/>
                  <a:gd name="T14" fmla="*/ 3 w 796"/>
                  <a:gd name="T15" fmla="*/ 102 h 775"/>
                  <a:gd name="T16" fmla="*/ 0 w 796"/>
                  <a:gd name="T17" fmla="*/ 116 h 775"/>
                  <a:gd name="T18" fmla="*/ 2 w 796"/>
                  <a:gd name="T19" fmla="*/ 130 h 775"/>
                  <a:gd name="T20" fmla="*/ 12 w 796"/>
                  <a:gd name="T21" fmla="*/ 145 h 775"/>
                  <a:gd name="T22" fmla="*/ 33 w 796"/>
                  <a:gd name="T23" fmla="*/ 158 h 775"/>
                  <a:gd name="T24" fmla="*/ 48 w 796"/>
                  <a:gd name="T25" fmla="*/ 165 h 775"/>
                  <a:gd name="T26" fmla="*/ 51 w 796"/>
                  <a:gd name="T27" fmla="*/ 166 h 775"/>
                  <a:gd name="T28" fmla="*/ 57 w 796"/>
                  <a:gd name="T29" fmla="*/ 168 h 775"/>
                  <a:gd name="T30" fmla="*/ 66 w 796"/>
                  <a:gd name="T31" fmla="*/ 171 h 775"/>
                  <a:gd name="T32" fmla="*/ 78 w 796"/>
                  <a:gd name="T33" fmla="*/ 175 h 775"/>
                  <a:gd name="T34" fmla="*/ 92 w 796"/>
                  <a:gd name="T35" fmla="*/ 180 h 775"/>
                  <a:gd name="T36" fmla="*/ 108 w 796"/>
                  <a:gd name="T37" fmla="*/ 186 h 775"/>
                  <a:gd name="T38" fmla="*/ 126 w 796"/>
                  <a:gd name="T39" fmla="*/ 192 h 775"/>
                  <a:gd name="T40" fmla="*/ 146 w 796"/>
                  <a:gd name="T41" fmla="*/ 201 h 775"/>
                  <a:gd name="T42" fmla="*/ 166 w 796"/>
                  <a:gd name="T43" fmla="*/ 216 h 775"/>
                  <a:gd name="T44" fmla="*/ 180 w 796"/>
                  <a:gd name="T45" fmla="*/ 233 h 775"/>
                  <a:gd name="T46" fmla="*/ 187 w 796"/>
                  <a:gd name="T47" fmla="*/ 247 h 775"/>
                  <a:gd name="T48" fmla="*/ 189 w 796"/>
                  <a:gd name="T49" fmla="*/ 253 h 775"/>
                  <a:gd name="T50" fmla="*/ 196 w 796"/>
                  <a:gd name="T51" fmla="*/ 256 h 775"/>
                  <a:gd name="T52" fmla="*/ 207 w 796"/>
                  <a:gd name="T53" fmla="*/ 258 h 775"/>
                  <a:gd name="T54" fmla="*/ 220 w 796"/>
                  <a:gd name="T55" fmla="*/ 253 h 775"/>
                  <a:gd name="T56" fmla="*/ 227 w 796"/>
                  <a:gd name="T57" fmla="*/ 240 h 775"/>
                  <a:gd name="T58" fmla="*/ 233 w 796"/>
                  <a:gd name="T59" fmla="*/ 202 h 775"/>
                  <a:gd name="T60" fmla="*/ 239 w 796"/>
                  <a:gd name="T61" fmla="*/ 183 h 775"/>
                  <a:gd name="T62" fmla="*/ 243 w 796"/>
                  <a:gd name="T63" fmla="*/ 170 h 775"/>
                  <a:gd name="T64" fmla="*/ 247 w 796"/>
                  <a:gd name="T65" fmla="*/ 157 h 775"/>
                  <a:gd name="T66" fmla="*/ 252 w 796"/>
                  <a:gd name="T67" fmla="*/ 144 h 775"/>
                  <a:gd name="T68" fmla="*/ 255 w 796"/>
                  <a:gd name="T69" fmla="*/ 135 h 775"/>
                  <a:gd name="T70" fmla="*/ 261 w 796"/>
                  <a:gd name="T71" fmla="*/ 111 h 775"/>
                  <a:gd name="T72" fmla="*/ 265 w 796"/>
                  <a:gd name="T73" fmla="*/ 76 h 775"/>
                  <a:gd name="T74" fmla="*/ 259 w 796"/>
                  <a:gd name="T75" fmla="*/ 43 h 775"/>
                  <a:gd name="T76" fmla="*/ 243 w 796"/>
                  <a:gd name="T77" fmla="*/ 25 h 775"/>
                  <a:gd name="T78" fmla="*/ 224 w 796"/>
                  <a:gd name="T79" fmla="*/ 17 h 775"/>
                  <a:gd name="T80" fmla="*/ 199 w 796"/>
                  <a:gd name="T81" fmla="*/ 10 h 775"/>
                  <a:gd name="T82" fmla="*/ 169 w 796"/>
                  <a:gd name="T83" fmla="*/ 4 h 775"/>
                  <a:gd name="T84" fmla="*/ 137 w 796"/>
                  <a:gd name="T85" fmla="*/ 1 h 775"/>
                  <a:gd name="T86" fmla="*/ 103 w 796"/>
                  <a:gd name="T87" fmla="*/ 0 h 775"/>
                  <a:gd name="T88" fmla="*/ 70 w 796"/>
                  <a:gd name="T89" fmla="*/ 2 h 775"/>
                  <a:gd name="T90" fmla="*/ 39 w 796"/>
                  <a:gd name="T91" fmla="*/ 7 h 775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796"/>
                  <a:gd name="T139" fmla="*/ 0 h 775"/>
                  <a:gd name="T140" fmla="*/ 796 w 796"/>
                  <a:gd name="T141" fmla="*/ 775 h 775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796" h="775">
                    <a:moveTo>
                      <a:pt x="75" y="32"/>
                    </a:moveTo>
                    <a:lnTo>
                      <a:pt x="78" y="38"/>
                    </a:lnTo>
                    <a:lnTo>
                      <a:pt x="87" y="52"/>
                    </a:lnTo>
                    <a:lnTo>
                      <a:pt x="98" y="76"/>
                    </a:lnTo>
                    <a:lnTo>
                      <a:pt x="107" y="105"/>
                    </a:lnTo>
                    <a:lnTo>
                      <a:pt x="110" y="136"/>
                    </a:lnTo>
                    <a:lnTo>
                      <a:pt x="107" y="169"/>
                    </a:lnTo>
                    <a:lnTo>
                      <a:pt x="92" y="202"/>
                    </a:lnTo>
                    <a:lnTo>
                      <a:pt x="62" y="231"/>
                    </a:lnTo>
                    <a:lnTo>
                      <a:pt x="60" y="234"/>
                    </a:lnTo>
                    <a:lnTo>
                      <a:pt x="55" y="238"/>
                    </a:lnTo>
                    <a:lnTo>
                      <a:pt x="47" y="247"/>
                    </a:lnTo>
                    <a:lnTo>
                      <a:pt x="38" y="259"/>
                    </a:lnTo>
                    <a:lnTo>
                      <a:pt x="27" y="273"/>
                    </a:lnTo>
                    <a:lnTo>
                      <a:pt x="18" y="289"/>
                    </a:lnTo>
                    <a:lnTo>
                      <a:pt x="9" y="307"/>
                    </a:lnTo>
                    <a:lnTo>
                      <a:pt x="4" y="327"/>
                    </a:lnTo>
                    <a:lnTo>
                      <a:pt x="0" y="348"/>
                    </a:lnTo>
                    <a:lnTo>
                      <a:pt x="0" y="368"/>
                    </a:lnTo>
                    <a:lnTo>
                      <a:pt x="7" y="391"/>
                    </a:lnTo>
                    <a:lnTo>
                      <a:pt x="18" y="413"/>
                    </a:lnTo>
                    <a:lnTo>
                      <a:pt x="36" y="435"/>
                    </a:lnTo>
                    <a:lnTo>
                      <a:pt x="62" y="456"/>
                    </a:lnTo>
                    <a:lnTo>
                      <a:pt x="98" y="476"/>
                    </a:lnTo>
                    <a:lnTo>
                      <a:pt x="142" y="495"/>
                    </a:lnTo>
                    <a:lnTo>
                      <a:pt x="143" y="495"/>
                    </a:lnTo>
                    <a:lnTo>
                      <a:pt x="146" y="496"/>
                    </a:lnTo>
                    <a:lnTo>
                      <a:pt x="153" y="499"/>
                    </a:lnTo>
                    <a:lnTo>
                      <a:pt x="161" y="502"/>
                    </a:lnTo>
                    <a:lnTo>
                      <a:pt x="171" y="505"/>
                    </a:lnTo>
                    <a:lnTo>
                      <a:pt x="185" y="509"/>
                    </a:lnTo>
                    <a:lnTo>
                      <a:pt x="199" y="515"/>
                    </a:lnTo>
                    <a:lnTo>
                      <a:pt x="215" y="520"/>
                    </a:lnTo>
                    <a:lnTo>
                      <a:pt x="234" y="526"/>
                    </a:lnTo>
                    <a:lnTo>
                      <a:pt x="254" y="533"/>
                    </a:lnTo>
                    <a:lnTo>
                      <a:pt x="276" y="541"/>
                    </a:lnTo>
                    <a:lnTo>
                      <a:pt x="299" y="549"/>
                    </a:lnTo>
                    <a:lnTo>
                      <a:pt x="324" y="558"/>
                    </a:lnTo>
                    <a:lnTo>
                      <a:pt x="350" y="567"/>
                    </a:lnTo>
                    <a:lnTo>
                      <a:pt x="378" y="577"/>
                    </a:lnTo>
                    <a:lnTo>
                      <a:pt x="407" y="587"/>
                    </a:lnTo>
                    <a:lnTo>
                      <a:pt x="440" y="603"/>
                    </a:lnTo>
                    <a:lnTo>
                      <a:pt x="471" y="623"/>
                    </a:lnTo>
                    <a:lnTo>
                      <a:pt x="498" y="648"/>
                    </a:lnTo>
                    <a:lnTo>
                      <a:pt x="522" y="673"/>
                    </a:lnTo>
                    <a:lnTo>
                      <a:pt x="540" y="699"/>
                    </a:lnTo>
                    <a:lnTo>
                      <a:pt x="554" y="723"/>
                    </a:lnTo>
                    <a:lnTo>
                      <a:pt x="562" y="742"/>
                    </a:lnTo>
                    <a:lnTo>
                      <a:pt x="565" y="757"/>
                    </a:lnTo>
                    <a:lnTo>
                      <a:pt x="568" y="759"/>
                    </a:lnTo>
                    <a:lnTo>
                      <a:pt x="576" y="764"/>
                    </a:lnTo>
                    <a:lnTo>
                      <a:pt x="589" y="769"/>
                    </a:lnTo>
                    <a:lnTo>
                      <a:pt x="605" y="774"/>
                    </a:lnTo>
                    <a:lnTo>
                      <a:pt x="623" y="775"/>
                    </a:lnTo>
                    <a:lnTo>
                      <a:pt x="642" y="772"/>
                    </a:lnTo>
                    <a:lnTo>
                      <a:pt x="661" y="761"/>
                    </a:lnTo>
                    <a:lnTo>
                      <a:pt x="678" y="742"/>
                    </a:lnTo>
                    <a:lnTo>
                      <a:pt x="681" y="720"/>
                    </a:lnTo>
                    <a:lnTo>
                      <a:pt x="689" y="666"/>
                    </a:lnTo>
                    <a:lnTo>
                      <a:pt x="700" y="606"/>
                    </a:lnTo>
                    <a:lnTo>
                      <a:pt x="711" y="563"/>
                    </a:lnTo>
                    <a:lnTo>
                      <a:pt x="717" y="549"/>
                    </a:lnTo>
                    <a:lnTo>
                      <a:pt x="722" y="532"/>
                    </a:lnTo>
                    <a:lnTo>
                      <a:pt x="729" y="512"/>
                    </a:lnTo>
                    <a:lnTo>
                      <a:pt x="735" y="493"/>
                    </a:lnTo>
                    <a:lnTo>
                      <a:pt x="741" y="473"/>
                    </a:lnTo>
                    <a:lnTo>
                      <a:pt x="748" y="453"/>
                    </a:lnTo>
                    <a:lnTo>
                      <a:pt x="756" y="434"/>
                    </a:lnTo>
                    <a:lnTo>
                      <a:pt x="764" y="416"/>
                    </a:lnTo>
                    <a:lnTo>
                      <a:pt x="767" y="406"/>
                    </a:lnTo>
                    <a:lnTo>
                      <a:pt x="775" y="376"/>
                    </a:lnTo>
                    <a:lnTo>
                      <a:pt x="784" y="334"/>
                    </a:lnTo>
                    <a:lnTo>
                      <a:pt x="792" y="283"/>
                    </a:lnTo>
                    <a:lnTo>
                      <a:pt x="796" y="229"/>
                    </a:lnTo>
                    <a:lnTo>
                      <a:pt x="791" y="176"/>
                    </a:lnTo>
                    <a:lnTo>
                      <a:pt x="778" y="128"/>
                    </a:lnTo>
                    <a:lnTo>
                      <a:pt x="751" y="91"/>
                    </a:lnTo>
                    <a:lnTo>
                      <a:pt x="730" y="76"/>
                    </a:lnTo>
                    <a:lnTo>
                      <a:pt x="704" y="63"/>
                    </a:lnTo>
                    <a:lnTo>
                      <a:pt x="672" y="50"/>
                    </a:lnTo>
                    <a:lnTo>
                      <a:pt x="637" y="39"/>
                    </a:lnTo>
                    <a:lnTo>
                      <a:pt x="598" y="29"/>
                    </a:lnTo>
                    <a:lnTo>
                      <a:pt x="555" y="20"/>
                    </a:lnTo>
                    <a:lnTo>
                      <a:pt x="508" y="13"/>
                    </a:lnTo>
                    <a:lnTo>
                      <a:pt x="461" y="7"/>
                    </a:lnTo>
                    <a:lnTo>
                      <a:pt x="411" y="3"/>
                    </a:lnTo>
                    <a:lnTo>
                      <a:pt x="361" y="0"/>
                    </a:lnTo>
                    <a:lnTo>
                      <a:pt x="310" y="0"/>
                    </a:lnTo>
                    <a:lnTo>
                      <a:pt x="261" y="3"/>
                    </a:lnTo>
                    <a:lnTo>
                      <a:pt x="211" y="6"/>
                    </a:lnTo>
                    <a:lnTo>
                      <a:pt x="163" y="13"/>
                    </a:lnTo>
                    <a:lnTo>
                      <a:pt x="118" y="21"/>
                    </a:lnTo>
                    <a:lnTo>
                      <a:pt x="75" y="3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14" name="Freeform 10"/>
              <p:cNvSpPr>
                <a:spLocks/>
              </p:cNvSpPr>
              <p:nvPr/>
            </p:nvSpPr>
            <p:spPr bwMode="auto">
              <a:xfrm>
                <a:off x="3107" y="2805"/>
                <a:ext cx="242" cy="251"/>
              </a:xfrm>
              <a:custGeom>
                <a:avLst/>
                <a:gdLst>
                  <a:gd name="T0" fmla="*/ 30 w 725"/>
                  <a:gd name="T1" fmla="*/ 10 h 755"/>
                  <a:gd name="T2" fmla="*/ 34 w 725"/>
                  <a:gd name="T3" fmla="*/ 23 h 755"/>
                  <a:gd name="T4" fmla="*/ 37 w 725"/>
                  <a:gd name="T5" fmla="*/ 42 h 755"/>
                  <a:gd name="T6" fmla="*/ 30 w 725"/>
                  <a:gd name="T7" fmla="*/ 63 h 755"/>
                  <a:gd name="T8" fmla="*/ 21 w 725"/>
                  <a:gd name="T9" fmla="*/ 72 h 755"/>
                  <a:gd name="T10" fmla="*/ 17 w 725"/>
                  <a:gd name="T11" fmla="*/ 76 h 755"/>
                  <a:gd name="T12" fmla="*/ 10 w 725"/>
                  <a:gd name="T13" fmla="*/ 83 h 755"/>
                  <a:gd name="T14" fmla="*/ 4 w 725"/>
                  <a:gd name="T15" fmla="*/ 92 h 755"/>
                  <a:gd name="T16" fmla="*/ 0 w 725"/>
                  <a:gd name="T17" fmla="*/ 104 h 755"/>
                  <a:gd name="T18" fmla="*/ 2 w 725"/>
                  <a:gd name="T19" fmla="*/ 117 h 755"/>
                  <a:gd name="T20" fmla="*/ 10 w 725"/>
                  <a:gd name="T21" fmla="*/ 130 h 755"/>
                  <a:gd name="T22" fmla="*/ 29 w 725"/>
                  <a:gd name="T23" fmla="*/ 143 h 755"/>
                  <a:gd name="T24" fmla="*/ 43 w 725"/>
                  <a:gd name="T25" fmla="*/ 150 h 755"/>
                  <a:gd name="T26" fmla="*/ 47 w 725"/>
                  <a:gd name="T27" fmla="*/ 152 h 755"/>
                  <a:gd name="T28" fmla="*/ 55 w 725"/>
                  <a:gd name="T29" fmla="*/ 154 h 755"/>
                  <a:gd name="T30" fmla="*/ 65 w 725"/>
                  <a:gd name="T31" fmla="*/ 157 h 755"/>
                  <a:gd name="T32" fmla="*/ 78 w 725"/>
                  <a:gd name="T33" fmla="*/ 161 h 755"/>
                  <a:gd name="T34" fmla="*/ 91 w 725"/>
                  <a:gd name="T35" fmla="*/ 165 h 755"/>
                  <a:gd name="T36" fmla="*/ 105 w 725"/>
                  <a:gd name="T37" fmla="*/ 168 h 755"/>
                  <a:gd name="T38" fmla="*/ 119 w 725"/>
                  <a:gd name="T39" fmla="*/ 172 h 755"/>
                  <a:gd name="T40" fmla="*/ 132 w 725"/>
                  <a:gd name="T41" fmla="*/ 176 h 755"/>
                  <a:gd name="T42" fmla="*/ 145 w 725"/>
                  <a:gd name="T43" fmla="*/ 182 h 755"/>
                  <a:gd name="T44" fmla="*/ 156 w 725"/>
                  <a:gd name="T45" fmla="*/ 192 h 755"/>
                  <a:gd name="T46" fmla="*/ 165 w 725"/>
                  <a:gd name="T47" fmla="*/ 203 h 755"/>
                  <a:gd name="T48" fmla="*/ 172 w 725"/>
                  <a:gd name="T49" fmla="*/ 214 h 755"/>
                  <a:gd name="T50" fmla="*/ 177 w 725"/>
                  <a:gd name="T51" fmla="*/ 225 h 755"/>
                  <a:gd name="T52" fmla="*/ 181 w 725"/>
                  <a:gd name="T53" fmla="*/ 234 h 755"/>
                  <a:gd name="T54" fmla="*/ 184 w 725"/>
                  <a:gd name="T55" fmla="*/ 241 h 755"/>
                  <a:gd name="T56" fmla="*/ 186 w 725"/>
                  <a:gd name="T57" fmla="*/ 243 h 755"/>
                  <a:gd name="T58" fmla="*/ 188 w 725"/>
                  <a:gd name="T59" fmla="*/ 247 h 755"/>
                  <a:gd name="T60" fmla="*/ 192 w 725"/>
                  <a:gd name="T61" fmla="*/ 250 h 755"/>
                  <a:gd name="T62" fmla="*/ 198 w 725"/>
                  <a:gd name="T63" fmla="*/ 251 h 755"/>
                  <a:gd name="T64" fmla="*/ 202 w 725"/>
                  <a:gd name="T65" fmla="*/ 239 h 755"/>
                  <a:gd name="T66" fmla="*/ 208 w 725"/>
                  <a:gd name="T67" fmla="*/ 191 h 755"/>
                  <a:gd name="T68" fmla="*/ 214 w 725"/>
                  <a:gd name="T69" fmla="*/ 168 h 755"/>
                  <a:gd name="T70" fmla="*/ 220 w 725"/>
                  <a:gd name="T71" fmla="*/ 155 h 755"/>
                  <a:gd name="T72" fmla="*/ 225 w 725"/>
                  <a:gd name="T73" fmla="*/ 142 h 755"/>
                  <a:gd name="T74" fmla="*/ 230 w 725"/>
                  <a:gd name="T75" fmla="*/ 132 h 755"/>
                  <a:gd name="T76" fmla="*/ 232 w 725"/>
                  <a:gd name="T77" fmla="*/ 125 h 755"/>
                  <a:gd name="T78" fmla="*/ 238 w 725"/>
                  <a:gd name="T79" fmla="*/ 104 h 755"/>
                  <a:gd name="T80" fmla="*/ 242 w 725"/>
                  <a:gd name="T81" fmla="*/ 72 h 755"/>
                  <a:gd name="T82" fmla="*/ 237 w 725"/>
                  <a:gd name="T83" fmla="*/ 42 h 755"/>
                  <a:gd name="T84" fmla="*/ 223 w 725"/>
                  <a:gd name="T85" fmla="*/ 26 h 755"/>
                  <a:gd name="T86" fmla="*/ 206 w 725"/>
                  <a:gd name="T87" fmla="*/ 18 h 755"/>
                  <a:gd name="T88" fmla="*/ 184 w 725"/>
                  <a:gd name="T89" fmla="*/ 11 h 755"/>
                  <a:gd name="T90" fmla="*/ 157 w 725"/>
                  <a:gd name="T91" fmla="*/ 5 h 755"/>
                  <a:gd name="T92" fmla="*/ 129 w 725"/>
                  <a:gd name="T93" fmla="*/ 1 h 755"/>
                  <a:gd name="T94" fmla="*/ 99 w 725"/>
                  <a:gd name="T95" fmla="*/ 0 h 755"/>
                  <a:gd name="T96" fmla="*/ 70 w 725"/>
                  <a:gd name="T97" fmla="*/ 1 h 755"/>
                  <a:gd name="T98" fmla="*/ 42 w 725"/>
                  <a:gd name="T99" fmla="*/ 5 h 755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w 725"/>
                  <a:gd name="T151" fmla="*/ 0 h 755"/>
                  <a:gd name="T152" fmla="*/ 725 w 725"/>
                  <a:gd name="T153" fmla="*/ 755 h 755"/>
                </a:gdLst>
                <a:ahLst/>
                <a:cxnLst>
                  <a:cxn ang="T100">
                    <a:pos x="T0" y="T1"/>
                  </a:cxn>
                  <a:cxn ang="T101">
                    <a:pos x="T2" y="T3"/>
                  </a:cxn>
                  <a:cxn ang="T102">
                    <a:pos x="T4" y="T5"/>
                  </a:cxn>
                  <a:cxn ang="T103">
                    <a:pos x="T6" y="T7"/>
                  </a:cxn>
                  <a:cxn ang="T104">
                    <a:pos x="T8" y="T9"/>
                  </a:cxn>
                  <a:cxn ang="T105">
                    <a:pos x="T10" y="T11"/>
                  </a:cxn>
                  <a:cxn ang="T106">
                    <a:pos x="T12" y="T13"/>
                  </a:cxn>
                  <a:cxn ang="T107">
                    <a:pos x="T14" y="T15"/>
                  </a:cxn>
                  <a:cxn ang="T108">
                    <a:pos x="T16" y="T17"/>
                  </a:cxn>
                  <a:cxn ang="T109">
                    <a:pos x="T18" y="T19"/>
                  </a:cxn>
                  <a:cxn ang="T110">
                    <a:pos x="T20" y="T21"/>
                  </a:cxn>
                  <a:cxn ang="T111">
                    <a:pos x="T22" y="T23"/>
                  </a:cxn>
                  <a:cxn ang="T112">
                    <a:pos x="T24" y="T25"/>
                  </a:cxn>
                  <a:cxn ang="T113">
                    <a:pos x="T26" y="T27"/>
                  </a:cxn>
                  <a:cxn ang="T114">
                    <a:pos x="T28" y="T29"/>
                  </a:cxn>
                  <a:cxn ang="T115">
                    <a:pos x="T30" y="T31"/>
                  </a:cxn>
                  <a:cxn ang="T116">
                    <a:pos x="T32" y="T33"/>
                  </a:cxn>
                  <a:cxn ang="T117">
                    <a:pos x="T34" y="T35"/>
                  </a:cxn>
                  <a:cxn ang="T118">
                    <a:pos x="T36" y="T37"/>
                  </a:cxn>
                  <a:cxn ang="T119">
                    <a:pos x="T38" y="T39"/>
                  </a:cxn>
                  <a:cxn ang="T120">
                    <a:pos x="T40" y="T41"/>
                  </a:cxn>
                  <a:cxn ang="T121">
                    <a:pos x="T42" y="T43"/>
                  </a:cxn>
                  <a:cxn ang="T122">
                    <a:pos x="T44" y="T45"/>
                  </a:cxn>
                  <a:cxn ang="T123">
                    <a:pos x="T46" y="T47"/>
                  </a:cxn>
                  <a:cxn ang="T124">
                    <a:pos x="T48" y="T49"/>
                  </a:cxn>
                  <a:cxn ang="T125">
                    <a:pos x="T50" y="T51"/>
                  </a:cxn>
                  <a:cxn ang="T126">
                    <a:pos x="T52" y="T53"/>
                  </a:cxn>
                  <a:cxn ang="T127">
                    <a:pos x="T54" y="T55"/>
                  </a:cxn>
                  <a:cxn ang="T128">
                    <a:pos x="T56" y="T57"/>
                  </a:cxn>
                  <a:cxn ang="T129">
                    <a:pos x="T58" y="T59"/>
                  </a:cxn>
                  <a:cxn ang="T130">
                    <a:pos x="T60" y="T61"/>
                  </a:cxn>
                  <a:cxn ang="T131">
                    <a:pos x="T62" y="T63"/>
                  </a:cxn>
                  <a:cxn ang="T132">
                    <a:pos x="T64" y="T65"/>
                  </a:cxn>
                  <a:cxn ang="T133">
                    <a:pos x="T66" y="T67"/>
                  </a:cxn>
                  <a:cxn ang="T134">
                    <a:pos x="T68" y="T69"/>
                  </a:cxn>
                  <a:cxn ang="T135">
                    <a:pos x="T70" y="T71"/>
                  </a:cxn>
                  <a:cxn ang="T136">
                    <a:pos x="T72" y="T73"/>
                  </a:cxn>
                  <a:cxn ang="T137">
                    <a:pos x="T74" y="T75"/>
                  </a:cxn>
                  <a:cxn ang="T138">
                    <a:pos x="T76" y="T77"/>
                  </a:cxn>
                  <a:cxn ang="T139">
                    <a:pos x="T78" y="T79"/>
                  </a:cxn>
                  <a:cxn ang="T140">
                    <a:pos x="T80" y="T81"/>
                  </a:cxn>
                  <a:cxn ang="T141">
                    <a:pos x="T82" y="T83"/>
                  </a:cxn>
                  <a:cxn ang="T142">
                    <a:pos x="T84" y="T85"/>
                  </a:cxn>
                  <a:cxn ang="T143">
                    <a:pos x="T86" y="T87"/>
                  </a:cxn>
                  <a:cxn ang="T144">
                    <a:pos x="T88" y="T89"/>
                  </a:cxn>
                  <a:cxn ang="T145">
                    <a:pos x="T90" y="T91"/>
                  </a:cxn>
                  <a:cxn ang="T146">
                    <a:pos x="T92" y="T93"/>
                  </a:cxn>
                  <a:cxn ang="T147">
                    <a:pos x="T94" y="T95"/>
                  </a:cxn>
                  <a:cxn ang="T148">
                    <a:pos x="T96" y="T97"/>
                  </a:cxn>
                  <a:cxn ang="T149">
                    <a:pos x="T98" y="T99"/>
                  </a:cxn>
                </a:cxnLst>
                <a:rect l="T150" t="T151" r="T152" b="T153"/>
                <a:pathLst>
                  <a:path w="725" h="755">
                    <a:moveTo>
                      <a:pt x="86" y="25"/>
                    </a:moveTo>
                    <a:lnTo>
                      <a:pt x="89" y="30"/>
                    </a:lnTo>
                    <a:lnTo>
                      <a:pt x="95" y="45"/>
                    </a:lnTo>
                    <a:lnTo>
                      <a:pt x="103" y="68"/>
                    </a:lnTo>
                    <a:lnTo>
                      <a:pt x="109" y="96"/>
                    </a:lnTo>
                    <a:lnTo>
                      <a:pt x="111" y="127"/>
                    </a:lnTo>
                    <a:lnTo>
                      <a:pt x="106" y="158"/>
                    </a:lnTo>
                    <a:lnTo>
                      <a:pt x="91" y="189"/>
                    </a:lnTo>
                    <a:lnTo>
                      <a:pt x="65" y="216"/>
                    </a:lnTo>
                    <a:lnTo>
                      <a:pt x="63" y="217"/>
                    </a:lnTo>
                    <a:lnTo>
                      <a:pt x="58" y="222"/>
                    </a:lnTo>
                    <a:lnTo>
                      <a:pt x="50" y="229"/>
                    </a:lnTo>
                    <a:lnTo>
                      <a:pt x="40" y="238"/>
                    </a:lnTo>
                    <a:lnTo>
                      <a:pt x="30" y="250"/>
                    </a:lnTo>
                    <a:lnTo>
                      <a:pt x="20" y="263"/>
                    </a:lnTo>
                    <a:lnTo>
                      <a:pt x="12" y="278"/>
                    </a:lnTo>
                    <a:lnTo>
                      <a:pt x="5" y="294"/>
                    </a:lnTo>
                    <a:lnTo>
                      <a:pt x="0" y="312"/>
                    </a:lnTo>
                    <a:lnTo>
                      <a:pt x="0" y="330"/>
                    </a:lnTo>
                    <a:lnTo>
                      <a:pt x="5" y="351"/>
                    </a:lnTo>
                    <a:lnTo>
                      <a:pt x="14" y="370"/>
                    </a:lnTo>
                    <a:lnTo>
                      <a:pt x="31" y="391"/>
                    </a:lnTo>
                    <a:lnTo>
                      <a:pt x="55" y="411"/>
                    </a:lnTo>
                    <a:lnTo>
                      <a:pt x="86" y="431"/>
                    </a:lnTo>
                    <a:lnTo>
                      <a:pt x="127" y="452"/>
                    </a:lnTo>
                    <a:lnTo>
                      <a:pt x="129" y="452"/>
                    </a:lnTo>
                    <a:lnTo>
                      <a:pt x="134" y="454"/>
                    </a:lnTo>
                    <a:lnTo>
                      <a:pt x="142" y="456"/>
                    </a:lnTo>
                    <a:lnTo>
                      <a:pt x="152" y="460"/>
                    </a:lnTo>
                    <a:lnTo>
                      <a:pt x="164" y="463"/>
                    </a:lnTo>
                    <a:lnTo>
                      <a:pt x="180" y="468"/>
                    </a:lnTo>
                    <a:lnTo>
                      <a:pt x="196" y="473"/>
                    </a:lnTo>
                    <a:lnTo>
                      <a:pt x="214" y="478"/>
                    </a:lnTo>
                    <a:lnTo>
                      <a:pt x="233" y="483"/>
                    </a:lnTo>
                    <a:lnTo>
                      <a:pt x="254" y="489"/>
                    </a:lnTo>
                    <a:lnTo>
                      <a:pt x="274" y="495"/>
                    </a:lnTo>
                    <a:lnTo>
                      <a:pt x="295" y="500"/>
                    </a:lnTo>
                    <a:lnTo>
                      <a:pt x="315" y="506"/>
                    </a:lnTo>
                    <a:lnTo>
                      <a:pt x="335" y="512"/>
                    </a:lnTo>
                    <a:lnTo>
                      <a:pt x="356" y="516"/>
                    </a:lnTo>
                    <a:lnTo>
                      <a:pt x="374" y="521"/>
                    </a:lnTo>
                    <a:lnTo>
                      <a:pt x="396" y="528"/>
                    </a:lnTo>
                    <a:lnTo>
                      <a:pt x="417" y="537"/>
                    </a:lnTo>
                    <a:lnTo>
                      <a:pt x="435" y="548"/>
                    </a:lnTo>
                    <a:lnTo>
                      <a:pt x="452" y="562"/>
                    </a:lnTo>
                    <a:lnTo>
                      <a:pt x="468" y="577"/>
                    </a:lnTo>
                    <a:lnTo>
                      <a:pt x="481" y="593"/>
                    </a:lnTo>
                    <a:lnTo>
                      <a:pt x="494" y="610"/>
                    </a:lnTo>
                    <a:lnTo>
                      <a:pt x="505" y="627"/>
                    </a:lnTo>
                    <a:lnTo>
                      <a:pt x="515" y="644"/>
                    </a:lnTo>
                    <a:lnTo>
                      <a:pt x="523" y="660"/>
                    </a:lnTo>
                    <a:lnTo>
                      <a:pt x="531" y="676"/>
                    </a:lnTo>
                    <a:lnTo>
                      <a:pt x="538" y="691"/>
                    </a:lnTo>
                    <a:lnTo>
                      <a:pt x="542" y="704"/>
                    </a:lnTo>
                    <a:lnTo>
                      <a:pt x="548" y="716"/>
                    </a:lnTo>
                    <a:lnTo>
                      <a:pt x="551" y="725"/>
                    </a:lnTo>
                    <a:lnTo>
                      <a:pt x="555" y="730"/>
                    </a:lnTo>
                    <a:lnTo>
                      <a:pt x="556" y="731"/>
                    </a:lnTo>
                    <a:lnTo>
                      <a:pt x="559" y="736"/>
                    </a:lnTo>
                    <a:lnTo>
                      <a:pt x="564" y="742"/>
                    </a:lnTo>
                    <a:lnTo>
                      <a:pt x="570" y="747"/>
                    </a:lnTo>
                    <a:lnTo>
                      <a:pt x="576" y="753"/>
                    </a:lnTo>
                    <a:lnTo>
                      <a:pt x="584" y="755"/>
                    </a:lnTo>
                    <a:lnTo>
                      <a:pt x="592" y="755"/>
                    </a:lnTo>
                    <a:lnTo>
                      <a:pt x="601" y="751"/>
                    </a:lnTo>
                    <a:lnTo>
                      <a:pt x="605" y="720"/>
                    </a:lnTo>
                    <a:lnTo>
                      <a:pt x="611" y="650"/>
                    </a:lnTo>
                    <a:lnTo>
                      <a:pt x="622" y="574"/>
                    </a:lnTo>
                    <a:lnTo>
                      <a:pt x="632" y="525"/>
                    </a:lnTo>
                    <a:lnTo>
                      <a:pt x="640" y="506"/>
                    </a:lnTo>
                    <a:lnTo>
                      <a:pt x="649" y="486"/>
                    </a:lnTo>
                    <a:lnTo>
                      <a:pt x="658" y="465"/>
                    </a:lnTo>
                    <a:lnTo>
                      <a:pt x="667" y="445"/>
                    </a:lnTo>
                    <a:lnTo>
                      <a:pt x="675" y="427"/>
                    </a:lnTo>
                    <a:lnTo>
                      <a:pt x="683" y="410"/>
                    </a:lnTo>
                    <a:lnTo>
                      <a:pt x="688" y="396"/>
                    </a:lnTo>
                    <a:lnTo>
                      <a:pt x="692" y="386"/>
                    </a:lnTo>
                    <a:lnTo>
                      <a:pt x="695" y="376"/>
                    </a:lnTo>
                    <a:lnTo>
                      <a:pt x="702" y="351"/>
                    </a:lnTo>
                    <a:lnTo>
                      <a:pt x="712" y="312"/>
                    </a:lnTo>
                    <a:lnTo>
                      <a:pt x="720" y="266"/>
                    </a:lnTo>
                    <a:lnTo>
                      <a:pt x="725" y="217"/>
                    </a:lnTo>
                    <a:lnTo>
                      <a:pt x="722" y="169"/>
                    </a:lnTo>
                    <a:lnTo>
                      <a:pt x="710" y="127"/>
                    </a:lnTo>
                    <a:lnTo>
                      <a:pt x="686" y="93"/>
                    </a:lnTo>
                    <a:lnTo>
                      <a:pt x="668" y="79"/>
                    </a:lnTo>
                    <a:lnTo>
                      <a:pt x="644" y="67"/>
                    </a:lnTo>
                    <a:lnTo>
                      <a:pt x="617" y="54"/>
                    </a:lnTo>
                    <a:lnTo>
                      <a:pt x="585" y="43"/>
                    </a:lnTo>
                    <a:lnTo>
                      <a:pt x="550" y="33"/>
                    </a:lnTo>
                    <a:lnTo>
                      <a:pt x="512" y="24"/>
                    </a:lnTo>
                    <a:lnTo>
                      <a:pt x="471" y="16"/>
                    </a:lnTo>
                    <a:lnTo>
                      <a:pt x="429" y="9"/>
                    </a:lnTo>
                    <a:lnTo>
                      <a:pt x="385" y="4"/>
                    </a:lnTo>
                    <a:lnTo>
                      <a:pt x="341" y="1"/>
                    </a:lnTo>
                    <a:lnTo>
                      <a:pt x="297" y="0"/>
                    </a:lnTo>
                    <a:lnTo>
                      <a:pt x="252" y="0"/>
                    </a:lnTo>
                    <a:lnTo>
                      <a:pt x="209" y="2"/>
                    </a:lnTo>
                    <a:lnTo>
                      <a:pt x="166" y="8"/>
                    </a:lnTo>
                    <a:lnTo>
                      <a:pt x="125" y="14"/>
                    </a:lnTo>
                    <a:lnTo>
                      <a:pt x="86" y="25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15" name="Freeform 11"/>
              <p:cNvSpPr>
                <a:spLocks/>
              </p:cNvSpPr>
              <p:nvPr/>
            </p:nvSpPr>
            <p:spPr bwMode="auto">
              <a:xfrm>
                <a:off x="3226" y="2872"/>
                <a:ext cx="16" cy="28"/>
              </a:xfrm>
              <a:custGeom>
                <a:avLst/>
                <a:gdLst>
                  <a:gd name="T0" fmla="*/ 12 w 47"/>
                  <a:gd name="T1" fmla="*/ 25 h 84"/>
                  <a:gd name="T2" fmla="*/ 10 w 47"/>
                  <a:gd name="T3" fmla="*/ 25 h 84"/>
                  <a:gd name="T4" fmla="*/ 9 w 47"/>
                  <a:gd name="T5" fmla="*/ 23 h 84"/>
                  <a:gd name="T6" fmla="*/ 7 w 47"/>
                  <a:gd name="T7" fmla="*/ 21 h 84"/>
                  <a:gd name="T8" fmla="*/ 7 w 47"/>
                  <a:gd name="T9" fmla="*/ 17 h 84"/>
                  <a:gd name="T10" fmla="*/ 7 w 47"/>
                  <a:gd name="T11" fmla="*/ 14 h 84"/>
                  <a:gd name="T12" fmla="*/ 9 w 47"/>
                  <a:gd name="T13" fmla="*/ 12 h 84"/>
                  <a:gd name="T14" fmla="*/ 10 w 47"/>
                  <a:gd name="T15" fmla="*/ 10 h 84"/>
                  <a:gd name="T16" fmla="*/ 12 w 47"/>
                  <a:gd name="T17" fmla="*/ 10 h 84"/>
                  <a:gd name="T18" fmla="*/ 13 w 47"/>
                  <a:gd name="T19" fmla="*/ 10 h 84"/>
                  <a:gd name="T20" fmla="*/ 15 w 47"/>
                  <a:gd name="T21" fmla="*/ 11 h 84"/>
                  <a:gd name="T22" fmla="*/ 15 w 47"/>
                  <a:gd name="T23" fmla="*/ 12 h 84"/>
                  <a:gd name="T24" fmla="*/ 16 w 47"/>
                  <a:gd name="T25" fmla="*/ 14 h 84"/>
                  <a:gd name="T26" fmla="*/ 15 w 47"/>
                  <a:gd name="T27" fmla="*/ 8 h 84"/>
                  <a:gd name="T28" fmla="*/ 13 w 47"/>
                  <a:gd name="T29" fmla="*/ 4 h 84"/>
                  <a:gd name="T30" fmla="*/ 11 w 47"/>
                  <a:gd name="T31" fmla="*/ 1 h 84"/>
                  <a:gd name="T32" fmla="*/ 8 w 47"/>
                  <a:gd name="T33" fmla="*/ 0 h 84"/>
                  <a:gd name="T34" fmla="*/ 5 w 47"/>
                  <a:gd name="T35" fmla="*/ 1 h 84"/>
                  <a:gd name="T36" fmla="*/ 2 w 47"/>
                  <a:gd name="T37" fmla="*/ 4 h 84"/>
                  <a:gd name="T38" fmla="*/ 1 w 47"/>
                  <a:gd name="T39" fmla="*/ 9 h 84"/>
                  <a:gd name="T40" fmla="*/ 0 w 47"/>
                  <a:gd name="T41" fmla="*/ 14 h 84"/>
                  <a:gd name="T42" fmla="*/ 1 w 47"/>
                  <a:gd name="T43" fmla="*/ 19 h 84"/>
                  <a:gd name="T44" fmla="*/ 2 w 47"/>
                  <a:gd name="T45" fmla="*/ 24 h 84"/>
                  <a:gd name="T46" fmla="*/ 5 w 47"/>
                  <a:gd name="T47" fmla="*/ 27 h 84"/>
                  <a:gd name="T48" fmla="*/ 8 w 47"/>
                  <a:gd name="T49" fmla="*/ 28 h 84"/>
                  <a:gd name="T50" fmla="*/ 10 w 47"/>
                  <a:gd name="T51" fmla="*/ 28 h 84"/>
                  <a:gd name="T52" fmla="*/ 11 w 47"/>
                  <a:gd name="T53" fmla="*/ 27 h 84"/>
                  <a:gd name="T54" fmla="*/ 12 w 47"/>
                  <a:gd name="T55" fmla="*/ 27 h 84"/>
                  <a:gd name="T56" fmla="*/ 13 w 47"/>
                  <a:gd name="T57" fmla="*/ 25 h 84"/>
                  <a:gd name="T58" fmla="*/ 12 w 47"/>
                  <a:gd name="T59" fmla="*/ 25 h 84"/>
                  <a:gd name="T60" fmla="*/ 12 w 47"/>
                  <a:gd name="T61" fmla="*/ 25 h 84"/>
                  <a:gd name="T62" fmla="*/ 12 w 47"/>
                  <a:gd name="T63" fmla="*/ 25 h 84"/>
                  <a:gd name="T64" fmla="*/ 12 w 47"/>
                  <a:gd name="T65" fmla="*/ 25 h 84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47"/>
                  <a:gd name="T100" fmla="*/ 0 h 84"/>
                  <a:gd name="T101" fmla="*/ 47 w 47"/>
                  <a:gd name="T102" fmla="*/ 84 h 84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47" h="84">
                    <a:moveTo>
                      <a:pt x="35" y="76"/>
                    </a:moveTo>
                    <a:lnTo>
                      <a:pt x="29" y="74"/>
                    </a:lnTo>
                    <a:lnTo>
                      <a:pt x="25" y="69"/>
                    </a:lnTo>
                    <a:lnTo>
                      <a:pt x="22" y="62"/>
                    </a:lnTo>
                    <a:lnTo>
                      <a:pt x="21" y="52"/>
                    </a:lnTo>
                    <a:lnTo>
                      <a:pt x="22" y="43"/>
                    </a:lnTo>
                    <a:lnTo>
                      <a:pt x="25" y="35"/>
                    </a:lnTo>
                    <a:lnTo>
                      <a:pt x="29" y="31"/>
                    </a:lnTo>
                    <a:lnTo>
                      <a:pt x="35" y="29"/>
                    </a:lnTo>
                    <a:lnTo>
                      <a:pt x="39" y="30"/>
                    </a:lnTo>
                    <a:lnTo>
                      <a:pt x="43" y="32"/>
                    </a:lnTo>
                    <a:lnTo>
                      <a:pt x="45" y="35"/>
                    </a:lnTo>
                    <a:lnTo>
                      <a:pt x="47" y="41"/>
                    </a:lnTo>
                    <a:lnTo>
                      <a:pt x="45" y="25"/>
                    </a:lnTo>
                    <a:lnTo>
                      <a:pt x="39" y="12"/>
                    </a:lnTo>
                    <a:lnTo>
                      <a:pt x="33" y="4"/>
                    </a:lnTo>
                    <a:lnTo>
                      <a:pt x="23" y="0"/>
                    </a:lnTo>
                    <a:lnTo>
                      <a:pt x="14" y="4"/>
                    </a:lnTo>
                    <a:lnTo>
                      <a:pt x="7" y="13"/>
                    </a:lnTo>
                    <a:lnTo>
                      <a:pt x="2" y="26"/>
                    </a:lnTo>
                    <a:lnTo>
                      <a:pt x="0" y="42"/>
                    </a:lnTo>
                    <a:lnTo>
                      <a:pt x="2" y="58"/>
                    </a:lnTo>
                    <a:lnTo>
                      <a:pt x="7" y="72"/>
                    </a:lnTo>
                    <a:lnTo>
                      <a:pt x="14" y="81"/>
                    </a:lnTo>
                    <a:lnTo>
                      <a:pt x="23" y="84"/>
                    </a:lnTo>
                    <a:lnTo>
                      <a:pt x="28" y="83"/>
                    </a:lnTo>
                    <a:lnTo>
                      <a:pt x="31" y="82"/>
                    </a:lnTo>
                    <a:lnTo>
                      <a:pt x="35" y="80"/>
                    </a:lnTo>
                    <a:lnTo>
                      <a:pt x="37" y="76"/>
                    </a:lnTo>
                    <a:lnTo>
                      <a:pt x="36" y="76"/>
                    </a:lnTo>
                    <a:lnTo>
                      <a:pt x="35" y="7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16" name="Freeform 12"/>
              <p:cNvSpPr>
                <a:spLocks/>
              </p:cNvSpPr>
              <p:nvPr/>
            </p:nvSpPr>
            <p:spPr bwMode="auto">
              <a:xfrm>
                <a:off x="3154" y="2864"/>
                <a:ext cx="16" cy="26"/>
              </a:xfrm>
              <a:custGeom>
                <a:avLst/>
                <a:gdLst>
                  <a:gd name="T0" fmla="*/ 9 w 46"/>
                  <a:gd name="T1" fmla="*/ 24 h 77"/>
                  <a:gd name="T2" fmla="*/ 8 w 46"/>
                  <a:gd name="T3" fmla="*/ 24 h 77"/>
                  <a:gd name="T4" fmla="*/ 7 w 46"/>
                  <a:gd name="T5" fmla="*/ 22 h 77"/>
                  <a:gd name="T6" fmla="*/ 6 w 46"/>
                  <a:gd name="T7" fmla="*/ 19 h 77"/>
                  <a:gd name="T8" fmla="*/ 7 w 46"/>
                  <a:gd name="T9" fmla="*/ 16 h 77"/>
                  <a:gd name="T10" fmla="*/ 7 w 46"/>
                  <a:gd name="T11" fmla="*/ 13 h 77"/>
                  <a:gd name="T12" fmla="*/ 9 w 46"/>
                  <a:gd name="T13" fmla="*/ 11 h 77"/>
                  <a:gd name="T14" fmla="*/ 10 w 46"/>
                  <a:gd name="T15" fmla="*/ 9 h 77"/>
                  <a:gd name="T16" fmla="*/ 13 w 46"/>
                  <a:gd name="T17" fmla="*/ 9 h 77"/>
                  <a:gd name="T18" fmla="*/ 14 w 46"/>
                  <a:gd name="T19" fmla="*/ 10 h 77"/>
                  <a:gd name="T20" fmla="*/ 15 w 46"/>
                  <a:gd name="T21" fmla="*/ 11 h 77"/>
                  <a:gd name="T22" fmla="*/ 15 w 46"/>
                  <a:gd name="T23" fmla="*/ 12 h 77"/>
                  <a:gd name="T24" fmla="*/ 16 w 46"/>
                  <a:gd name="T25" fmla="*/ 14 h 77"/>
                  <a:gd name="T26" fmla="*/ 16 w 46"/>
                  <a:gd name="T27" fmla="*/ 9 h 77"/>
                  <a:gd name="T28" fmla="*/ 15 w 46"/>
                  <a:gd name="T29" fmla="*/ 5 h 77"/>
                  <a:gd name="T30" fmla="*/ 13 w 46"/>
                  <a:gd name="T31" fmla="*/ 2 h 77"/>
                  <a:gd name="T32" fmla="*/ 10 w 46"/>
                  <a:gd name="T33" fmla="*/ 0 h 77"/>
                  <a:gd name="T34" fmla="*/ 7 w 46"/>
                  <a:gd name="T35" fmla="*/ 0 h 77"/>
                  <a:gd name="T36" fmla="*/ 5 w 46"/>
                  <a:gd name="T37" fmla="*/ 3 h 77"/>
                  <a:gd name="T38" fmla="*/ 2 w 46"/>
                  <a:gd name="T39" fmla="*/ 6 h 77"/>
                  <a:gd name="T40" fmla="*/ 0 w 46"/>
                  <a:gd name="T41" fmla="*/ 11 h 77"/>
                  <a:gd name="T42" fmla="*/ 0 w 46"/>
                  <a:gd name="T43" fmla="*/ 17 h 77"/>
                  <a:gd name="T44" fmla="*/ 1 w 46"/>
                  <a:gd name="T45" fmla="*/ 21 h 77"/>
                  <a:gd name="T46" fmla="*/ 2 w 46"/>
                  <a:gd name="T47" fmla="*/ 24 h 77"/>
                  <a:gd name="T48" fmla="*/ 5 w 46"/>
                  <a:gd name="T49" fmla="*/ 26 h 77"/>
                  <a:gd name="T50" fmla="*/ 6 w 46"/>
                  <a:gd name="T51" fmla="*/ 26 h 77"/>
                  <a:gd name="T52" fmla="*/ 8 w 46"/>
                  <a:gd name="T53" fmla="*/ 26 h 77"/>
                  <a:gd name="T54" fmla="*/ 9 w 46"/>
                  <a:gd name="T55" fmla="*/ 25 h 77"/>
                  <a:gd name="T56" fmla="*/ 10 w 46"/>
                  <a:gd name="T57" fmla="*/ 24 h 77"/>
                  <a:gd name="T58" fmla="*/ 10 w 46"/>
                  <a:gd name="T59" fmla="*/ 24 h 77"/>
                  <a:gd name="T60" fmla="*/ 10 w 46"/>
                  <a:gd name="T61" fmla="*/ 24 h 77"/>
                  <a:gd name="T62" fmla="*/ 9 w 46"/>
                  <a:gd name="T63" fmla="*/ 24 h 77"/>
                  <a:gd name="T64" fmla="*/ 9 w 46"/>
                  <a:gd name="T65" fmla="*/ 24 h 7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46"/>
                  <a:gd name="T100" fmla="*/ 0 h 77"/>
                  <a:gd name="T101" fmla="*/ 46 w 46"/>
                  <a:gd name="T102" fmla="*/ 77 h 77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46" h="77">
                    <a:moveTo>
                      <a:pt x="27" y="72"/>
                    </a:moveTo>
                    <a:lnTo>
                      <a:pt x="22" y="70"/>
                    </a:lnTo>
                    <a:lnTo>
                      <a:pt x="19" y="64"/>
                    </a:lnTo>
                    <a:lnTo>
                      <a:pt x="18" y="56"/>
                    </a:lnTo>
                    <a:lnTo>
                      <a:pt x="19" y="47"/>
                    </a:lnTo>
                    <a:lnTo>
                      <a:pt x="21" y="38"/>
                    </a:lnTo>
                    <a:lnTo>
                      <a:pt x="26" y="33"/>
                    </a:lnTo>
                    <a:lnTo>
                      <a:pt x="30" y="28"/>
                    </a:lnTo>
                    <a:lnTo>
                      <a:pt x="36" y="28"/>
                    </a:lnTo>
                    <a:lnTo>
                      <a:pt x="39" y="29"/>
                    </a:lnTo>
                    <a:lnTo>
                      <a:pt x="42" y="33"/>
                    </a:lnTo>
                    <a:lnTo>
                      <a:pt x="44" y="37"/>
                    </a:lnTo>
                    <a:lnTo>
                      <a:pt x="45" y="42"/>
                    </a:lnTo>
                    <a:lnTo>
                      <a:pt x="46" y="27"/>
                    </a:lnTo>
                    <a:lnTo>
                      <a:pt x="44" y="14"/>
                    </a:lnTo>
                    <a:lnTo>
                      <a:pt x="38" y="5"/>
                    </a:lnTo>
                    <a:lnTo>
                      <a:pt x="30" y="0"/>
                    </a:lnTo>
                    <a:lnTo>
                      <a:pt x="21" y="1"/>
                    </a:lnTo>
                    <a:lnTo>
                      <a:pt x="13" y="8"/>
                    </a:lnTo>
                    <a:lnTo>
                      <a:pt x="5" y="19"/>
                    </a:lnTo>
                    <a:lnTo>
                      <a:pt x="1" y="34"/>
                    </a:lnTo>
                    <a:lnTo>
                      <a:pt x="0" y="50"/>
                    </a:lnTo>
                    <a:lnTo>
                      <a:pt x="2" y="62"/>
                    </a:lnTo>
                    <a:lnTo>
                      <a:pt x="6" y="72"/>
                    </a:lnTo>
                    <a:lnTo>
                      <a:pt x="14" y="77"/>
                    </a:lnTo>
                    <a:lnTo>
                      <a:pt x="18" y="77"/>
                    </a:lnTo>
                    <a:lnTo>
                      <a:pt x="22" y="76"/>
                    </a:lnTo>
                    <a:lnTo>
                      <a:pt x="26" y="74"/>
                    </a:lnTo>
                    <a:lnTo>
                      <a:pt x="29" y="72"/>
                    </a:lnTo>
                    <a:lnTo>
                      <a:pt x="28" y="72"/>
                    </a:lnTo>
                    <a:lnTo>
                      <a:pt x="27" y="7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17" name="Freeform 13"/>
              <p:cNvSpPr>
                <a:spLocks/>
              </p:cNvSpPr>
              <p:nvPr/>
            </p:nvSpPr>
            <p:spPr bwMode="auto">
              <a:xfrm>
                <a:off x="3157" y="2883"/>
                <a:ext cx="25" cy="38"/>
              </a:xfrm>
              <a:custGeom>
                <a:avLst/>
                <a:gdLst>
                  <a:gd name="T0" fmla="*/ 25 w 74"/>
                  <a:gd name="T1" fmla="*/ 0 h 116"/>
                  <a:gd name="T2" fmla="*/ 25 w 74"/>
                  <a:gd name="T3" fmla="*/ 1 h 116"/>
                  <a:gd name="T4" fmla="*/ 23 w 74"/>
                  <a:gd name="T5" fmla="*/ 2 h 116"/>
                  <a:gd name="T6" fmla="*/ 21 w 74"/>
                  <a:gd name="T7" fmla="*/ 5 h 116"/>
                  <a:gd name="T8" fmla="*/ 18 w 74"/>
                  <a:gd name="T9" fmla="*/ 7 h 116"/>
                  <a:gd name="T10" fmla="*/ 15 w 74"/>
                  <a:gd name="T11" fmla="*/ 10 h 116"/>
                  <a:gd name="T12" fmla="*/ 10 w 74"/>
                  <a:gd name="T13" fmla="*/ 13 h 116"/>
                  <a:gd name="T14" fmla="*/ 5 w 74"/>
                  <a:gd name="T15" fmla="*/ 15 h 116"/>
                  <a:gd name="T16" fmla="*/ 0 w 74"/>
                  <a:gd name="T17" fmla="*/ 16 h 116"/>
                  <a:gd name="T18" fmla="*/ 0 w 74"/>
                  <a:gd name="T19" fmla="*/ 17 h 116"/>
                  <a:gd name="T20" fmla="*/ 0 w 74"/>
                  <a:gd name="T21" fmla="*/ 19 h 116"/>
                  <a:gd name="T22" fmla="*/ 1 w 74"/>
                  <a:gd name="T23" fmla="*/ 21 h 116"/>
                  <a:gd name="T24" fmla="*/ 3 w 74"/>
                  <a:gd name="T25" fmla="*/ 24 h 116"/>
                  <a:gd name="T26" fmla="*/ 5 w 74"/>
                  <a:gd name="T27" fmla="*/ 27 h 116"/>
                  <a:gd name="T28" fmla="*/ 7 w 74"/>
                  <a:gd name="T29" fmla="*/ 31 h 116"/>
                  <a:gd name="T30" fmla="*/ 12 w 74"/>
                  <a:gd name="T31" fmla="*/ 34 h 116"/>
                  <a:gd name="T32" fmla="*/ 17 w 74"/>
                  <a:gd name="T33" fmla="*/ 38 h 116"/>
                  <a:gd name="T34" fmla="*/ 24 w 74"/>
                  <a:gd name="T35" fmla="*/ 38 h 116"/>
                  <a:gd name="T36" fmla="*/ 24 w 74"/>
                  <a:gd name="T37" fmla="*/ 38 h 116"/>
                  <a:gd name="T38" fmla="*/ 23 w 74"/>
                  <a:gd name="T39" fmla="*/ 36 h 116"/>
                  <a:gd name="T40" fmla="*/ 21 w 74"/>
                  <a:gd name="T41" fmla="*/ 35 h 116"/>
                  <a:gd name="T42" fmla="*/ 19 w 74"/>
                  <a:gd name="T43" fmla="*/ 33 h 116"/>
                  <a:gd name="T44" fmla="*/ 16 w 74"/>
                  <a:gd name="T45" fmla="*/ 30 h 116"/>
                  <a:gd name="T46" fmla="*/ 14 w 74"/>
                  <a:gd name="T47" fmla="*/ 28 h 116"/>
                  <a:gd name="T48" fmla="*/ 11 w 74"/>
                  <a:gd name="T49" fmla="*/ 25 h 116"/>
                  <a:gd name="T50" fmla="*/ 9 w 74"/>
                  <a:gd name="T51" fmla="*/ 21 h 116"/>
                  <a:gd name="T52" fmla="*/ 10 w 74"/>
                  <a:gd name="T53" fmla="*/ 21 h 116"/>
                  <a:gd name="T54" fmla="*/ 11 w 74"/>
                  <a:gd name="T55" fmla="*/ 19 h 116"/>
                  <a:gd name="T56" fmla="*/ 14 w 74"/>
                  <a:gd name="T57" fmla="*/ 17 h 116"/>
                  <a:gd name="T58" fmla="*/ 16 w 74"/>
                  <a:gd name="T59" fmla="*/ 14 h 116"/>
                  <a:gd name="T60" fmla="*/ 19 w 74"/>
                  <a:gd name="T61" fmla="*/ 11 h 116"/>
                  <a:gd name="T62" fmla="*/ 22 w 74"/>
                  <a:gd name="T63" fmla="*/ 8 h 116"/>
                  <a:gd name="T64" fmla="*/ 24 w 74"/>
                  <a:gd name="T65" fmla="*/ 4 h 116"/>
                  <a:gd name="T66" fmla="*/ 25 w 74"/>
                  <a:gd name="T67" fmla="*/ 0 h 11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74"/>
                  <a:gd name="T103" fmla="*/ 0 h 116"/>
                  <a:gd name="T104" fmla="*/ 74 w 74"/>
                  <a:gd name="T105" fmla="*/ 116 h 11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74" h="116">
                    <a:moveTo>
                      <a:pt x="74" y="0"/>
                    </a:moveTo>
                    <a:lnTo>
                      <a:pt x="73" y="2"/>
                    </a:lnTo>
                    <a:lnTo>
                      <a:pt x="69" y="7"/>
                    </a:lnTo>
                    <a:lnTo>
                      <a:pt x="62" y="14"/>
                    </a:lnTo>
                    <a:lnTo>
                      <a:pt x="54" y="22"/>
                    </a:lnTo>
                    <a:lnTo>
                      <a:pt x="43" y="31"/>
                    </a:lnTo>
                    <a:lnTo>
                      <a:pt x="30" y="39"/>
                    </a:lnTo>
                    <a:lnTo>
                      <a:pt x="16" y="46"/>
                    </a:lnTo>
                    <a:lnTo>
                      <a:pt x="0" y="50"/>
                    </a:lnTo>
                    <a:lnTo>
                      <a:pt x="0" y="52"/>
                    </a:lnTo>
                    <a:lnTo>
                      <a:pt x="1" y="57"/>
                    </a:lnTo>
                    <a:lnTo>
                      <a:pt x="3" y="64"/>
                    </a:lnTo>
                    <a:lnTo>
                      <a:pt x="8" y="73"/>
                    </a:lnTo>
                    <a:lnTo>
                      <a:pt x="14" y="83"/>
                    </a:lnTo>
                    <a:lnTo>
                      <a:pt x="22" y="94"/>
                    </a:lnTo>
                    <a:lnTo>
                      <a:pt x="35" y="104"/>
                    </a:lnTo>
                    <a:lnTo>
                      <a:pt x="50" y="115"/>
                    </a:lnTo>
                    <a:lnTo>
                      <a:pt x="72" y="116"/>
                    </a:lnTo>
                    <a:lnTo>
                      <a:pt x="71" y="115"/>
                    </a:lnTo>
                    <a:lnTo>
                      <a:pt x="68" y="111"/>
                    </a:lnTo>
                    <a:lnTo>
                      <a:pt x="62" y="107"/>
                    </a:lnTo>
                    <a:lnTo>
                      <a:pt x="56" y="100"/>
                    </a:lnTo>
                    <a:lnTo>
                      <a:pt x="48" y="92"/>
                    </a:lnTo>
                    <a:lnTo>
                      <a:pt x="42" y="84"/>
                    </a:lnTo>
                    <a:lnTo>
                      <a:pt x="34" y="75"/>
                    </a:lnTo>
                    <a:lnTo>
                      <a:pt x="27" y="65"/>
                    </a:lnTo>
                    <a:lnTo>
                      <a:pt x="29" y="64"/>
                    </a:lnTo>
                    <a:lnTo>
                      <a:pt x="34" y="59"/>
                    </a:lnTo>
                    <a:lnTo>
                      <a:pt x="40" y="52"/>
                    </a:lnTo>
                    <a:lnTo>
                      <a:pt x="48" y="44"/>
                    </a:lnTo>
                    <a:lnTo>
                      <a:pt x="57" y="34"/>
                    </a:lnTo>
                    <a:lnTo>
                      <a:pt x="64" y="23"/>
                    </a:lnTo>
                    <a:lnTo>
                      <a:pt x="71" y="12"/>
                    </a:lnTo>
                    <a:lnTo>
                      <a:pt x="7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18" name="Freeform 14"/>
              <p:cNvSpPr>
                <a:spLocks/>
              </p:cNvSpPr>
              <p:nvPr/>
            </p:nvSpPr>
            <p:spPr bwMode="auto">
              <a:xfrm>
                <a:off x="3323" y="2875"/>
                <a:ext cx="37" cy="48"/>
              </a:xfrm>
              <a:custGeom>
                <a:avLst/>
                <a:gdLst>
                  <a:gd name="T0" fmla="*/ 0 w 111"/>
                  <a:gd name="T1" fmla="*/ 9 h 142"/>
                  <a:gd name="T2" fmla="*/ 1 w 111"/>
                  <a:gd name="T3" fmla="*/ 9 h 142"/>
                  <a:gd name="T4" fmla="*/ 2 w 111"/>
                  <a:gd name="T5" fmla="*/ 7 h 142"/>
                  <a:gd name="T6" fmla="*/ 5 w 111"/>
                  <a:gd name="T7" fmla="*/ 5 h 142"/>
                  <a:gd name="T8" fmla="*/ 9 w 111"/>
                  <a:gd name="T9" fmla="*/ 3 h 142"/>
                  <a:gd name="T10" fmla="*/ 13 w 111"/>
                  <a:gd name="T11" fmla="*/ 1 h 142"/>
                  <a:gd name="T12" fmla="*/ 17 w 111"/>
                  <a:gd name="T13" fmla="*/ 0 h 142"/>
                  <a:gd name="T14" fmla="*/ 22 w 111"/>
                  <a:gd name="T15" fmla="*/ 0 h 142"/>
                  <a:gd name="T16" fmla="*/ 27 w 111"/>
                  <a:gd name="T17" fmla="*/ 1 h 142"/>
                  <a:gd name="T18" fmla="*/ 28 w 111"/>
                  <a:gd name="T19" fmla="*/ 2 h 142"/>
                  <a:gd name="T20" fmla="*/ 30 w 111"/>
                  <a:gd name="T21" fmla="*/ 4 h 142"/>
                  <a:gd name="T22" fmla="*/ 32 w 111"/>
                  <a:gd name="T23" fmla="*/ 6 h 142"/>
                  <a:gd name="T24" fmla="*/ 35 w 111"/>
                  <a:gd name="T25" fmla="*/ 10 h 142"/>
                  <a:gd name="T26" fmla="*/ 36 w 111"/>
                  <a:gd name="T27" fmla="*/ 15 h 142"/>
                  <a:gd name="T28" fmla="*/ 37 w 111"/>
                  <a:gd name="T29" fmla="*/ 20 h 142"/>
                  <a:gd name="T30" fmla="*/ 35 w 111"/>
                  <a:gd name="T31" fmla="*/ 27 h 142"/>
                  <a:gd name="T32" fmla="*/ 32 w 111"/>
                  <a:gd name="T33" fmla="*/ 34 h 142"/>
                  <a:gd name="T34" fmla="*/ 31 w 111"/>
                  <a:gd name="T35" fmla="*/ 35 h 142"/>
                  <a:gd name="T36" fmla="*/ 30 w 111"/>
                  <a:gd name="T37" fmla="*/ 37 h 142"/>
                  <a:gd name="T38" fmla="*/ 27 w 111"/>
                  <a:gd name="T39" fmla="*/ 39 h 142"/>
                  <a:gd name="T40" fmla="*/ 25 w 111"/>
                  <a:gd name="T41" fmla="*/ 42 h 142"/>
                  <a:gd name="T42" fmla="*/ 21 w 111"/>
                  <a:gd name="T43" fmla="*/ 45 h 142"/>
                  <a:gd name="T44" fmla="*/ 16 w 111"/>
                  <a:gd name="T45" fmla="*/ 47 h 142"/>
                  <a:gd name="T46" fmla="*/ 12 w 111"/>
                  <a:gd name="T47" fmla="*/ 48 h 142"/>
                  <a:gd name="T48" fmla="*/ 6 w 111"/>
                  <a:gd name="T49" fmla="*/ 48 h 142"/>
                  <a:gd name="T50" fmla="*/ 7 w 111"/>
                  <a:gd name="T51" fmla="*/ 47 h 142"/>
                  <a:gd name="T52" fmla="*/ 10 w 111"/>
                  <a:gd name="T53" fmla="*/ 44 h 142"/>
                  <a:gd name="T54" fmla="*/ 13 w 111"/>
                  <a:gd name="T55" fmla="*/ 40 h 142"/>
                  <a:gd name="T56" fmla="*/ 17 w 111"/>
                  <a:gd name="T57" fmla="*/ 35 h 142"/>
                  <a:gd name="T58" fmla="*/ 20 w 111"/>
                  <a:gd name="T59" fmla="*/ 29 h 142"/>
                  <a:gd name="T60" fmla="*/ 21 w 111"/>
                  <a:gd name="T61" fmla="*/ 23 h 142"/>
                  <a:gd name="T62" fmla="*/ 20 w 111"/>
                  <a:gd name="T63" fmla="*/ 16 h 142"/>
                  <a:gd name="T64" fmla="*/ 17 w 111"/>
                  <a:gd name="T65" fmla="*/ 10 h 142"/>
                  <a:gd name="T66" fmla="*/ 16 w 111"/>
                  <a:gd name="T67" fmla="*/ 9 h 142"/>
                  <a:gd name="T68" fmla="*/ 16 w 111"/>
                  <a:gd name="T69" fmla="*/ 9 h 142"/>
                  <a:gd name="T70" fmla="*/ 15 w 111"/>
                  <a:gd name="T71" fmla="*/ 9 h 142"/>
                  <a:gd name="T72" fmla="*/ 13 w 111"/>
                  <a:gd name="T73" fmla="*/ 8 h 142"/>
                  <a:gd name="T74" fmla="*/ 10 w 111"/>
                  <a:gd name="T75" fmla="*/ 7 h 142"/>
                  <a:gd name="T76" fmla="*/ 8 w 111"/>
                  <a:gd name="T77" fmla="*/ 7 h 142"/>
                  <a:gd name="T78" fmla="*/ 4 w 111"/>
                  <a:gd name="T79" fmla="*/ 8 h 142"/>
                  <a:gd name="T80" fmla="*/ 0 w 111"/>
                  <a:gd name="T81" fmla="*/ 9 h 142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11"/>
                  <a:gd name="T124" fmla="*/ 0 h 142"/>
                  <a:gd name="T125" fmla="*/ 111 w 111"/>
                  <a:gd name="T126" fmla="*/ 142 h 142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11" h="142">
                    <a:moveTo>
                      <a:pt x="0" y="28"/>
                    </a:moveTo>
                    <a:lnTo>
                      <a:pt x="2" y="26"/>
                    </a:lnTo>
                    <a:lnTo>
                      <a:pt x="6" y="21"/>
                    </a:lnTo>
                    <a:lnTo>
                      <a:pt x="16" y="15"/>
                    </a:lnTo>
                    <a:lnTo>
                      <a:pt x="26" y="9"/>
                    </a:lnTo>
                    <a:lnTo>
                      <a:pt x="38" y="3"/>
                    </a:lnTo>
                    <a:lnTo>
                      <a:pt x="52" y="0"/>
                    </a:lnTo>
                    <a:lnTo>
                      <a:pt x="66" y="0"/>
                    </a:lnTo>
                    <a:lnTo>
                      <a:pt x="81" y="4"/>
                    </a:lnTo>
                    <a:lnTo>
                      <a:pt x="83" y="5"/>
                    </a:lnTo>
                    <a:lnTo>
                      <a:pt x="89" y="11"/>
                    </a:lnTo>
                    <a:lnTo>
                      <a:pt x="97" y="19"/>
                    </a:lnTo>
                    <a:lnTo>
                      <a:pt x="104" y="30"/>
                    </a:lnTo>
                    <a:lnTo>
                      <a:pt x="108" y="44"/>
                    </a:lnTo>
                    <a:lnTo>
                      <a:pt x="111" y="60"/>
                    </a:lnTo>
                    <a:lnTo>
                      <a:pt x="106" y="79"/>
                    </a:lnTo>
                    <a:lnTo>
                      <a:pt x="95" y="100"/>
                    </a:lnTo>
                    <a:lnTo>
                      <a:pt x="94" y="103"/>
                    </a:lnTo>
                    <a:lnTo>
                      <a:pt x="89" y="108"/>
                    </a:lnTo>
                    <a:lnTo>
                      <a:pt x="82" y="115"/>
                    </a:lnTo>
                    <a:lnTo>
                      <a:pt x="74" y="124"/>
                    </a:lnTo>
                    <a:lnTo>
                      <a:pt x="63" y="132"/>
                    </a:lnTo>
                    <a:lnTo>
                      <a:pt x="49" y="139"/>
                    </a:lnTo>
                    <a:lnTo>
                      <a:pt x="35" y="142"/>
                    </a:lnTo>
                    <a:lnTo>
                      <a:pt x="19" y="141"/>
                    </a:lnTo>
                    <a:lnTo>
                      <a:pt x="22" y="139"/>
                    </a:lnTo>
                    <a:lnTo>
                      <a:pt x="30" y="131"/>
                    </a:lnTo>
                    <a:lnTo>
                      <a:pt x="40" y="118"/>
                    </a:lnTo>
                    <a:lnTo>
                      <a:pt x="51" y="104"/>
                    </a:lnTo>
                    <a:lnTo>
                      <a:pt x="59" y="86"/>
                    </a:lnTo>
                    <a:lnTo>
                      <a:pt x="63" y="68"/>
                    </a:lnTo>
                    <a:lnTo>
                      <a:pt x="61" y="48"/>
                    </a:lnTo>
                    <a:lnTo>
                      <a:pt x="51" y="29"/>
                    </a:lnTo>
                    <a:lnTo>
                      <a:pt x="49" y="28"/>
                    </a:lnTo>
                    <a:lnTo>
                      <a:pt x="47" y="27"/>
                    </a:lnTo>
                    <a:lnTo>
                      <a:pt x="44" y="26"/>
                    </a:lnTo>
                    <a:lnTo>
                      <a:pt x="39" y="23"/>
                    </a:lnTo>
                    <a:lnTo>
                      <a:pt x="31" y="22"/>
                    </a:lnTo>
                    <a:lnTo>
                      <a:pt x="23" y="22"/>
                    </a:lnTo>
                    <a:lnTo>
                      <a:pt x="12" y="24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19" name="Freeform 15"/>
              <p:cNvSpPr>
                <a:spLocks/>
              </p:cNvSpPr>
              <p:nvPr/>
            </p:nvSpPr>
            <p:spPr bwMode="auto">
              <a:xfrm>
                <a:off x="3323" y="2880"/>
                <a:ext cx="31" cy="42"/>
              </a:xfrm>
              <a:custGeom>
                <a:avLst/>
                <a:gdLst>
                  <a:gd name="T0" fmla="*/ 0 w 92"/>
                  <a:gd name="T1" fmla="*/ 5 h 125"/>
                  <a:gd name="T2" fmla="*/ 0 w 92"/>
                  <a:gd name="T3" fmla="*/ 5 h 125"/>
                  <a:gd name="T4" fmla="*/ 1 w 92"/>
                  <a:gd name="T5" fmla="*/ 4 h 125"/>
                  <a:gd name="T6" fmla="*/ 3 w 92"/>
                  <a:gd name="T7" fmla="*/ 3 h 125"/>
                  <a:gd name="T8" fmla="*/ 5 w 92"/>
                  <a:gd name="T9" fmla="*/ 2 h 125"/>
                  <a:gd name="T10" fmla="*/ 8 w 92"/>
                  <a:gd name="T11" fmla="*/ 1 h 125"/>
                  <a:gd name="T12" fmla="*/ 11 w 92"/>
                  <a:gd name="T13" fmla="*/ 0 h 125"/>
                  <a:gd name="T14" fmla="*/ 16 w 92"/>
                  <a:gd name="T15" fmla="*/ 1 h 125"/>
                  <a:gd name="T16" fmla="*/ 21 w 92"/>
                  <a:gd name="T17" fmla="*/ 1 h 125"/>
                  <a:gd name="T18" fmla="*/ 22 w 92"/>
                  <a:gd name="T19" fmla="*/ 2 h 125"/>
                  <a:gd name="T20" fmla="*/ 24 w 92"/>
                  <a:gd name="T21" fmla="*/ 3 h 125"/>
                  <a:gd name="T22" fmla="*/ 26 w 92"/>
                  <a:gd name="T23" fmla="*/ 5 h 125"/>
                  <a:gd name="T24" fmla="*/ 28 w 92"/>
                  <a:gd name="T25" fmla="*/ 8 h 125"/>
                  <a:gd name="T26" fmla="*/ 30 w 92"/>
                  <a:gd name="T27" fmla="*/ 11 h 125"/>
                  <a:gd name="T28" fmla="*/ 31 w 92"/>
                  <a:gd name="T29" fmla="*/ 16 h 125"/>
                  <a:gd name="T30" fmla="*/ 31 w 92"/>
                  <a:gd name="T31" fmla="*/ 22 h 125"/>
                  <a:gd name="T32" fmla="*/ 28 w 92"/>
                  <a:gd name="T33" fmla="*/ 28 h 125"/>
                  <a:gd name="T34" fmla="*/ 28 w 92"/>
                  <a:gd name="T35" fmla="*/ 28 h 125"/>
                  <a:gd name="T36" fmla="*/ 26 w 92"/>
                  <a:gd name="T37" fmla="*/ 30 h 125"/>
                  <a:gd name="T38" fmla="*/ 24 w 92"/>
                  <a:gd name="T39" fmla="*/ 32 h 125"/>
                  <a:gd name="T40" fmla="*/ 22 w 92"/>
                  <a:gd name="T41" fmla="*/ 35 h 125"/>
                  <a:gd name="T42" fmla="*/ 18 w 92"/>
                  <a:gd name="T43" fmla="*/ 37 h 125"/>
                  <a:gd name="T44" fmla="*/ 14 w 92"/>
                  <a:gd name="T45" fmla="*/ 40 h 125"/>
                  <a:gd name="T46" fmla="*/ 9 w 92"/>
                  <a:gd name="T47" fmla="*/ 41 h 125"/>
                  <a:gd name="T48" fmla="*/ 4 w 92"/>
                  <a:gd name="T49" fmla="*/ 42 h 125"/>
                  <a:gd name="T50" fmla="*/ 0 w 92"/>
                  <a:gd name="T51" fmla="*/ 5 h 125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92"/>
                  <a:gd name="T79" fmla="*/ 0 h 125"/>
                  <a:gd name="T80" fmla="*/ 92 w 92"/>
                  <a:gd name="T81" fmla="*/ 125 h 125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92" h="125">
                    <a:moveTo>
                      <a:pt x="0" y="16"/>
                    </a:moveTo>
                    <a:lnTo>
                      <a:pt x="1" y="15"/>
                    </a:lnTo>
                    <a:lnTo>
                      <a:pt x="3" y="13"/>
                    </a:lnTo>
                    <a:lnTo>
                      <a:pt x="8" y="9"/>
                    </a:lnTo>
                    <a:lnTo>
                      <a:pt x="14" y="6"/>
                    </a:lnTo>
                    <a:lnTo>
                      <a:pt x="23" y="3"/>
                    </a:lnTo>
                    <a:lnTo>
                      <a:pt x="34" y="0"/>
                    </a:lnTo>
                    <a:lnTo>
                      <a:pt x="47" y="2"/>
                    </a:lnTo>
                    <a:lnTo>
                      <a:pt x="62" y="4"/>
                    </a:lnTo>
                    <a:lnTo>
                      <a:pt x="64" y="5"/>
                    </a:lnTo>
                    <a:lnTo>
                      <a:pt x="70" y="8"/>
                    </a:lnTo>
                    <a:lnTo>
                      <a:pt x="77" y="15"/>
                    </a:lnTo>
                    <a:lnTo>
                      <a:pt x="83" y="24"/>
                    </a:lnTo>
                    <a:lnTo>
                      <a:pt x="89" y="34"/>
                    </a:lnTo>
                    <a:lnTo>
                      <a:pt x="92" y="48"/>
                    </a:lnTo>
                    <a:lnTo>
                      <a:pt x="91" y="64"/>
                    </a:lnTo>
                    <a:lnTo>
                      <a:pt x="83" y="82"/>
                    </a:lnTo>
                    <a:lnTo>
                      <a:pt x="82" y="84"/>
                    </a:lnTo>
                    <a:lnTo>
                      <a:pt x="78" y="89"/>
                    </a:lnTo>
                    <a:lnTo>
                      <a:pt x="72" y="96"/>
                    </a:lnTo>
                    <a:lnTo>
                      <a:pt x="64" y="103"/>
                    </a:lnTo>
                    <a:lnTo>
                      <a:pt x="53" y="111"/>
                    </a:lnTo>
                    <a:lnTo>
                      <a:pt x="42" y="118"/>
                    </a:lnTo>
                    <a:lnTo>
                      <a:pt x="28" y="123"/>
                    </a:lnTo>
                    <a:lnTo>
                      <a:pt x="13" y="125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20" name="Freeform 16"/>
              <p:cNvSpPr>
                <a:spLocks/>
              </p:cNvSpPr>
              <p:nvPr/>
            </p:nvSpPr>
            <p:spPr bwMode="auto">
              <a:xfrm>
                <a:off x="3331" y="2893"/>
                <a:ext cx="12" cy="14"/>
              </a:xfrm>
              <a:custGeom>
                <a:avLst/>
                <a:gdLst>
                  <a:gd name="T0" fmla="*/ 0 w 38"/>
                  <a:gd name="T1" fmla="*/ 0 h 42"/>
                  <a:gd name="T2" fmla="*/ 1 w 38"/>
                  <a:gd name="T3" fmla="*/ 0 h 42"/>
                  <a:gd name="T4" fmla="*/ 2 w 38"/>
                  <a:gd name="T5" fmla="*/ 1 h 42"/>
                  <a:gd name="T6" fmla="*/ 4 w 38"/>
                  <a:gd name="T7" fmla="*/ 2 h 42"/>
                  <a:gd name="T8" fmla="*/ 6 w 38"/>
                  <a:gd name="T9" fmla="*/ 3 h 42"/>
                  <a:gd name="T10" fmla="*/ 8 w 38"/>
                  <a:gd name="T11" fmla="*/ 5 h 42"/>
                  <a:gd name="T12" fmla="*/ 9 w 38"/>
                  <a:gd name="T13" fmla="*/ 7 h 42"/>
                  <a:gd name="T14" fmla="*/ 9 w 38"/>
                  <a:gd name="T15" fmla="*/ 11 h 42"/>
                  <a:gd name="T16" fmla="*/ 8 w 38"/>
                  <a:gd name="T17" fmla="*/ 14 h 42"/>
                  <a:gd name="T18" fmla="*/ 8 w 38"/>
                  <a:gd name="T19" fmla="*/ 13 h 42"/>
                  <a:gd name="T20" fmla="*/ 10 w 38"/>
                  <a:gd name="T21" fmla="*/ 11 h 42"/>
                  <a:gd name="T22" fmla="*/ 11 w 38"/>
                  <a:gd name="T23" fmla="*/ 9 h 42"/>
                  <a:gd name="T24" fmla="*/ 12 w 38"/>
                  <a:gd name="T25" fmla="*/ 6 h 42"/>
                  <a:gd name="T26" fmla="*/ 12 w 38"/>
                  <a:gd name="T27" fmla="*/ 3 h 42"/>
                  <a:gd name="T28" fmla="*/ 10 w 38"/>
                  <a:gd name="T29" fmla="*/ 1 h 42"/>
                  <a:gd name="T30" fmla="*/ 7 w 38"/>
                  <a:gd name="T31" fmla="*/ 0 h 42"/>
                  <a:gd name="T32" fmla="*/ 0 w 38"/>
                  <a:gd name="T33" fmla="*/ 0 h 4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38"/>
                  <a:gd name="T52" fmla="*/ 0 h 42"/>
                  <a:gd name="T53" fmla="*/ 38 w 38"/>
                  <a:gd name="T54" fmla="*/ 42 h 4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38" h="42">
                    <a:moveTo>
                      <a:pt x="0" y="1"/>
                    </a:moveTo>
                    <a:lnTo>
                      <a:pt x="3" y="1"/>
                    </a:lnTo>
                    <a:lnTo>
                      <a:pt x="6" y="3"/>
                    </a:lnTo>
                    <a:lnTo>
                      <a:pt x="13" y="7"/>
                    </a:lnTo>
                    <a:lnTo>
                      <a:pt x="18" y="10"/>
                    </a:lnTo>
                    <a:lnTo>
                      <a:pt x="24" y="16"/>
                    </a:lnTo>
                    <a:lnTo>
                      <a:pt x="27" y="22"/>
                    </a:lnTo>
                    <a:lnTo>
                      <a:pt x="29" y="32"/>
                    </a:lnTo>
                    <a:lnTo>
                      <a:pt x="25" y="42"/>
                    </a:lnTo>
                    <a:lnTo>
                      <a:pt x="26" y="39"/>
                    </a:lnTo>
                    <a:lnTo>
                      <a:pt x="31" y="34"/>
                    </a:lnTo>
                    <a:lnTo>
                      <a:pt x="34" y="26"/>
                    </a:lnTo>
                    <a:lnTo>
                      <a:pt x="38" y="18"/>
                    </a:lnTo>
                    <a:lnTo>
                      <a:pt x="37" y="10"/>
                    </a:lnTo>
                    <a:lnTo>
                      <a:pt x="32" y="3"/>
                    </a:lnTo>
                    <a:lnTo>
                      <a:pt x="21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21" name="Freeform 17"/>
              <p:cNvSpPr>
                <a:spLocks/>
              </p:cNvSpPr>
              <p:nvPr/>
            </p:nvSpPr>
            <p:spPr bwMode="auto">
              <a:xfrm>
                <a:off x="3210" y="2848"/>
                <a:ext cx="53" cy="19"/>
              </a:xfrm>
              <a:custGeom>
                <a:avLst/>
                <a:gdLst>
                  <a:gd name="T0" fmla="*/ 4 w 159"/>
                  <a:gd name="T1" fmla="*/ 7 h 57"/>
                  <a:gd name="T2" fmla="*/ 5 w 159"/>
                  <a:gd name="T3" fmla="*/ 7 h 57"/>
                  <a:gd name="T4" fmla="*/ 7 w 159"/>
                  <a:gd name="T5" fmla="*/ 7 h 57"/>
                  <a:gd name="T6" fmla="*/ 9 w 159"/>
                  <a:gd name="T7" fmla="*/ 6 h 57"/>
                  <a:gd name="T8" fmla="*/ 13 w 159"/>
                  <a:gd name="T9" fmla="*/ 6 h 57"/>
                  <a:gd name="T10" fmla="*/ 18 w 159"/>
                  <a:gd name="T11" fmla="*/ 6 h 57"/>
                  <a:gd name="T12" fmla="*/ 23 w 159"/>
                  <a:gd name="T13" fmla="*/ 7 h 57"/>
                  <a:gd name="T14" fmla="*/ 29 w 159"/>
                  <a:gd name="T15" fmla="*/ 8 h 57"/>
                  <a:gd name="T16" fmla="*/ 35 w 159"/>
                  <a:gd name="T17" fmla="*/ 10 h 57"/>
                  <a:gd name="T18" fmla="*/ 51 w 159"/>
                  <a:gd name="T19" fmla="*/ 19 h 57"/>
                  <a:gd name="T20" fmla="*/ 51 w 159"/>
                  <a:gd name="T21" fmla="*/ 19 h 57"/>
                  <a:gd name="T22" fmla="*/ 53 w 159"/>
                  <a:gd name="T23" fmla="*/ 19 h 57"/>
                  <a:gd name="T24" fmla="*/ 53 w 159"/>
                  <a:gd name="T25" fmla="*/ 18 h 57"/>
                  <a:gd name="T26" fmla="*/ 52 w 159"/>
                  <a:gd name="T27" fmla="*/ 16 h 57"/>
                  <a:gd name="T28" fmla="*/ 50 w 159"/>
                  <a:gd name="T29" fmla="*/ 15 h 57"/>
                  <a:gd name="T30" fmla="*/ 49 w 159"/>
                  <a:gd name="T31" fmla="*/ 13 h 57"/>
                  <a:gd name="T32" fmla="*/ 47 w 159"/>
                  <a:gd name="T33" fmla="*/ 12 h 57"/>
                  <a:gd name="T34" fmla="*/ 45 w 159"/>
                  <a:gd name="T35" fmla="*/ 10 h 57"/>
                  <a:gd name="T36" fmla="*/ 43 w 159"/>
                  <a:gd name="T37" fmla="*/ 8 h 57"/>
                  <a:gd name="T38" fmla="*/ 41 w 159"/>
                  <a:gd name="T39" fmla="*/ 7 h 57"/>
                  <a:gd name="T40" fmla="*/ 39 w 159"/>
                  <a:gd name="T41" fmla="*/ 5 h 57"/>
                  <a:gd name="T42" fmla="*/ 37 w 159"/>
                  <a:gd name="T43" fmla="*/ 4 h 57"/>
                  <a:gd name="T44" fmla="*/ 36 w 159"/>
                  <a:gd name="T45" fmla="*/ 3 h 57"/>
                  <a:gd name="T46" fmla="*/ 34 w 159"/>
                  <a:gd name="T47" fmla="*/ 3 h 57"/>
                  <a:gd name="T48" fmla="*/ 30 w 159"/>
                  <a:gd name="T49" fmla="*/ 2 h 57"/>
                  <a:gd name="T50" fmla="*/ 26 w 159"/>
                  <a:gd name="T51" fmla="*/ 1 h 57"/>
                  <a:gd name="T52" fmla="*/ 20 w 159"/>
                  <a:gd name="T53" fmla="*/ 0 h 57"/>
                  <a:gd name="T54" fmla="*/ 15 w 159"/>
                  <a:gd name="T55" fmla="*/ 0 h 57"/>
                  <a:gd name="T56" fmla="*/ 9 w 159"/>
                  <a:gd name="T57" fmla="*/ 1 h 57"/>
                  <a:gd name="T58" fmla="*/ 3 w 159"/>
                  <a:gd name="T59" fmla="*/ 2 h 57"/>
                  <a:gd name="T60" fmla="*/ 0 w 159"/>
                  <a:gd name="T61" fmla="*/ 0 h 57"/>
                  <a:gd name="T62" fmla="*/ 0 w 159"/>
                  <a:gd name="T63" fmla="*/ 1 h 57"/>
                  <a:gd name="T64" fmla="*/ 1 w 159"/>
                  <a:gd name="T65" fmla="*/ 3 h 57"/>
                  <a:gd name="T66" fmla="*/ 2 w 159"/>
                  <a:gd name="T67" fmla="*/ 5 h 57"/>
                  <a:gd name="T68" fmla="*/ 4 w 159"/>
                  <a:gd name="T69" fmla="*/ 7 h 57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59"/>
                  <a:gd name="T106" fmla="*/ 0 h 57"/>
                  <a:gd name="T107" fmla="*/ 159 w 159"/>
                  <a:gd name="T108" fmla="*/ 57 h 57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59" h="57">
                    <a:moveTo>
                      <a:pt x="12" y="22"/>
                    </a:moveTo>
                    <a:lnTo>
                      <a:pt x="14" y="22"/>
                    </a:lnTo>
                    <a:lnTo>
                      <a:pt x="20" y="21"/>
                    </a:lnTo>
                    <a:lnTo>
                      <a:pt x="27" y="19"/>
                    </a:lnTo>
                    <a:lnTo>
                      <a:pt x="40" y="18"/>
                    </a:lnTo>
                    <a:lnTo>
                      <a:pt x="54" y="18"/>
                    </a:lnTo>
                    <a:lnTo>
                      <a:pt x="69" y="21"/>
                    </a:lnTo>
                    <a:lnTo>
                      <a:pt x="86" y="24"/>
                    </a:lnTo>
                    <a:lnTo>
                      <a:pt x="104" y="30"/>
                    </a:lnTo>
                    <a:lnTo>
                      <a:pt x="153" y="57"/>
                    </a:lnTo>
                    <a:lnTo>
                      <a:pt x="154" y="57"/>
                    </a:lnTo>
                    <a:lnTo>
                      <a:pt x="158" y="56"/>
                    </a:lnTo>
                    <a:lnTo>
                      <a:pt x="159" y="53"/>
                    </a:lnTo>
                    <a:lnTo>
                      <a:pt x="155" y="49"/>
                    </a:lnTo>
                    <a:lnTo>
                      <a:pt x="151" y="44"/>
                    </a:lnTo>
                    <a:lnTo>
                      <a:pt x="146" y="40"/>
                    </a:lnTo>
                    <a:lnTo>
                      <a:pt x="141" y="35"/>
                    </a:lnTo>
                    <a:lnTo>
                      <a:pt x="136" y="30"/>
                    </a:lnTo>
                    <a:lnTo>
                      <a:pt x="130" y="25"/>
                    </a:lnTo>
                    <a:lnTo>
                      <a:pt x="124" y="21"/>
                    </a:lnTo>
                    <a:lnTo>
                      <a:pt x="118" y="16"/>
                    </a:lnTo>
                    <a:lnTo>
                      <a:pt x="111" y="11"/>
                    </a:lnTo>
                    <a:lnTo>
                      <a:pt x="109" y="10"/>
                    </a:lnTo>
                    <a:lnTo>
                      <a:pt x="102" y="9"/>
                    </a:lnTo>
                    <a:lnTo>
                      <a:pt x="91" y="6"/>
                    </a:lnTo>
                    <a:lnTo>
                      <a:pt x="77" y="4"/>
                    </a:lnTo>
                    <a:lnTo>
                      <a:pt x="61" y="1"/>
                    </a:lnTo>
                    <a:lnTo>
                      <a:pt x="44" y="1"/>
                    </a:lnTo>
                    <a:lnTo>
                      <a:pt x="26" y="2"/>
                    </a:lnTo>
                    <a:lnTo>
                      <a:pt x="9" y="6"/>
                    </a:lnTo>
                    <a:lnTo>
                      <a:pt x="0" y="0"/>
                    </a:lnTo>
                    <a:lnTo>
                      <a:pt x="1" y="2"/>
                    </a:lnTo>
                    <a:lnTo>
                      <a:pt x="3" y="9"/>
                    </a:lnTo>
                    <a:lnTo>
                      <a:pt x="6" y="16"/>
                    </a:lnTo>
                    <a:lnTo>
                      <a:pt x="12" y="2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22" name="Freeform 18"/>
              <p:cNvSpPr>
                <a:spLocks/>
              </p:cNvSpPr>
              <p:nvPr/>
            </p:nvSpPr>
            <p:spPr bwMode="auto">
              <a:xfrm>
                <a:off x="3135" y="2840"/>
                <a:ext cx="48" cy="17"/>
              </a:xfrm>
              <a:custGeom>
                <a:avLst/>
                <a:gdLst>
                  <a:gd name="T0" fmla="*/ 45 w 144"/>
                  <a:gd name="T1" fmla="*/ 6 h 51"/>
                  <a:gd name="T2" fmla="*/ 44 w 144"/>
                  <a:gd name="T3" fmla="*/ 6 h 51"/>
                  <a:gd name="T4" fmla="*/ 43 w 144"/>
                  <a:gd name="T5" fmla="*/ 6 h 51"/>
                  <a:gd name="T6" fmla="*/ 40 w 144"/>
                  <a:gd name="T7" fmla="*/ 5 h 51"/>
                  <a:gd name="T8" fmla="*/ 37 w 144"/>
                  <a:gd name="T9" fmla="*/ 5 h 51"/>
                  <a:gd name="T10" fmla="*/ 32 w 144"/>
                  <a:gd name="T11" fmla="*/ 5 h 51"/>
                  <a:gd name="T12" fmla="*/ 28 w 144"/>
                  <a:gd name="T13" fmla="*/ 6 h 51"/>
                  <a:gd name="T14" fmla="*/ 22 w 144"/>
                  <a:gd name="T15" fmla="*/ 7 h 51"/>
                  <a:gd name="T16" fmla="*/ 17 w 144"/>
                  <a:gd name="T17" fmla="*/ 9 h 51"/>
                  <a:gd name="T18" fmla="*/ 2 w 144"/>
                  <a:gd name="T19" fmla="*/ 17 h 51"/>
                  <a:gd name="T20" fmla="*/ 1 w 144"/>
                  <a:gd name="T21" fmla="*/ 17 h 51"/>
                  <a:gd name="T22" fmla="*/ 0 w 144"/>
                  <a:gd name="T23" fmla="*/ 17 h 51"/>
                  <a:gd name="T24" fmla="*/ 0 w 144"/>
                  <a:gd name="T25" fmla="*/ 16 h 51"/>
                  <a:gd name="T26" fmla="*/ 1 w 144"/>
                  <a:gd name="T27" fmla="*/ 15 h 51"/>
                  <a:gd name="T28" fmla="*/ 2 w 144"/>
                  <a:gd name="T29" fmla="*/ 13 h 51"/>
                  <a:gd name="T30" fmla="*/ 4 w 144"/>
                  <a:gd name="T31" fmla="*/ 12 h 51"/>
                  <a:gd name="T32" fmla="*/ 5 w 144"/>
                  <a:gd name="T33" fmla="*/ 10 h 51"/>
                  <a:gd name="T34" fmla="*/ 7 w 144"/>
                  <a:gd name="T35" fmla="*/ 9 h 51"/>
                  <a:gd name="T36" fmla="*/ 9 w 144"/>
                  <a:gd name="T37" fmla="*/ 8 h 51"/>
                  <a:gd name="T38" fmla="*/ 11 w 144"/>
                  <a:gd name="T39" fmla="*/ 6 h 51"/>
                  <a:gd name="T40" fmla="*/ 13 w 144"/>
                  <a:gd name="T41" fmla="*/ 5 h 51"/>
                  <a:gd name="T42" fmla="*/ 15 w 144"/>
                  <a:gd name="T43" fmla="*/ 3 h 51"/>
                  <a:gd name="T44" fmla="*/ 15 w 144"/>
                  <a:gd name="T45" fmla="*/ 3 h 51"/>
                  <a:gd name="T46" fmla="*/ 18 w 144"/>
                  <a:gd name="T47" fmla="*/ 3 h 51"/>
                  <a:gd name="T48" fmla="*/ 21 w 144"/>
                  <a:gd name="T49" fmla="*/ 2 h 51"/>
                  <a:gd name="T50" fmla="*/ 25 w 144"/>
                  <a:gd name="T51" fmla="*/ 1 h 51"/>
                  <a:gd name="T52" fmla="*/ 30 w 144"/>
                  <a:gd name="T53" fmla="*/ 0 h 51"/>
                  <a:gd name="T54" fmla="*/ 35 w 144"/>
                  <a:gd name="T55" fmla="*/ 0 h 51"/>
                  <a:gd name="T56" fmla="*/ 40 w 144"/>
                  <a:gd name="T57" fmla="*/ 0 h 51"/>
                  <a:gd name="T58" fmla="*/ 46 w 144"/>
                  <a:gd name="T59" fmla="*/ 2 h 51"/>
                  <a:gd name="T60" fmla="*/ 48 w 144"/>
                  <a:gd name="T61" fmla="*/ 0 h 51"/>
                  <a:gd name="T62" fmla="*/ 48 w 144"/>
                  <a:gd name="T63" fmla="*/ 1 h 51"/>
                  <a:gd name="T64" fmla="*/ 48 w 144"/>
                  <a:gd name="T65" fmla="*/ 3 h 51"/>
                  <a:gd name="T66" fmla="*/ 46 w 144"/>
                  <a:gd name="T67" fmla="*/ 5 h 51"/>
                  <a:gd name="T68" fmla="*/ 45 w 144"/>
                  <a:gd name="T69" fmla="*/ 6 h 51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44"/>
                  <a:gd name="T106" fmla="*/ 0 h 51"/>
                  <a:gd name="T107" fmla="*/ 144 w 144"/>
                  <a:gd name="T108" fmla="*/ 51 h 51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44" h="51">
                    <a:moveTo>
                      <a:pt x="135" y="18"/>
                    </a:moveTo>
                    <a:lnTo>
                      <a:pt x="132" y="18"/>
                    </a:lnTo>
                    <a:lnTo>
                      <a:pt x="128" y="17"/>
                    </a:lnTo>
                    <a:lnTo>
                      <a:pt x="120" y="16"/>
                    </a:lnTo>
                    <a:lnTo>
                      <a:pt x="110" y="16"/>
                    </a:lnTo>
                    <a:lnTo>
                      <a:pt x="96" y="16"/>
                    </a:lnTo>
                    <a:lnTo>
                      <a:pt x="83" y="18"/>
                    </a:lnTo>
                    <a:lnTo>
                      <a:pt x="67" y="20"/>
                    </a:lnTo>
                    <a:lnTo>
                      <a:pt x="50" y="26"/>
                    </a:lnTo>
                    <a:lnTo>
                      <a:pt x="5" y="51"/>
                    </a:lnTo>
                    <a:lnTo>
                      <a:pt x="3" y="51"/>
                    </a:lnTo>
                    <a:lnTo>
                      <a:pt x="1" y="51"/>
                    </a:lnTo>
                    <a:lnTo>
                      <a:pt x="0" y="49"/>
                    </a:lnTo>
                    <a:lnTo>
                      <a:pt x="2" y="44"/>
                    </a:lnTo>
                    <a:lnTo>
                      <a:pt x="7" y="40"/>
                    </a:lnTo>
                    <a:lnTo>
                      <a:pt x="11" y="35"/>
                    </a:lnTo>
                    <a:lnTo>
                      <a:pt x="16" y="31"/>
                    </a:lnTo>
                    <a:lnTo>
                      <a:pt x="21" y="26"/>
                    </a:lnTo>
                    <a:lnTo>
                      <a:pt x="26" y="23"/>
                    </a:lnTo>
                    <a:lnTo>
                      <a:pt x="32" y="18"/>
                    </a:lnTo>
                    <a:lnTo>
                      <a:pt x="38" y="14"/>
                    </a:lnTo>
                    <a:lnTo>
                      <a:pt x="44" y="10"/>
                    </a:lnTo>
                    <a:lnTo>
                      <a:pt x="46" y="9"/>
                    </a:lnTo>
                    <a:lnTo>
                      <a:pt x="53" y="8"/>
                    </a:lnTo>
                    <a:lnTo>
                      <a:pt x="62" y="6"/>
                    </a:lnTo>
                    <a:lnTo>
                      <a:pt x="75" y="2"/>
                    </a:lnTo>
                    <a:lnTo>
                      <a:pt x="89" y="1"/>
                    </a:lnTo>
                    <a:lnTo>
                      <a:pt x="105" y="0"/>
                    </a:lnTo>
                    <a:lnTo>
                      <a:pt x="121" y="1"/>
                    </a:lnTo>
                    <a:lnTo>
                      <a:pt x="137" y="5"/>
                    </a:lnTo>
                    <a:lnTo>
                      <a:pt x="144" y="0"/>
                    </a:lnTo>
                    <a:lnTo>
                      <a:pt x="144" y="2"/>
                    </a:lnTo>
                    <a:lnTo>
                      <a:pt x="143" y="8"/>
                    </a:lnTo>
                    <a:lnTo>
                      <a:pt x="139" y="14"/>
                    </a:lnTo>
                    <a:lnTo>
                      <a:pt x="135" y="1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23" name="Freeform 19"/>
              <p:cNvSpPr>
                <a:spLocks/>
              </p:cNvSpPr>
              <p:nvPr/>
            </p:nvSpPr>
            <p:spPr bwMode="auto">
              <a:xfrm>
                <a:off x="3154" y="2938"/>
                <a:ext cx="53" cy="10"/>
              </a:xfrm>
              <a:custGeom>
                <a:avLst/>
                <a:gdLst>
                  <a:gd name="T0" fmla="*/ 19 w 158"/>
                  <a:gd name="T1" fmla="*/ 3 h 31"/>
                  <a:gd name="T2" fmla="*/ 27 w 158"/>
                  <a:gd name="T3" fmla="*/ 0 h 31"/>
                  <a:gd name="T4" fmla="*/ 28 w 158"/>
                  <a:gd name="T5" fmla="*/ 1 h 31"/>
                  <a:gd name="T6" fmla="*/ 31 w 158"/>
                  <a:gd name="T7" fmla="*/ 2 h 31"/>
                  <a:gd name="T8" fmla="*/ 34 w 158"/>
                  <a:gd name="T9" fmla="*/ 3 h 31"/>
                  <a:gd name="T10" fmla="*/ 36 w 158"/>
                  <a:gd name="T11" fmla="*/ 5 h 31"/>
                  <a:gd name="T12" fmla="*/ 37 w 158"/>
                  <a:gd name="T13" fmla="*/ 5 h 31"/>
                  <a:gd name="T14" fmla="*/ 38 w 158"/>
                  <a:gd name="T15" fmla="*/ 5 h 31"/>
                  <a:gd name="T16" fmla="*/ 40 w 158"/>
                  <a:gd name="T17" fmla="*/ 5 h 31"/>
                  <a:gd name="T18" fmla="*/ 42 w 158"/>
                  <a:gd name="T19" fmla="*/ 6 h 31"/>
                  <a:gd name="T20" fmla="*/ 45 w 158"/>
                  <a:gd name="T21" fmla="*/ 6 h 31"/>
                  <a:gd name="T22" fmla="*/ 48 w 158"/>
                  <a:gd name="T23" fmla="*/ 6 h 31"/>
                  <a:gd name="T24" fmla="*/ 51 w 158"/>
                  <a:gd name="T25" fmla="*/ 6 h 31"/>
                  <a:gd name="T26" fmla="*/ 53 w 158"/>
                  <a:gd name="T27" fmla="*/ 6 h 31"/>
                  <a:gd name="T28" fmla="*/ 53 w 158"/>
                  <a:gd name="T29" fmla="*/ 6 h 31"/>
                  <a:gd name="T30" fmla="*/ 52 w 158"/>
                  <a:gd name="T31" fmla="*/ 7 h 31"/>
                  <a:gd name="T32" fmla="*/ 51 w 158"/>
                  <a:gd name="T33" fmla="*/ 7 h 31"/>
                  <a:gd name="T34" fmla="*/ 49 w 158"/>
                  <a:gd name="T35" fmla="*/ 8 h 31"/>
                  <a:gd name="T36" fmla="*/ 47 w 158"/>
                  <a:gd name="T37" fmla="*/ 9 h 31"/>
                  <a:gd name="T38" fmla="*/ 43 w 158"/>
                  <a:gd name="T39" fmla="*/ 10 h 31"/>
                  <a:gd name="T40" fmla="*/ 39 w 158"/>
                  <a:gd name="T41" fmla="*/ 10 h 31"/>
                  <a:gd name="T42" fmla="*/ 34 w 158"/>
                  <a:gd name="T43" fmla="*/ 10 h 31"/>
                  <a:gd name="T44" fmla="*/ 27 w 158"/>
                  <a:gd name="T45" fmla="*/ 7 h 31"/>
                  <a:gd name="T46" fmla="*/ 20 w 158"/>
                  <a:gd name="T47" fmla="*/ 8 h 31"/>
                  <a:gd name="T48" fmla="*/ 15 w 158"/>
                  <a:gd name="T49" fmla="*/ 6 h 31"/>
                  <a:gd name="T50" fmla="*/ 13 w 158"/>
                  <a:gd name="T51" fmla="*/ 6 h 31"/>
                  <a:gd name="T52" fmla="*/ 11 w 158"/>
                  <a:gd name="T53" fmla="*/ 7 h 31"/>
                  <a:gd name="T54" fmla="*/ 9 w 158"/>
                  <a:gd name="T55" fmla="*/ 7 h 31"/>
                  <a:gd name="T56" fmla="*/ 6 w 158"/>
                  <a:gd name="T57" fmla="*/ 7 h 31"/>
                  <a:gd name="T58" fmla="*/ 4 w 158"/>
                  <a:gd name="T59" fmla="*/ 7 h 31"/>
                  <a:gd name="T60" fmla="*/ 2 w 158"/>
                  <a:gd name="T61" fmla="*/ 6 h 31"/>
                  <a:gd name="T62" fmla="*/ 1 w 158"/>
                  <a:gd name="T63" fmla="*/ 6 h 31"/>
                  <a:gd name="T64" fmla="*/ 0 w 158"/>
                  <a:gd name="T65" fmla="*/ 5 h 31"/>
                  <a:gd name="T66" fmla="*/ 6 w 158"/>
                  <a:gd name="T67" fmla="*/ 4 h 31"/>
                  <a:gd name="T68" fmla="*/ 13 w 158"/>
                  <a:gd name="T69" fmla="*/ 0 h 31"/>
                  <a:gd name="T70" fmla="*/ 19 w 158"/>
                  <a:gd name="T71" fmla="*/ 3 h 31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158"/>
                  <a:gd name="T109" fmla="*/ 0 h 31"/>
                  <a:gd name="T110" fmla="*/ 158 w 158"/>
                  <a:gd name="T111" fmla="*/ 31 h 31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158" h="31">
                    <a:moveTo>
                      <a:pt x="56" y="8"/>
                    </a:moveTo>
                    <a:lnTo>
                      <a:pt x="81" y="1"/>
                    </a:lnTo>
                    <a:lnTo>
                      <a:pt x="84" y="2"/>
                    </a:lnTo>
                    <a:lnTo>
                      <a:pt x="92" y="5"/>
                    </a:lnTo>
                    <a:lnTo>
                      <a:pt x="101" y="10"/>
                    </a:lnTo>
                    <a:lnTo>
                      <a:pt x="108" y="14"/>
                    </a:lnTo>
                    <a:lnTo>
                      <a:pt x="109" y="14"/>
                    </a:lnTo>
                    <a:lnTo>
                      <a:pt x="114" y="15"/>
                    </a:lnTo>
                    <a:lnTo>
                      <a:pt x="120" y="17"/>
                    </a:lnTo>
                    <a:lnTo>
                      <a:pt x="126" y="18"/>
                    </a:lnTo>
                    <a:lnTo>
                      <a:pt x="134" y="19"/>
                    </a:lnTo>
                    <a:lnTo>
                      <a:pt x="143" y="19"/>
                    </a:lnTo>
                    <a:lnTo>
                      <a:pt x="151" y="19"/>
                    </a:lnTo>
                    <a:lnTo>
                      <a:pt x="158" y="19"/>
                    </a:lnTo>
                    <a:lnTo>
                      <a:pt x="157" y="20"/>
                    </a:lnTo>
                    <a:lnTo>
                      <a:pt x="156" y="21"/>
                    </a:lnTo>
                    <a:lnTo>
                      <a:pt x="151" y="23"/>
                    </a:lnTo>
                    <a:lnTo>
                      <a:pt x="147" y="26"/>
                    </a:lnTo>
                    <a:lnTo>
                      <a:pt x="139" y="28"/>
                    </a:lnTo>
                    <a:lnTo>
                      <a:pt x="129" y="30"/>
                    </a:lnTo>
                    <a:lnTo>
                      <a:pt x="116" y="31"/>
                    </a:lnTo>
                    <a:lnTo>
                      <a:pt x="101" y="31"/>
                    </a:lnTo>
                    <a:lnTo>
                      <a:pt x="81" y="21"/>
                    </a:lnTo>
                    <a:lnTo>
                      <a:pt x="61" y="26"/>
                    </a:lnTo>
                    <a:lnTo>
                      <a:pt x="44" y="18"/>
                    </a:lnTo>
                    <a:lnTo>
                      <a:pt x="40" y="19"/>
                    </a:lnTo>
                    <a:lnTo>
                      <a:pt x="34" y="21"/>
                    </a:lnTo>
                    <a:lnTo>
                      <a:pt x="26" y="23"/>
                    </a:lnTo>
                    <a:lnTo>
                      <a:pt x="19" y="23"/>
                    </a:lnTo>
                    <a:lnTo>
                      <a:pt x="13" y="22"/>
                    </a:lnTo>
                    <a:lnTo>
                      <a:pt x="6" y="20"/>
                    </a:lnTo>
                    <a:lnTo>
                      <a:pt x="2" y="18"/>
                    </a:lnTo>
                    <a:lnTo>
                      <a:pt x="0" y="17"/>
                    </a:lnTo>
                    <a:lnTo>
                      <a:pt x="18" y="11"/>
                    </a:lnTo>
                    <a:lnTo>
                      <a:pt x="38" y="0"/>
                    </a:lnTo>
                    <a:lnTo>
                      <a:pt x="56" y="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24" name="Freeform 20"/>
              <p:cNvSpPr>
                <a:spLocks/>
              </p:cNvSpPr>
              <p:nvPr/>
            </p:nvSpPr>
            <p:spPr bwMode="auto">
              <a:xfrm>
                <a:off x="3165" y="2956"/>
                <a:ext cx="25" cy="7"/>
              </a:xfrm>
              <a:custGeom>
                <a:avLst/>
                <a:gdLst>
                  <a:gd name="T0" fmla="*/ 25 w 75"/>
                  <a:gd name="T1" fmla="*/ 1 h 21"/>
                  <a:gd name="T2" fmla="*/ 25 w 75"/>
                  <a:gd name="T3" fmla="*/ 1 h 21"/>
                  <a:gd name="T4" fmla="*/ 23 w 75"/>
                  <a:gd name="T5" fmla="*/ 2 h 21"/>
                  <a:gd name="T6" fmla="*/ 21 w 75"/>
                  <a:gd name="T7" fmla="*/ 3 h 21"/>
                  <a:gd name="T8" fmla="*/ 18 w 75"/>
                  <a:gd name="T9" fmla="*/ 3 h 21"/>
                  <a:gd name="T10" fmla="*/ 15 w 75"/>
                  <a:gd name="T11" fmla="*/ 3 h 21"/>
                  <a:gd name="T12" fmla="*/ 10 w 75"/>
                  <a:gd name="T13" fmla="*/ 3 h 21"/>
                  <a:gd name="T14" fmla="*/ 5 w 75"/>
                  <a:gd name="T15" fmla="*/ 2 h 21"/>
                  <a:gd name="T16" fmla="*/ 0 w 75"/>
                  <a:gd name="T17" fmla="*/ 0 h 21"/>
                  <a:gd name="T18" fmla="*/ 0 w 75"/>
                  <a:gd name="T19" fmla="*/ 0 h 21"/>
                  <a:gd name="T20" fmla="*/ 1 w 75"/>
                  <a:gd name="T21" fmla="*/ 2 h 21"/>
                  <a:gd name="T22" fmla="*/ 2 w 75"/>
                  <a:gd name="T23" fmla="*/ 4 h 21"/>
                  <a:gd name="T24" fmla="*/ 5 w 75"/>
                  <a:gd name="T25" fmla="*/ 5 h 21"/>
                  <a:gd name="T26" fmla="*/ 9 w 75"/>
                  <a:gd name="T27" fmla="*/ 7 h 21"/>
                  <a:gd name="T28" fmla="*/ 13 w 75"/>
                  <a:gd name="T29" fmla="*/ 7 h 21"/>
                  <a:gd name="T30" fmla="*/ 18 w 75"/>
                  <a:gd name="T31" fmla="*/ 7 h 21"/>
                  <a:gd name="T32" fmla="*/ 25 w 75"/>
                  <a:gd name="T33" fmla="*/ 5 h 21"/>
                  <a:gd name="T34" fmla="*/ 25 w 75"/>
                  <a:gd name="T35" fmla="*/ 1 h 21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75"/>
                  <a:gd name="T55" fmla="*/ 0 h 21"/>
                  <a:gd name="T56" fmla="*/ 75 w 75"/>
                  <a:gd name="T57" fmla="*/ 21 h 21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75" h="21">
                    <a:moveTo>
                      <a:pt x="75" y="3"/>
                    </a:moveTo>
                    <a:lnTo>
                      <a:pt x="74" y="4"/>
                    </a:lnTo>
                    <a:lnTo>
                      <a:pt x="70" y="6"/>
                    </a:lnTo>
                    <a:lnTo>
                      <a:pt x="63" y="8"/>
                    </a:lnTo>
                    <a:lnTo>
                      <a:pt x="55" y="10"/>
                    </a:lnTo>
                    <a:lnTo>
                      <a:pt x="44" y="10"/>
                    </a:lnTo>
                    <a:lnTo>
                      <a:pt x="30" y="9"/>
                    </a:lnTo>
                    <a:lnTo>
                      <a:pt x="15" y="7"/>
                    </a:lnTo>
                    <a:lnTo>
                      <a:pt x="0" y="0"/>
                    </a:lnTo>
                    <a:lnTo>
                      <a:pt x="1" y="1"/>
                    </a:lnTo>
                    <a:lnTo>
                      <a:pt x="3" y="6"/>
                    </a:lnTo>
                    <a:lnTo>
                      <a:pt x="7" y="11"/>
                    </a:lnTo>
                    <a:lnTo>
                      <a:pt x="15" y="16"/>
                    </a:lnTo>
                    <a:lnTo>
                      <a:pt x="26" y="20"/>
                    </a:lnTo>
                    <a:lnTo>
                      <a:pt x="39" y="21"/>
                    </a:lnTo>
                    <a:lnTo>
                      <a:pt x="55" y="20"/>
                    </a:lnTo>
                    <a:lnTo>
                      <a:pt x="75" y="14"/>
                    </a:lnTo>
                    <a:lnTo>
                      <a:pt x="75" y="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25" name="Freeform 21"/>
              <p:cNvSpPr>
                <a:spLocks/>
              </p:cNvSpPr>
              <p:nvPr/>
            </p:nvSpPr>
            <p:spPr bwMode="auto">
              <a:xfrm>
                <a:off x="3150" y="2925"/>
                <a:ext cx="67" cy="26"/>
              </a:xfrm>
              <a:custGeom>
                <a:avLst/>
                <a:gdLst>
                  <a:gd name="T0" fmla="*/ 31 w 202"/>
                  <a:gd name="T1" fmla="*/ 0 h 77"/>
                  <a:gd name="T2" fmla="*/ 34 w 202"/>
                  <a:gd name="T3" fmla="*/ 1 h 77"/>
                  <a:gd name="T4" fmla="*/ 37 w 202"/>
                  <a:gd name="T5" fmla="*/ 5 h 77"/>
                  <a:gd name="T6" fmla="*/ 38 w 202"/>
                  <a:gd name="T7" fmla="*/ 2 h 77"/>
                  <a:gd name="T8" fmla="*/ 42 w 202"/>
                  <a:gd name="T9" fmla="*/ 3 h 77"/>
                  <a:gd name="T10" fmla="*/ 43 w 202"/>
                  <a:gd name="T11" fmla="*/ 5 h 77"/>
                  <a:gd name="T12" fmla="*/ 44 w 202"/>
                  <a:gd name="T13" fmla="*/ 3 h 77"/>
                  <a:gd name="T14" fmla="*/ 45 w 202"/>
                  <a:gd name="T15" fmla="*/ 3 h 77"/>
                  <a:gd name="T16" fmla="*/ 50 w 202"/>
                  <a:gd name="T17" fmla="*/ 5 h 77"/>
                  <a:gd name="T18" fmla="*/ 51 w 202"/>
                  <a:gd name="T19" fmla="*/ 4 h 77"/>
                  <a:gd name="T20" fmla="*/ 55 w 202"/>
                  <a:gd name="T21" fmla="*/ 5 h 77"/>
                  <a:gd name="T22" fmla="*/ 59 w 202"/>
                  <a:gd name="T23" fmla="*/ 9 h 77"/>
                  <a:gd name="T24" fmla="*/ 61 w 202"/>
                  <a:gd name="T25" fmla="*/ 10 h 77"/>
                  <a:gd name="T26" fmla="*/ 64 w 202"/>
                  <a:gd name="T27" fmla="*/ 13 h 77"/>
                  <a:gd name="T28" fmla="*/ 66 w 202"/>
                  <a:gd name="T29" fmla="*/ 16 h 77"/>
                  <a:gd name="T30" fmla="*/ 67 w 202"/>
                  <a:gd name="T31" fmla="*/ 18 h 77"/>
                  <a:gd name="T32" fmla="*/ 66 w 202"/>
                  <a:gd name="T33" fmla="*/ 25 h 77"/>
                  <a:gd name="T34" fmla="*/ 63 w 202"/>
                  <a:gd name="T35" fmla="*/ 19 h 77"/>
                  <a:gd name="T36" fmla="*/ 58 w 202"/>
                  <a:gd name="T37" fmla="*/ 16 h 77"/>
                  <a:gd name="T38" fmla="*/ 54 w 202"/>
                  <a:gd name="T39" fmla="*/ 14 h 77"/>
                  <a:gd name="T40" fmla="*/ 53 w 202"/>
                  <a:gd name="T41" fmla="*/ 16 h 77"/>
                  <a:gd name="T42" fmla="*/ 51 w 202"/>
                  <a:gd name="T43" fmla="*/ 15 h 77"/>
                  <a:gd name="T44" fmla="*/ 48 w 202"/>
                  <a:gd name="T45" fmla="*/ 13 h 77"/>
                  <a:gd name="T46" fmla="*/ 47 w 202"/>
                  <a:gd name="T47" fmla="*/ 14 h 77"/>
                  <a:gd name="T48" fmla="*/ 47 w 202"/>
                  <a:gd name="T49" fmla="*/ 16 h 77"/>
                  <a:gd name="T50" fmla="*/ 45 w 202"/>
                  <a:gd name="T51" fmla="*/ 15 h 77"/>
                  <a:gd name="T52" fmla="*/ 41 w 202"/>
                  <a:gd name="T53" fmla="*/ 14 h 77"/>
                  <a:gd name="T54" fmla="*/ 39 w 202"/>
                  <a:gd name="T55" fmla="*/ 12 h 77"/>
                  <a:gd name="T56" fmla="*/ 36 w 202"/>
                  <a:gd name="T57" fmla="*/ 12 h 77"/>
                  <a:gd name="T58" fmla="*/ 33 w 202"/>
                  <a:gd name="T59" fmla="*/ 10 h 77"/>
                  <a:gd name="T60" fmla="*/ 30 w 202"/>
                  <a:gd name="T61" fmla="*/ 9 h 77"/>
                  <a:gd name="T62" fmla="*/ 25 w 202"/>
                  <a:gd name="T63" fmla="*/ 9 h 77"/>
                  <a:gd name="T64" fmla="*/ 19 w 202"/>
                  <a:gd name="T65" fmla="*/ 9 h 77"/>
                  <a:gd name="T66" fmla="*/ 14 w 202"/>
                  <a:gd name="T67" fmla="*/ 7 h 77"/>
                  <a:gd name="T68" fmla="*/ 9 w 202"/>
                  <a:gd name="T69" fmla="*/ 8 h 77"/>
                  <a:gd name="T70" fmla="*/ 3 w 202"/>
                  <a:gd name="T71" fmla="*/ 16 h 77"/>
                  <a:gd name="T72" fmla="*/ 2 w 202"/>
                  <a:gd name="T73" fmla="*/ 19 h 77"/>
                  <a:gd name="T74" fmla="*/ 0 w 202"/>
                  <a:gd name="T75" fmla="*/ 17 h 77"/>
                  <a:gd name="T76" fmla="*/ 2 w 202"/>
                  <a:gd name="T77" fmla="*/ 13 h 77"/>
                  <a:gd name="T78" fmla="*/ 4 w 202"/>
                  <a:gd name="T79" fmla="*/ 7 h 77"/>
                  <a:gd name="T80" fmla="*/ 5 w 202"/>
                  <a:gd name="T81" fmla="*/ 5 h 77"/>
                  <a:gd name="T82" fmla="*/ 6 w 202"/>
                  <a:gd name="T83" fmla="*/ 7 h 77"/>
                  <a:gd name="T84" fmla="*/ 10 w 202"/>
                  <a:gd name="T85" fmla="*/ 3 h 77"/>
                  <a:gd name="T86" fmla="*/ 14 w 202"/>
                  <a:gd name="T87" fmla="*/ 1 h 77"/>
                  <a:gd name="T88" fmla="*/ 17 w 202"/>
                  <a:gd name="T89" fmla="*/ 3 h 77"/>
                  <a:gd name="T90" fmla="*/ 20 w 202"/>
                  <a:gd name="T91" fmla="*/ 1 h 77"/>
                  <a:gd name="T92" fmla="*/ 22 w 202"/>
                  <a:gd name="T93" fmla="*/ 2 h 77"/>
                  <a:gd name="T94" fmla="*/ 26 w 202"/>
                  <a:gd name="T95" fmla="*/ 3 h 77"/>
                  <a:gd name="T96" fmla="*/ 30 w 202"/>
                  <a:gd name="T97" fmla="*/ 1 h 77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202"/>
                  <a:gd name="T148" fmla="*/ 0 h 77"/>
                  <a:gd name="T149" fmla="*/ 202 w 202"/>
                  <a:gd name="T150" fmla="*/ 77 h 77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202" h="77">
                    <a:moveTo>
                      <a:pt x="90" y="2"/>
                    </a:moveTo>
                    <a:lnTo>
                      <a:pt x="92" y="1"/>
                    </a:lnTo>
                    <a:lnTo>
                      <a:pt x="96" y="1"/>
                    </a:lnTo>
                    <a:lnTo>
                      <a:pt x="102" y="2"/>
                    </a:lnTo>
                    <a:lnTo>
                      <a:pt x="107" y="7"/>
                    </a:lnTo>
                    <a:lnTo>
                      <a:pt x="113" y="14"/>
                    </a:lnTo>
                    <a:lnTo>
                      <a:pt x="113" y="5"/>
                    </a:lnTo>
                    <a:lnTo>
                      <a:pt x="116" y="6"/>
                    </a:lnTo>
                    <a:lnTo>
                      <a:pt x="120" y="7"/>
                    </a:lnTo>
                    <a:lnTo>
                      <a:pt x="126" y="10"/>
                    </a:lnTo>
                    <a:lnTo>
                      <a:pt x="129" y="16"/>
                    </a:lnTo>
                    <a:lnTo>
                      <a:pt x="130" y="15"/>
                    </a:lnTo>
                    <a:lnTo>
                      <a:pt x="133" y="13"/>
                    </a:lnTo>
                    <a:lnTo>
                      <a:pt x="134" y="10"/>
                    </a:lnTo>
                    <a:lnTo>
                      <a:pt x="133" y="7"/>
                    </a:lnTo>
                    <a:lnTo>
                      <a:pt x="136" y="8"/>
                    </a:lnTo>
                    <a:lnTo>
                      <a:pt x="143" y="12"/>
                    </a:lnTo>
                    <a:lnTo>
                      <a:pt x="151" y="16"/>
                    </a:lnTo>
                    <a:lnTo>
                      <a:pt x="156" y="21"/>
                    </a:lnTo>
                    <a:lnTo>
                      <a:pt x="155" y="12"/>
                    </a:lnTo>
                    <a:lnTo>
                      <a:pt x="159" y="13"/>
                    </a:lnTo>
                    <a:lnTo>
                      <a:pt x="165" y="16"/>
                    </a:lnTo>
                    <a:lnTo>
                      <a:pt x="173" y="21"/>
                    </a:lnTo>
                    <a:lnTo>
                      <a:pt x="178" y="26"/>
                    </a:lnTo>
                    <a:lnTo>
                      <a:pt x="180" y="27"/>
                    </a:lnTo>
                    <a:lnTo>
                      <a:pt x="185" y="31"/>
                    </a:lnTo>
                    <a:lnTo>
                      <a:pt x="190" y="35"/>
                    </a:lnTo>
                    <a:lnTo>
                      <a:pt x="194" y="39"/>
                    </a:lnTo>
                    <a:lnTo>
                      <a:pt x="196" y="42"/>
                    </a:lnTo>
                    <a:lnTo>
                      <a:pt x="198" y="47"/>
                    </a:lnTo>
                    <a:lnTo>
                      <a:pt x="201" y="51"/>
                    </a:lnTo>
                    <a:lnTo>
                      <a:pt x="202" y="52"/>
                    </a:lnTo>
                    <a:lnTo>
                      <a:pt x="202" y="77"/>
                    </a:lnTo>
                    <a:lnTo>
                      <a:pt x="199" y="74"/>
                    </a:lnTo>
                    <a:lnTo>
                      <a:pt x="196" y="65"/>
                    </a:lnTo>
                    <a:lnTo>
                      <a:pt x="189" y="56"/>
                    </a:lnTo>
                    <a:lnTo>
                      <a:pt x="182" y="49"/>
                    </a:lnTo>
                    <a:lnTo>
                      <a:pt x="176" y="46"/>
                    </a:lnTo>
                    <a:lnTo>
                      <a:pt x="169" y="42"/>
                    </a:lnTo>
                    <a:lnTo>
                      <a:pt x="163" y="41"/>
                    </a:lnTo>
                    <a:lnTo>
                      <a:pt x="161" y="40"/>
                    </a:lnTo>
                    <a:lnTo>
                      <a:pt x="161" y="47"/>
                    </a:lnTo>
                    <a:lnTo>
                      <a:pt x="159" y="46"/>
                    </a:lnTo>
                    <a:lnTo>
                      <a:pt x="155" y="44"/>
                    </a:lnTo>
                    <a:lnTo>
                      <a:pt x="150" y="41"/>
                    </a:lnTo>
                    <a:lnTo>
                      <a:pt x="145" y="39"/>
                    </a:lnTo>
                    <a:lnTo>
                      <a:pt x="143" y="39"/>
                    </a:lnTo>
                    <a:lnTo>
                      <a:pt x="142" y="41"/>
                    </a:lnTo>
                    <a:lnTo>
                      <a:pt x="142" y="44"/>
                    </a:lnTo>
                    <a:lnTo>
                      <a:pt x="142" y="46"/>
                    </a:lnTo>
                    <a:lnTo>
                      <a:pt x="139" y="46"/>
                    </a:lnTo>
                    <a:lnTo>
                      <a:pt x="135" y="44"/>
                    </a:lnTo>
                    <a:lnTo>
                      <a:pt x="129" y="42"/>
                    </a:lnTo>
                    <a:lnTo>
                      <a:pt x="125" y="40"/>
                    </a:lnTo>
                    <a:lnTo>
                      <a:pt x="120" y="38"/>
                    </a:lnTo>
                    <a:lnTo>
                      <a:pt x="117" y="36"/>
                    </a:lnTo>
                    <a:lnTo>
                      <a:pt x="112" y="36"/>
                    </a:lnTo>
                    <a:lnTo>
                      <a:pt x="109" y="35"/>
                    </a:lnTo>
                    <a:lnTo>
                      <a:pt x="103" y="33"/>
                    </a:lnTo>
                    <a:lnTo>
                      <a:pt x="98" y="30"/>
                    </a:lnTo>
                    <a:lnTo>
                      <a:pt x="93" y="27"/>
                    </a:lnTo>
                    <a:lnTo>
                      <a:pt x="91" y="26"/>
                    </a:lnTo>
                    <a:lnTo>
                      <a:pt x="83" y="30"/>
                    </a:lnTo>
                    <a:lnTo>
                      <a:pt x="74" y="27"/>
                    </a:lnTo>
                    <a:lnTo>
                      <a:pt x="69" y="36"/>
                    </a:lnTo>
                    <a:lnTo>
                      <a:pt x="56" y="27"/>
                    </a:lnTo>
                    <a:lnTo>
                      <a:pt x="46" y="27"/>
                    </a:lnTo>
                    <a:lnTo>
                      <a:pt x="41" y="22"/>
                    </a:lnTo>
                    <a:lnTo>
                      <a:pt x="32" y="35"/>
                    </a:lnTo>
                    <a:lnTo>
                      <a:pt x="26" y="25"/>
                    </a:lnTo>
                    <a:lnTo>
                      <a:pt x="17" y="42"/>
                    </a:lnTo>
                    <a:lnTo>
                      <a:pt x="8" y="47"/>
                    </a:lnTo>
                    <a:lnTo>
                      <a:pt x="6" y="58"/>
                    </a:lnTo>
                    <a:lnTo>
                      <a:pt x="5" y="57"/>
                    </a:lnTo>
                    <a:lnTo>
                      <a:pt x="1" y="53"/>
                    </a:lnTo>
                    <a:lnTo>
                      <a:pt x="0" y="49"/>
                    </a:lnTo>
                    <a:lnTo>
                      <a:pt x="1" y="43"/>
                    </a:lnTo>
                    <a:lnTo>
                      <a:pt x="5" y="38"/>
                    </a:lnTo>
                    <a:lnTo>
                      <a:pt x="8" y="29"/>
                    </a:lnTo>
                    <a:lnTo>
                      <a:pt x="12" y="21"/>
                    </a:lnTo>
                    <a:lnTo>
                      <a:pt x="14" y="16"/>
                    </a:lnTo>
                    <a:lnTo>
                      <a:pt x="16" y="15"/>
                    </a:lnTo>
                    <a:lnTo>
                      <a:pt x="18" y="17"/>
                    </a:lnTo>
                    <a:lnTo>
                      <a:pt x="19" y="21"/>
                    </a:lnTo>
                    <a:lnTo>
                      <a:pt x="19" y="23"/>
                    </a:lnTo>
                    <a:lnTo>
                      <a:pt x="29" y="8"/>
                    </a:lnTo>
                    <a:lnTo>
                      <a:pt x="32" y="14"/>
                    </a:lnTo>
                    <a:lnTo>
                      <a:pt x="43" y="2"/>
                    </a:lnTo>
                    <a:lnTo>
                      <a:pt x="49" y="9"/>
                    </a:lnTo>
                    <a:lnTo>
                      <a:pt x="50" y="8"/>
                    </a:lnTo>
                    <a:lnTo>
                      <a:pt x="55" y="5"/>
                    </a:lnTo>
                    <a:lnTo>
                      <a:pt x="59" y="2"/>
                    </a:lnTo>
                    <a:lnTo>
                      <a:pt x="65" y="0"/>
                    </a:lnTo>
                    <a:lnTo>
                      <a:pt x="66" y="6"/>
                    </a:lnTo>
                    <a:lnTo>
                      <a:pt x="73" y="1"/>
                    </a:lnTo>
                    <a:lnTo>
                      <a:pt x="79" y="8"/>
                    </a:lnTo>
                    <a:lnTo>
                      <a:pt x="83" y="1"/>
                    </a:lnTo>
                    <a:lnTo>
                      <a:pt x="90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26" name="Freeform 22"/>
              <p:cNvSpPr>
                <a:spLocks/>
              </p:cNvSpPr>
              <p:nvPr/>
            </p:nvSpPr>
            <p:spPr bwMode="auto">
              <a:xfrm>
                <a:off x="3152" y="2950"/>
                <a:ext cx="64" cy="35"/>
              </a:xfrm>
              <a:custGeom>
                <a:avLst/>
                <a:gdLst>
                  <a:gd name="T0" fmla="*/ 62 w 190"/>
                  <a:gd name="T1" fmla="*/ 18 h 107"/>
                  <a:gd name="T2" fmla="*/ 57 w 190"/>
                  <a:gd name="T3" fmla="*/ 24 h 107"/>
                  <a:gd name="T4" fmla="*/ 50 w 190"/>
                  <a:gd name="T5" fmla="*/ 27 h 107"/>
                  <a:gd name="T6" fmla="*/ 43 w 190"/>
                  <a:gd name="T7" fmla="*/ 32 h 107"/>
                  <a:gd name="T8" fmla="*/ 33 w 190"/>
                  <a:gd name="T9" fmla="*/ 35 h 107"/>
                  <a:gd name="T10" fmla="*/ 30 w 190"/>
                  <a:gd name="T11" fmla="*/ 32 h 107"/>
                  <a:gd name="T12" fmla="*/ 25 w 190"/>
                  <a:gd name="T13" fmla="*/ 32 h 107"/>
                  <a:gd name="T14" fmla="*/ 19 w 190"/>
                  <a:gd name="T15" fmla="*/ 32 h 107"/>
                  <a:gd name="T16" fmla="*/ 16 w 190"/>
                  <a:gd name="T17" fmla="*/ 34 h 107"/>
                  <a:gd name="T18" fmla="*/ 14 w 190"/>
                  <a:gd name="T19" fmla="*/ 31 h 107"/>
                  <a:gd name="T20" fmla="*/ 13 w 190"/>
                  <a:gd name="T21" fmla="*/ 30 h 107"/>
                  <a:gd name="T22" fmla="*/ 12 w 190"/>
                  <a:gd name="T23" fmla="*/ 32 h 107"/>
                  <a:gd name="T24" fmla="*/ 12 w 190"/>
                  <a:gd name="T25" fmla="*/ 33 h 107"/>
                  <a:gd name="T26" fmla="*/ 9 w 190"/>
                  <a:gd name="T27" fmla="*/ 28 h 107"/>
                  <a:gd name="T28" fmla="*/ 7 w 190"/>
                  <a:gd name="T29" fmla="*/ 30 h 107"/>
                  <a:gd name="T30" fmla="*/ 6 w 190"/>
                  <a:gd name="T31" fmla="*/ 28 h 107"/>
                  <a:gd name="T32" fmla="*/ 5 w 190"/>
                  <a:gd name="T33" fmla="*/ 23 h 107"/>
                  <a:gd name="T34" fmla="*/ 3 w 190"/>
                  <a:gd name="T35" fmla="*/ 21 h 107"/>
                  <a:gd name="T36" fmla="*/ 1 w 190"/>
                  <a:gd name="T37" fmla="*/ 19 h 107"/>
                  <a:gd name="T38" fmla="*/ 1 w 190"/>
                  <a:gd name="T39" fmla="*/ 9 h 107"/>
                  <a:gd name="T40" fmla="*/ 0 w 190"/>
                  <a:gd name="T41" fmla="*/ 0 h 107"/>
                  <a:gd name="T42" fmla="*/ 2 w 190"/>
                  <a:gd name="T43" fmla="*/ 2 h 107"/>
                  <a:gd name="T44" fmla="*/ 6 w 190"/>
                  <a:gd name="T45" fmla="*/ 12 h 107"/>
                  <a:gd name="T46" fmla="*/ 9 w 190"/>
                  <a:gd name="T47" fmla="*/ 17 h 107"/>
                  <a:gd name="T48" fmla="*/ 12 w 190"/>
                  <a:gd name="T49" fmla="*/ 18 h 107"/>
                  <a:gd name="T50" fmla="*/ 18 w 190"/>
                  <a:gd name="T51" fmla="*/ 18 h 107"/>
                  <a:gd name="T52" fmla="*/ 21 w 190"/>
                  <a:gd name="T53" fmla="*/ 16 h 107"/>
                  <a:gd name="T54" fmla="*/ 22 w 190"/>
                  <a:gd name="T55" fmla="*/ 10 h 107"/>
                  <a:gd name="T56" fmla="*/ 29 w 190"/>
                  <a:gd name="T57" fmla="*/ 14 h 107"/>
                  <a:gd name="T58" fmla="*/ 31 w 190"/>
                  <a:gd name="T59" fmla="*/ 16 h 107"/>
                  <a:gd name="T60" fmla="*/ 35 w 190"/>
                  <a:gd name="T61" fmla="*/ 17 h 107"/>
                  <a:gd name="T62" fmla="*/ 40 w 190"/>
                  <a:gd name="T63" fmla="*/ 16 h 107"/>
                  <a:gd name="T64" fmla="*/ 46 w 190"/>
                  <a:gd name="T65" fmla="*/ 16 h 107"/>
                  <a:gd name="T66" fmla="*/ 48 w 190"/>
                  <a:gd name="T67" fmla="*/ 14 h 107"/>
                  <a:gd name="T68" fmla="*/ 48 w 190"/>
                  <a:gd name="T69" fmla="*/ 16 h 107"/>
                  <a:gd name="T70" fmla="*/ 47 w 190"/>
                  <a:gd name="T71" fmla="*/ 17 h 107"/>
                  <a:gd name="T72" fmla="*/ 48 w 190"/>
                  <a:gd name="T73" fmla="*/ 16 h 107"/>
                  <a:gd name="T74" fmla="*/ 51 w 190"/>
                  <a:gd name="T75" fmla="*/ 14 h 107"/>
                  <a:gd name="T76" fmla="*/ 52 w 190"/>
                  <a:gd name="T77" fmla="*/ 16 h 107"/>
                  <a:gd name="T78" fmla="*/ 58 w 190"/>
                  <a:gd name="T79" fmla="*/ 9 h 107"/>
                  <a:gd name="T80" fmla="*/ 61 w 190"/>
                  <a:gd name="T81" fmla="*/ 9 h 107"/>
                  <a:gd name="T82" fmla="*/ 64 w 190"/>
                  <a:gd name="T83" fmla="*/ 9 h 107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w 190"/>
                  <a:gd name="T127" fmla="*/ 0 h 107"/>
                  <a:gd name="T128" fmla="*/ 190 w 190"/>
                  <a:gd name="T129" fmla="*/ 107 h 107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T126" t="T127" r="T128" b="T129"/>
                <a:pathLst>
                  <a:path w="190" h="107">
                    <a:moveTo>
                      <a:pt x="190" y="26"/>
                    </a:moveTo>
                    <a:lnTo>
                      <a:pt x="183" y="55"/>
                    </a:lnTo>
                    <a:lnTo>
                      <a:pt x="178" y="54"/>
                    </a:lnTo>
                    <a:lnTo>
                      <a:pt x="168" y="73"/>
                    </a:lnTo>
                    <a:lnTo>
                      <a:pt x="166" y="65"/>
                    </a:lnTo>
                    <a:lnTo>
                      <a:pt x="147" y="82"/>
                    </a:lnTo>
                    <a:lnTo>
                      <a:pt x="147" y="77"/>
                    </a:lnTo>
                    <a:lnTo>
                      <a:pt x="129" y="97"/>
                    </a:lnTo>
                    <a:lnTo>
                      <a:pt x="122" y="93"/>
                    </a:lnTo>
                    <a:lnTo>
                      <a:pt x="98" y="107"/>
                    </a:lnTo>
                    <a:lnTo>
                      <a:pt x="87" y="103"/>
                    </a:lnTo>
                    <a:lnTo>
                      <a:pt x="89" y="98"/>
                    </a:lnTo>
                    <a:lnTo>
                      <a:pt x="79" y="103"/>
                    </a:lnTo>
                    <a:lnTo>
                      <a:pt x="75" y="98"/>
                    </a:lnTo>
                    <a:lnTo>
                      <a:pt x="68" y="104"/>
                    </a:lnTo>
                    <a:lnTo>
                      <a:pt x="57" y="97"/>
                    </a:lnTo>
                    <a:lnTo>
                      <a:pt x="49" y="106"/>
                    </a:lnTo>
                    <a:lnTo>
                      <a:pt x="48" y="104"/>
                    </a:lnTo>
                    <a:lnTo>
                      <a:pt x="45" y="100"/>
                    </a:lnTo>
                    <a:lnTo>
                      <a:pt x="42" y="95"/>
                    </a:lnTo>
                    <a:lnTo>
                      <a:pt x="41" y="91"/>
                    </a:lnTo>
                    <a:lnTo>
                      <a:pt x="40" y="93"/>
                    </a:lnTo>
                    <a:lnTo>
                      <a:pt x="39" y="96"/>
                    </a:lnTo>
                    <a:lnTo>
                      <a:pt x="37" y="99"/>
                    </a:lnTo>
                    <a:lnTo>
                      <a:pt x="39" y="104"/>
                    </a:lnTo>
                    <a:lnTo>
                      <a:pt x="36" y="100"/>
                    </a:lnTo>
                    <a:lnTo>
                      <a:pt x="32" y="95"/>
                    </a:lnTo>
                    <a:lnTo>
                      <a:pt x="27" y="87"/>
                    </a:lnTo>
                    <a:lnTo>
                      <a:pt x="25" y="82"/>
                    </a:lnTo>
                    <a:lnTo>
                      <a:pt x="22" y="91"/>
                    </a:lnTo>
                    <a:lnTo>
                      <a:pt x="20" y="89"/>
                    </a:lnTo>
                    <a:lnTo>
                      <a:pt x="18" y="85"/>
                    </a:lnTo>
                    <a:lnTo>
                      <a:pt x="16" y="78"/>
                    </a:lnTo>
                    <a:lnTo>
                      <a:pt x="15" y="71"/>
                    </a:lnTo>
                    <a:lnTo>
                      <a:pt x="12" y="67"/>
                    </a:lnTo>
                    <a:lnTo>
                      <a:pt x="9" y="63"/>
                    </a:lnTo>
                    <a:lnTo>
                      <a:pt x="6" y="61"/>
                    </a:lnTo>
                    <a:lnTo>
                      <a:pt x="3" y="57"/>
                    </a:lnTo>
                    <a:lnTo>
                      <a:pt x="3" y="46"/>
                    </a:lnTo>
                    <a:lnTo>
                      <a:pt x="2" y="27"/>
                    </a:lnTo>
                    <a:lnTo>
                      <a:pt x="0" y="9"/>
                    </a:lnTo>
                    <a:lnTo>
                      <a:pt x="0" y="1"/>
                    </a:lnTo>
                    <a:lnTo>
                      <a:pt x="5" y="0"/>
                    </a:lnTo>
                    <a:lnTo>
                      <a:pt x="7" y="6"/>
                    </a:lnTo>
                    <a:lnTo>
                      <a:pt x="12" y="21"/>
                    </a:lnTo>
                    <a:lnTo>
                      <a:pt x="18" y="36"/>
                    </a:lnTo>
                    <a:lnTo>
                      <a:pt x="23" y="44"/>
                    </a:lnTo>
                    <a:lnTo>
                      <a:pt x="27" y="53"/>
                    </a:lnTo>
                    <a:lnTo>
                      <a:pt x="31" y="48"/>
                    </a:lnTo>
                    <a:lnTo>
                      <a:pt x="36" y="55"/>
                    </a:lnTo>
                    <a:lnTo>
                      <a:pt x="44" y="50"/>
                    </a:lnTo>
                    <a:lnTo>
                      <a:pt x="52" y="55"/>
                    </a:lnTo>
                    <a:lnTo>
                      <a:pt x="55" y="51"/>
                    </a:lnTo>
                    <a:lnTo>
                      <a:pt x="62" y="50"/>
                    </a:lnTo>
                    <a:lnTo>
                      <a:pt x="63" y="37"/>
                    </a:lnTo>
                    <a:lnTo>
                      <a:pt x="65" y="30"/>
                    </a:lnTo>
                    <a:lnTo>
                      <a:pt x="84" y="31"/>
                    </a:lnTo>
                    <a:lnTo>
                      <a:pt x="87" y="43"/>
                    </a:lnTo>
                    <a:lnTo>
                      <a:pt x="88" y="53"/>
                    </a:lnTo>
                    <a:lnTo>
                      <a:pt x="92" y="50"/>
                    </a:lnTo>
                    <a:lnTo>
                      <a:pt x="102" y="57"/>
                    </a:lnTo>
                    <a:lnTo>
                      <a:pt x="104" y="51"/>
                    </a:lnTo>
                    <a:lnTo>
                      <a:pt x="111" y="55"/>
                    </a:lnTo>
                    <a:lnTo>
                      <a:pt x="120" y="48"/>
                    </a:lnTo>
                    <a:lnTo>
                      <a:pt x="122" y="54"/>
                    </a:lnTo>
                    <a:lnTo>
                      <a:pt x="136" y="50"/>
                    </a:lnTo>
                    <a:lnTo>
                      <a:pt x="143" y="40"/>
                    </a:lnTo>
                    <a:lnTo>
                      <a:pt x="143" y="42"/>
                    </a:lnTo>
                    <a:lnTo>
                      <a:pt x="143" y="45"/>
                    </a:lnTo>
                    <a:lnTo>
                      <a:pt x="143" y="48"/>
                    </a:lnTo>
                    <a:lnTo>
                      <a:pt x="142" y="52"/>
                    </a:lnTo>
                    <a:lnTo>
                      <a:pt x="140" y="53"/>
                    </a:lnTo>
                    <a:lnTo>
                      <a:pt x="142" y="52"/>
                    </a:lnTo>
                    <a:lnTo>
                      <a:pt x="143" y="50"/>
                    </a:lnTo>
                    <a:lnTo>
                      <a:pt x="144" y="48"/>
                    </a:lnTo>
                    <a:lnTo>
                      <a:pt x="151" y="42"/>
                    </a:lnTo>
                    <a:lnTo>
                      <a:pt x="155" y="35"/>
                    </a:lnTo>
                    <a:lnTo>
                      <a:pt x="155" y="48"/>
                    </a:lnTo>
                    <a:lnTo>
                      <a:pt x="163" y="34"/>
                    </a:lnTo>
                    <a:lnTo>
                      <a:pt x="173" y="26"/>
                    </a:lnTo>
                    <a:lnTo>
                      <a:pt x="180" y="16"/>
                    </a:lnTo>
                    <a:lnTo>
                      <a:pt x="182" y="28"/>
                    </a:lnTo>
                    <a:lnTo>
                      <a:pt x="187" y="5"/>
                    </a:lnTo>
                    <a:lnTo>
                      <a:pt x="190" y="2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27" name="Freeform 23"/>
              <p:cNvSpPr>
                <a:spLocks/>
              </p:cNvSpPr>
              <p:nvPr/>
            </p:nvSpPr>
            <p:spPr bwMode="auto">
              <a:xfrm>
                <a:off x="3186" y="2971"/>
                <a:ext cx="4" cy="8"/>
              </a:xfrm>
              <a:custGeom>
                <a:avLst/>
                <a:gdLst>
                  <a:gd name="T0" fmla="*/ 4 w 12"/>
                  <a:gd name="T1" fmla="*/ 1 h 25"/>
                  <a:gd name="T2" fmla="*/ 4 w 12"/>
                  <a:gd name="T3" fmla="*/ 2 h 25"/>
                  <a:gd name="T4" fmla="*/ 4 w 12"/>
                  <a:gd name="T5" fmla="*/ 3 h 25"/>
                  <a:gd name="T6" fmla="*/ 3 w 12"/>
                  <a:gd name="T7" fmla="*/ 5 h 25"/>
                  <a:gd name="T8" fmla="*/ 3 w 12"/>
                  <a:gd name="T9" fmla="*/ 6 h 25"/>
                  <a:gd name="T10" fmla="*/ 2 w 12"/>
                  <a:gd name="T11" fmla="*/ 5 h 25"/>
                  <a:gd name="T12" fmla="*/ 0 w 12"/>
                  <a:gd name="T13" fmla="*/ 8 h 25"/>
                  <a:gd name="T14" fmla="*/ 0 w 12"/>
                  <a:gd name="T15" fmla="*/ 4 h 25"/>
                  <a:gd name="T16" fmla="*/ 1 w 12"/>
                  <a:gd name="T17" fmla="*/ 0 h 25"/>
                  <a:gd name="T18" fmla="*/ 1 w 12"/>
                  <a:gd name="T19" fmla="*/ 3 h 25"/>
                  <a:gd name="T20" fmla="*/ 4 w 12"/>
                  <a:gd name="T21" fmla="*/ 1 h 25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2"/>
                  <a:gd name="T34" fmla="*/ 0 h 25"/>
                  <a:gd name="T35" fmla="*/ 12 w 12"/>
                  <a:gd name="T36" fmla="*/ 25 h 25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2" h="25">
                    <a:moveTo>
                      <a:pt x="12" y="3"/>
                    </a:moveTo>
                    <a:lnTo>
                      <a:pt x="12" y="5"/>
                    </a:lnTo>
                    <a:lnTo>
                      <a:pt x="11" y="9"/>
                    </a:lnTo>
                    <a:lnTo>
                      <a:pt x="10" y="15"/>
                    </a:lnTo>
                    <a:lnTo>
                      <a:pt x="10" y="20"/>
                    </a:lnTo>
                    <a:lnTo>
                      <a:pt x="6" y="15"/>
                    </a:lnTo>
                    <a:lnTo>
                      <a:pt x="0" y="25"/>
                    </a:lnTo>
                    <a:lnTo>
                      <a:pt x="0" y="14"/>
                    </a:lnTo>
                    <a:lnTo>
                      <a:pt x="4" y="0"/>
                    </a:lnTo>
                    <a:lnTo>
                      <a:pt x="4" y="9"/>
                    </a:lnTo>
                    <a:lnTo>
                      <a:pt x="12" y="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28" name="Freeform 24"/>
              <p:cNvSpPr>
                <a:spLocks/>
              </p:cNvSpPr>
              <p:nvPr/>
            </p:nvSpPr>
            <p:spPr bwMode="auto">
              <a:xfrm>
                <a:off x="3175" y="2971"/>
                <a:ext cx="3" cy="7"/>
              </a:xfrm>
              <a:custGeom>
                <a:avLst/>
                <a:gdLst>
                  <a:gd name="T0" fmla="*/ 3 w 7"/>
                  <a:gd name="T1" fmla="*/ 0 h 23"/>
                  <a:gd name="T2" fmla="*/ 3 w 7"/>
                  <a:gd name="T3" fmla="*/ 1 h 23"/>
                  <a:gd name="T4" fmla="*/ 1 w 7"/>
                  <a:gd name="T5" fmla="*/ 3 h 23"/>
                  <a:gd name="T6" fmla="*/ 0 w 7"/>
                  <a:gd name="T7" fmla="*/ 5 h 23"/>
                  <a:gd name="T8" fmla="*/ 1 w 7"/>
                  <a:gd name="T9" fmla="*/ 7 h 23"/>
                  <a:gd name="T10" fmla="*/ 0 w 7"/>
                  <a:gd name="T11" fmla="*/ 6 h 23"/>
                  <a:gd name="T12" fmla="*/ 0 w 7"/>
                  <a:gd name="T13" fmla="*/ 5 h 23"/>
                  <a:gd name="T14" fmla="*/ 0 w 7"/>
                  <a:gd name="T15" fmla="*/ 2 h 23"/>
                  <a:gd name="T16" fmla="*/ 3 w 7"/>
                  <a:gd name="T17" fmla="*/ 0 h 23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7"/>
                  <a:gd name="T28" fmla="*/ 0 h 23"/>
                  <a:gd name="T29" fmla="*/ 7 w 7"/>
                  <a:gd name="T30" fmla="*/ 23 h 23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7" h="23">
                    <a:moveTo>
                      <a:pt x="7" y="0"/>
                    </a:moveTo>
                    <a:lnTo>
                      <a:pt x="6" y="2"/>
                    </a:lnTo>
                    <a:lnTo>
                      <a:pt x="3" y="9"/>
                    </a:lnTo>
                    <a:lnTo>
                      <a:pt x="1" y="17"/>
                    </a:lnTo>
                    <a:lnTo>
                      <a:pt x="2" y="23"/>
                    </a:lnTo>
                    <a:lnTo>
                      <a:pt x="1" y="21"/>
                    </a:lnTo>
                    <a:lnTo>
                      <a:pt x="0" y="15"/>
                    </a:lnTo>
                    <a:lnTo>
                      <a:pt x="1" y="8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29" name="Freeform 25"/>
              <p:cNvSpPr>
                <a:spLocks/>
              </p:cNvSpPr>
              <p:nvPr/>
            </p:nvSpPr>
            <p:spPr bwMode="auto">
              <a:xfrm>
                <a:off x="3166" y="2969"/>
                <a:ext cx="7" cy="9"/>
              </a:xfrm>
              <a:custGeom>
                <a:avLst/>
                <a:gdLst>
                  <a:gd name="T0" fmla="*/ 7 w 19"/>
                  <a:gd name="T1" fmla="*/ 1 h 27"/>
                  <a:gd name="T2" fmla="*/ 7 w 19"/>
                  <a:gd name="T3" fmla="*/ 2 h 27"/>
                  <a:gd name="T4" fmla="*/ 6 w 19"/>
                  <a:gd name="T5" fmla="*/ 3 h 27"/>
                  <a:gd name="T6" fmla="*/ 4 w 19"/>
                  <a:gd name="T7" fmla="*/ 6 h 27"/>
                  <a:gd name="T8" fmla="*/ 4 w 19"/>
                  <a:gd name="T9" fmla="*/ 9 h 27"/>
                  <a:gd name="T10" fmla="*/ 4 w 19"/>
                  <a:gd name="T11" fmla="*/ 9 h 27"/>
                  <a:gd name="T12" fmla="*/ 3 w 19"/>
                  <a:gd name="T13" fmla="*/ 8 h 27"/>
                  <a:gd name="T14" fmla="*/ 3 w 19"/>
                  <a:gd name="T15" fmla="*/ 7 h 27"/>
                  <a:gd name="T16" fmla="*/ 3 w 19"/>
                  <a:gd name="T17" fmla="*/ 5 h 27"/>
                  <a:gd name="T18" fmla="*/ 3 w 19"/>
                  <a:gd name="T19" fmla="*/ 5 h 27"/>
                  <a:gd name="T20" fmla="*/ 2 w 19"/>
                  <a:gd name="T21" fmla="*/ 6 h 27"/>
                  <a:gd name="T22" fmla="*/ 1 w 19"/>
                  <a:gd name="T23" fmla="*/ 7 h 27"/>
                  <a:gd name="T24" fmla="*/ 1 w 19"/>
                  <a:gd name="T25" fmla="*/ 9 h 27"/>
                  <a:gd name="T26" fmla="*/ 0 w 19"/>
                  <a:gd name="T27" fmla="*/ 8 h 27"/>
                  <a:gd name="T28" fmla="*/ 0 w 19"/>
                  <a:gd name="T29" fmla="*/ 6 h 27"/>
                  <a:gd name="T30" fmla="*/ 0 w 19"/>
                  <a:gd name="T31" fmla="*/ 3 h 27"/>
                  <a:gd name="T32" fmla="*/ 3 w 19"/>
                  <a:gd name="T33" fmla="*/ 0 h 27"/>
                  <a:gd name="T34" fmla="*/ 3 w 19"/>
                  <a:gd name="T35" fmla="*/ 3 h 27"/>
                  <a:gd name="T36" fmla="*/ 3 w 19"/>
                  <a:gd name="T37" fmla="*/ 3 h 27"/>
                  <a:gd name="T38" fmla="*/ 4 w 19"/>
                  <a:gd name="T39" fmla="*/ 2 h 27"/>
                  <a:gd name="T40" fmla="*/ 6 w 19"/>
                  <a:gd name="T41" fmla="*/ 1 h 27"/>
                  <a:gd name="T42" fmla="*/ 7 w 19"/>
                  <a:gd name="T43" fmla="*/ 1 h 27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19"/>
                  <a:gd name="T67" fmla="*/ 0 h 27"/>
                  <a:gd name="T68" fmla="*/ 19 w 19"/>
                  <a:gd name="T69" fmla="*/ 27 h 27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19" h="27">
                    <a:moveTo>
                      <a:pt x="19" y="3"/>
                    </a:moveTo>
                    <a:lnTo>
                      <a:pt x="18" y="5"/>
                    </a:lnTo>
                    <a:lnTo>
                      <a:pt x="15" y="10"/>
                    </a:lnTo>
                    <a:lnTo>
                      <a:pt x="11" y="18"/>
                    </a:lnTo>
                    <a:lnTo>
                      <a:pt x="11" y="26"/>
                    </a:lnTo>
                    <a:lnTo>
                      <a:pt x="10" y="26"/>
                    </a:lnTo>
                    <a:lnTo>
                      <a:pt x="9" y="23"/>
                    </a:lnTo>
                    <a:lnTo>
                      <a:pt x="8" y="20"/>
                    </a:lnTo>
                    <a:lnTo>
                      <a:pt x="9" y="14"/>
                    </a:lnTo>
                    <a:lnTo>
                      <a:pt x="8" y="15"/>
                    </a:lnTo>
                    <a:lnTo>
                      <a:pt x="6" y="17"/>
                    </a:lnTo>
                    <a:lnTo>
                      <a:pt x="3" y="21"/>
                    </a:lnTo>
                    <a:lnTo>
                      <a:pt x="2" y="27"/>
                    </a:lnTo>
                    <a:lnTo>
                      <a:pt x="1" y="23"/>
                    </a:lnTo>
                    <a:lnTo>
                      <a:pt x="0" y="17"/>
                    </a:lnTo>
                    <a:lnTo>
                      <a:pt x="0" y="8"/>
                    </a:lnTo>
                    <a:lnTo>
                      <a:pt x="7" y="0"/>
                    </a:lnTo>
                    <a:lnTo>
                      <a:pt x="7" y="9"/>
                    </a:lnTo>
                    <a:lnTo>
                      <a:pt x="8" y="8"/>
                    </a:lnTo>
                    <a:lnTo>
                      <a:pt x="11" y="6"/>
                    </a:lnTo>
                    <a:lnTo>
                      <a:pt x="16" y="4"/>
                    </a:lnTo>
                    <a:lnTo>
                      <a:pt x="19" y="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30" name="Freeform 26"/>
              <p:cNvSpPr>
                <a:spLocks/>
              </p:cNvSpPr>
              <p:nvPr/>
            </p:nvSpPr>
            <p:spPr bwMode="auto">
              <a:xfrm>
                <a:off x="3196" y="2968"/>
                <a:ext cx="5" cy="6"/>
              </a:xfrm>
              <a:custGeom>
                <a:avLst/>
                <a:gdLst>
                  <a:gd name="T0" fmla="*/ 5 w 15"/>
                  <a:gd name="T1" fmla="*/ 0 h 18"/>
                  <a:gd name="T2" fmla="*/ 5 w 15"/>
                  <a:gd name="T3" fmla="*/ 1 h 18"/>
                  <a:gd name="T4" fmla="*/ 4 w 15"/>
                  <a:gd name="T5" fmla="*/ 2 h 18"/>
                  <a:gd name="T6" fmla="*/ 3 w 15"/>
                  <a:gd name="T7" fmla="*/ 4 h 18"/>
                  <a:gd name="T8" fmla="*/ 2 w 15"/>
                  <a:gd name="T9" fmla="*/ 6 h 18"/>
                  <a:gd name="T10" fmla="*/ 0 w 15"/>
                  <a:gd name="T11" fmla="*/ 6 h 18"/>
                  <a:gd name="T12" fmla="*/ 1 w 15"/>
                  <a:gd name="T13" fmla="*/ 5 h 18"/>
                  <a:gd name="T14" fmla="*/ 2 w 15"/>
                  <a:gd name="T15" fmla="*/ 3 h 18"/>
                  <a:gd name="T16" fmla="*/ 3 w 15"/>
                  <a:gd name="T17" fmla="*/ 2 h 18"/>
                  <a:gd name="T18" fmla="*/ 5 w 15"/>
                  <a:gd name="T19" fmla="*/ 0 h 1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5"/>
                  <a:gd name="T31" fmla="*/ 0 h 18"/>
                  <a:gd name="T32" fmla="*/ 15 w 15"/>
                  <a:gd name="T33" fmla="*/ 18 h 18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5" h="18">
                    <a:moveTo>
                      <a:pt x="15" y="0"/>
                    </a:moveTo>
                    <a:lnTo>
                      <a:pt x="14" y="2"/>
                    </a:lnTo>
                    <a:lnTo>
                      <a:pt x="13" y="6"/>
                    </a:lnTo>
                    <a:lnTo>
                      <a:pt x="10" y="13"/>
                    </a:lnTo>
                    <a:lnTo>
                      <a:pt x="6" y="18"/>
                    </a:lnTo>
                    <a:lnTo>
                      <a:pt x="0" y="18"/>
                    </a:lnTo>
                    <a:lnTo>
                      <a:pt x="2" y="16"/>
                    </a:lnTo>
                    <a:lnTo>
                      <a:pt x="5" y="10"/>
                    </a:lnTo>
                    <a:lnTo>
                      <a:pt x="10" y="5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31" name="Freeform 27"/>
              <p:cNvSpPr>
                <a:spLocks/>
              </p:cNvSpPr>
              <p:nvPr/>
            </p:nvSpPr>
            <p:spPr bwMode="auto">
              <a:xfrm>
                <a:off x="3097" y="2722"/>
                <a:ext cx="289" cy="195"/>
              </a:xfrm>
              <a:custGeom>
                <a:avLst/>
                <a:gdLst>
                  <a:gd name="T0" fmla="*/ 11 w 866"/>
                  <a:gd name="T1" fmla="*/ 103 h 586"/>
                  <a:gd name="T2" fmla="*/ 11 w 866"/>
                  <a:gd name="T3" fmla="*/ 76 h 586"/>
                  <a:gd name="T4" fmla="*/ 2 w 866"/>
                  <a:gd name="T5" fmla="*/ 81 h 586"/>
                  <a:gd name="T6" fmla="*/ 4 w 866"/>
                  <a:gd name="T7" fmla="*/ 72 h 586"/>
                  <a:gd name="T8" fmla="*/ 31 w 866"/>
                  <a:gd name="T9" fmla="*/ 47 h 586"/>
                  <a:gd name="T10" fmla="*/ 18 w 866"/>
                  <a:gd name="T11" fmla="*/ 49 h 586"/>
                  <a:gd name="T12" fmla="*/ 14 w 866"/>
                  <a:gd name="T13" fmla="*/ 47 h 586"/>
                  <a:gd name="T14" fmla="*/ 56 w 866"/>
                  <a:gd name="T15" fmla="*/ 30 h 586"/>
                  <a:gd name="T16" fmla="*/ 51 w 866"/>
                  <a:gd name="T17" fmla="*/ 29 h 586"/>
                  <a:gd name="T18" fmla="*/ 30 w 866"/>
                  <a:gd name="T19" fmla="*/ 29 h 586"/>
                  <a:gd name="T20" fmla="*/ 41 w 866"/>
                  <a:gd name="T21" fmla="*/ 19 h 586"/>
                  <a:gd name="T22" fmla="*/ 70 w 866"/>
                  <a:gd name="T23" fmla="*/ 9 h 586"/>
                  <a:gd name="T24" fmla="*/ 118 w 866"/>
                  <a:gd name="T25" fmla="*/ 12 h 586"/>
                  <a:gd name="T26" fmla="*/ 110 w 866"/>
                  <a:gd name="T27" fmla="*/ 4 h 586"/>
                  <a:gd name="T28" fmla="*/ 106 w 866"/>
                  <a:gd name="T29" fmla="*/ 0 h 586"/>
                  <a:gd name="T30" fmla="*/ 126 w 866"/>
                  <a:gd name="T31" fmla="*/ 3 h 586"/>
                  <a:gd name="T32" fmla="*/ 152 w 866"/>
                  <a:gd name="T33" fmla="*/ 9 h 586"/>
                  <a:gd name="T34" fmla="*/ 170 w 866"/>
                  <a:gd name="T35" fmla="*/ 15 h 586"/>
                  <a:gd name="T36" fmla="*/ 166 w 866"/>
                  <a:gd name="T37" fmla="*/ 7 h 586"/>
                  <a:gd name="T38" fmla="*/ 184 w 866"/>
                  <a:gd name="T39" fmla="*/ 12 h 586"/>
                  <a:gd name="T40" fmla="*/ 198 w 866"/>
                  <a:gd name="T41" fmla="*/ 12 h 586"/>
                  <a:gd name="T42" fmla="*/ 218 w 866"/>
                  <a:gd name="T43" fmla="*/ 13 h 586"/>
                  <a:gd name="T44" fmla="*/ 215 w 866"/>
                  <a:gd name="T45" fmla="*/ 18 h 586"/>
                  <a:gd name="T46" fmla="*/ 252 w 866"/>
                  <a:gd name="T47" fmla="*/ 28 h 586"/>
                  <a:gd name="T48" fmla="*/ 242 w 866"/>
                  <a:gd name="T49" fmla="*/ 35 h 586"/>
                  <a:gd name="T50" fmla="*/ 272 w 866"/>
                  <a:gd name="T51" fmla="*/ 56 h 586"/>
                  <a:gd name="T52" fmla="*/ 268 w 866"/>
                  <a:gd name="T53" fmla="*/ 60 h 586"/>
                  <a:gd name="T54" fmla="*/ 289 w 866"/>
                  <a:gd name="T55" fmla="*/ 114 h 586"/>
                  <a:gd name="T56" fmla="*/ 268 w 866"/>
                  <a:gd name="T57" fmla="*/ 155 h 586"/>
                  <a:gd name="T58" fmla="*/ 267 w 866"/>
                  <a:gd name="T59" fmla="*/ 169 h 586"/>
                  <a:gd name="T60" fmla="*/ 259 w 866"/>
                  <a:gd name="T61" fmla="*/ 175 h 586"/>
                  <a:gd name="T62" fmla="*/ 255 w 866"/>
                  <a:gd name="T63" fmla="*/ 161 h 586"/>
                  <a:gd name="T64" fmla="*/ 224 w 866"/>
                  <a:gd name="T65" fmla="*/ 175 h 586"/>
                  <a:gd name="T66" fmla="*/ 221 w 866"/>
                  <a:gd name="T67" fmla="*/ 189 h 586"/>
                  <a:gd name="T68" fmla="*/ 209 w 866"/>
                  <a:gd name="T69" fmla="*/ 190 h 586"/>
                  <a:gd name="T70" fmla="*/ 207 w 866"/>
                  <a:gd name="T71" fmla="*/ 170 h 586"/>
                  <a:gd name="T72" fmla="*/ 208 w 866"/>
                  <a:gd name="T73" fmla="*/ 153 h 586"/>
                  <a:gd name="T74" fmla="*/ 201 w 866"/>
                  <a:gd name="T75" fmla="*/ 157 h 586"/>
                  <a:gd name="T76" fmla="*/ 205 w 866"/>
                  <a:gd name="T77" fmla="*/ 136 h 586"/>
                  <a:gd name="T78" fmla="*/ 201 w 866"/>
                  <a:gd name="T79" fmla="*/ 131 h 586"/>
                  <a:gd name="T80" fmla="*/ 188 w 866"/>
                  <a:gd name="T81" fmla="*/ 105 h 586"/>
                  <a:gd name="T82" fmla="*/ 186 w 866"/>
                  <a:gd name="T83" fmla="*/ 117 h 586"/>
                  <a:gd name="T84" fmla="*/ 169 w 866"/>
                  <a:gd name="T85" fmla="*/ 103 h 586"/>
                  <a:gd name="T86" fmla="*/ 154 w 866"/>
                  <a:gd name="T87" fmla="*/ 107 h 586"/>
                  <a:gd name="T88" fmla="*/ 136 w 866"/>
                  <a:gd name="T89" fmla="*/ 100 h 586"/>
                  <a:gd name="T90" fmla="*/ 120 w 866"/>
                  <a:gd name="T91" fmla="*/ 96 h 586"/>
                  <a:gd name="T92" fmla="*/ 127 w 866"/>
                  <a:gd name="T93" fmla="*/ 110 h 586"/>
                  <a:gd name="T94" fmla="*/ 115 w 866"/>
                  <a:gd name="T95" fmla="*/ 103 h 586"/>
                  <a:gd name="T96" fmla="*/ 105 w 866"/>
                  <a:gd name="T97" fmla="*/ 98 h 586"/>
                  <a:gd name="T98" fmla="*/ 98 w 866"/>
                  <a:gd name="T99" fmla="*/ 99 h 586"/>
                  <a:gd name="T100" fmla="*/ 90 w 866"/>
                  <a:gd name="T101" fmla="*/ 100 h 586"/>
                  <a:gd name="T102" fmla="*/ 76 w 866"/>
                  <a:gd name="T103" fmla="*/ 104 h 586"/>
                  <a:gd name="T104" fmla="*/ 82 w 866"/>
                  <a:gd name="T105" fmla="*/ 97 h 586"/>
                  <a:gd name="T106" fmla="*/ 68 w 866"/>
                  <a:gd name="T107" fmla="*/ 100 h 586"/>
                  <a:gd name="T108" fmla="*/ 57 w 866"/>
                  <a:gd name="T109" fmla="*/ 103 h 586"/>
                  <a:gd name="T110" fmla="*/ 47 w 866"/>
                  <a:gd name="T111" fmla="*/ 105 h 586"/>
                  <a:gd name="T112" fmla="*/ 23 w 866"/>
                  <a:gd name="T113" fmla="*/ 122 h 58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w 866"/>
                  <a:gd name="T172" fmla="*/ 0 h 586"/>
                  <a:gd name="T173" fmla="*/ 866 w 866"/>
                  <a:gd name="T174" fmla="*/ 586 h 586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T171" t="T172" r="T173" b="T174"/>
                <a:pathLst>
                  <a:path w="866" h="586">
                    <a:moveTo>
                      <a:pt x="68" y="367"/>
                    </a:moveTo>
                    <a:lnTo>
                      <a:pt x="64" y="362"/>
                    </a:lnTo>
                    <a:lnTo>
                      <a:pt x="55" y="351"/>
                    </a:lnTo>
                    <a:lnTo>
                      <a:pt x="44" y="333"/>
                    </a:lnTo>
                    <a:lnTo>
                      <a:pt x="33" y="311"/>
                    </a:lnTo>
                    <a:lnTo>
                      <a:pt x="24" y="288"/>
                    </a:lnTo>
                    <a:lnTo>
                      <a:pt x="19" y="266"/>
                    </a:lnTo>
                    <a:lnTo>
                      <a:pt x="21" y="244"/>
                    </a:lnTo>
                    <a:lnTo>
                      <a:pt x="34" y="226"/>
                    </a:lnTo>
                    <a:lnTo>
                      <a:pt x="33" y="227"/>
                    </a:lnTo>
                    <a:lnTo>
                      <a:pt x="29" y="228"/>
                    </a:lnTo>
                    <a:lnTo>
                      <a:pt x="24" y="232"/>
                    </a:lnTo>
                    <a:lnTo>
                      <a:pt x="18" y="234"/>
                    </a:lnTo>
                    <a:lnTo>
                      <a:pt x="12" y="239"/>
                    </a:lnTo>
                    <a:lnTo>
                      <a:pt x="7" y="242"/>
                    </a:lnTo>
                    <a:lnTo>
                      <a:pt x="2" y="247"/>
                    </a:lnTo>
                    <a:lnTo>
                      <a:pt x="0" y="250"/>
                    </a:lnTo>
                    <a:lnTo>
                      <a:pt x="1" y="245"/>
                    </a:lnTo>
                    <a:lnTo>
                      <a:pt x="7" y="233"/>
                    </a:lnTo>
                    <a:lnTo>
                      <a:pt x="13" y="216"/>
                    </a:lnTo>
                    <a:lnTo>
                      <a:pt x="25" y="196"/>
                    </a:lnTo>
                    <a:lnTo>
                      <a:pt x="37" y="176"/>
                    </a:lnTo>
                    <a:lnTo>
                      <a:pt x="54" y="159"/>
                    </a:lnTo>
                    <a:lnTo>
                      <a:pt x="72" y="147"/>
                    </a:lnTo>
                    <a:lnTo>
                      <a:pt x="94" y="142"/>
                    </a:lnTo>
                    <a:lnTo>
                      <a:pt x="91" y="142"/>
                    </a:lnTo>
                    <a:lnTo>
                      <a:pt x="85" y="142"/>
                    </a:lnTo>
                    <a:lnTo>
                      <a:pt x="76" y="143"/>
                    </a:lnTo>
                    <a:lnTo>
                      <a:pt x="64" y="145"/>
                    </a:lnTo>
                    <a:lnTo>
                      <a:pt x="53" y="146"/>
                    </a:lnTo>
                    <a:lnTo>
                      <a:pt x="43" y="147"/>
                    </a:lnTo>
                    <a:lnTo>
                      <a:pt x="34" y="149"/>
                    </a:lnTo>
                    <a:lnTo>
                      <a:pt x="28" y="151"/>
                    </a:lnTo>
                    <a:lnTo>
                      <a:pt x="32" y="148"/>
                    </a:lnTo>
                    <a:lnTo>
                      <a:pt x="42" y="141"/>
                    </a:lnTo>
                    <a:lnTo>
                      <a:pt x="59" y="131"/>
                    </a:lnTo>
                    <a:lnTo>
                      <a:pt x="80" y="119"/>
                    </a:lnTo>
                    <a:lnTo>
                      <a:pt x="106" y="107"/>
                    </a:lnTo>
                    <a:lnTo>
                      <a:pt x="136" y="97"/>
                    </a:lnTo>
                    <a:lnTo>
                      <a:pt x="167" y="90"/>
                    </a:lnTo>
                    <a:lnTo>
                      <a:pt x="201" y="89"/>
                    </a:lnTo>
                    <a:lnTo>
                      <a:pt x="198" y="89"/>
                    </a:lnTo>
                    <a:lnTo>
                      <a:pt x="187" y="88"/>
                    </a:lnTo>
                    <a:lnTo>
                      <a:pt x="172" y="87"/>
                    </a:lnTo>
                    <a:lnTo>
                      <a:pt x="154" y="86"/>
                    </a:lnTo>
                    <a:lnTo>
                      <a:pt x="134" y="85"/>
                    </a:lnTo>
                    <a:lnTo>
                      <a:pt x="115" y="85"/>
                    </a:lnTo>
                    <a:lnTo>
                      <a:pt x="99" y="86"/>
                    </a:lnTo>
                    <a:lnTo>
                      <a:pt x="88" y="89"/>
                    </a:lnTo>
                    <a:lnTo>
                      <a:pt x="89" y="88"/>
                    </a:lnTo>
                    <a:lnTo>
                      <a:pt x="91" y="85"/>
                    </a:lnTo>
                    <a:lnTo>
                      <a:pt x="97" y="80"/>
                    </a:lnTo>
                    <a:lnTo>
                      <a:pt x="104" y="73"/>
                    </a:lnTo>
                    <a:lnTo>
                      <a:pt x="113" y="66"/>
                    </a:lnTo>
                    <a:lnTo>
                      <a:pt x="124" y="58"/>
                    </a:lnTo>
                    <a:lnTo>
                      <a:pt x="137" y="52"/>
                    </a:lnTo>
                    <a:lnTo>
                      <a:pt x="153" y="44"/>
                    </a:lnTo>
                    <a:lnTo>
                      <a:pt x="170" y="37"/>
                    </a:lnTo>
                    <a:lnTo>
                      <a:pt x="189" y="30"/>
                    </a:lnTo>
                    <a:lnTo>
                      <a:pt x="210" y="26"/>
                    </a:lnTo>
                    <a:lnTo>
                      <a:pt x="235" y="22"/>
                    </a:lnTo>
                    <a:lnTo>
                      <a:pt x="261" y="21"/>
                    </a:lnTo>
                    <a:lnTo>
                      <a:pt x="290" y="23"/>
                    </a:lnTo>
                    <a:lnTo>
                      <a:pt x="320" y="27"/>
                    </a:lnTo>
                    <a:lnTo>
                      <a:pt x="353" y="35"/>
                    </a:lnTo>
                    <a:lnTo>
                      <a:pt x="352" y="34"/>
                    </a:lnTo>
                    <a:lnTo>
                      <a:pt x="348" y="29"/>
                    </a:lnTo>
                    <a:lnTo>
                      <a:pt x="343" y="23"/>
                    </a:lnTo>
                    <a:lnTo>
                      <a:pt x="337" y="17"/>
                    </a:lnTo>
                    <a:lnTo>
                      <a:pt x="330" y="11"/>
                    </a:lnTo>
                    <a:lnTo>
                      <a:pt x="322" y="5"/>
                    </a:lnTo>
                    <a:lnTo>
                      <a:pt x="316" y="1"/>
                    </a:lnTo>
                    <a:lnTo>
                      <a:pt x="310" y="0"/>
                    </a:lnTo>
                    <a:lnTo>
                      <a:pt x="311" y="0"/>
                    </a:lnTo>
                    <a:lnTo>
                      <a:pt x="317" y="0"/>
                    </a:lnTo>
                    <a:lnTo>
                      <a:pt x="325" y="1"/>
                    </a:lnTo>
                    <a:lnTo>
                      <a:pt x="335" y="2"/>
                    </a:lnTo>
                    <a:lnTo>
                      <a:pt x="347" y="3"/>
                    </a:lnTo>
                    <a:lnTo>
                      <a:pt x="361" y="5"/>
                    </a:lnTo>
                    <a:lnTo>
                      <a:pt x="377" y="8"/>
                    </a:lnTo>
                    <a:lnTo>
                      <a:pt x="394" y="11"/>
                    </a:lnTo>
                    <a:lnTo>
                      <a:pt x="408" y="14"/>
                    </a:lnTo>
                    <a:lnTo>
                      <a:pt x="424" y="18"/>
                    </a:lnTo>
                    <a:lnTo>
                      <a:pt x="440" y="21"/>
                    </a:lnTo>
                    <a:lnTo>
                      <a:pt x="456" y="26"/>
                    </a:lnTo>
                    <a:lnTo>
                      <a:pt x="472" y="30"/>
                    </a:lnTo>
                    <a:lnTo>
                      <a:pt x="486" y="36"/>
                    </a:lnTo>
                    <a:lnTo>
                      <a:pt x="500" y="41"/>
                    </a:lnTo>
                    <a:lnTo>
                      <a:pt x="514" y="48"/>
                    </a:lnTo>
                    <a:lnTo>
                      <a:pt x="510" y="44"/>
                    </a:lnTo>
                    <a:lnTo>
                      <a:pt x="502" y="35"/>
                    </a:lnTo>
                    <a:lnTo>
                      <a:pt x="493" y="26"/>
                    </a:lnTo>
                    <a:lnTo>
                      <a:pt x="488" y="20"/>
                    </a:lnTo>
                    <a:lnTo>
                      <a:pt x="490" y="20"/>
                    </a:lnTo>
                    <a:lnTo>
                      <a:pt x="497" y="21"/>
                    </a:lnTo>
                    <a:lnTo>
                      <a:pt x="506" y="22"/>
                    </a:lnTo>
                    <a:lnTo>
                      <a:pt x="517" y="23"/>
                    </a:lnTo>
                    <a:lnTo>
                      <a:pt x="529" y="27"/>
                    </a:lnTo>
                    <a:lnTo>
                      <a:pt x="540" y="30"/>
                    </a:lnTo>
                    <a:lnTo>
                      <a:pt x="550" y="36"/>
                    </a:lnTo>
                    <a:lnTo>
                      <a:pt x="555" y="41"/>
                    </a:lnTo>
                    <a:lnTo>
                      <a:pt x="559" y="40"/>
                    </a:lnTo>
                    <a:lnTo>
                      <a:pt x="567" y="39"/>
                    </a:lnTo>
                    <a:lnTo>
                      <a:pt x="578" y="37"/>
                    </a:lnTo>
                    <a:lnTo>
                      <a:pt x="593" y="35"/>
                    </a:lnTo>
                    <a:lnTo>
                      <a:pt x="610" y="32"/>
                    </a:lnTo>
                    <a:lnTo>
                      <a:pt x="626" y="32"/>
                    </a:lnTo>
                    <a:lnTo>
                      <a:pt x="643" y="35"/>
                    </a:lnTo>
                    <a:lnTo>
                      <a:pt x="656" y="39"/>
                    </a:lnTo>
                    <a:lnTo>
                      <a:pt x="653" y="40"/>
                    </a:lnTo>
                    <a:lnTo>
                      <a:pt x="644" y="43"/>
                    </a:lnTo>
                    <a:lnTo>
                      <a:pt x="635" y="47"/>
                    </a:lnTo>
                    <a:lnTo>
                      <a:pt x="628" y="52"/>
                    </a:lnTo>
                    <a:lnTo>
                      <a:pt x="632" y="52"/>
                    </a:lnTo>
                    <a:lnTo>
                      <a:pt x="644" y="53"/>
                    </a:lnTo>
                    <a:lnTo>
                      <a:pt x="662" y="55"/>
                    </a:lnTo>
                    <a:lnTo>
                      <a:pt x="683" y="60"/>
                    </a:lnTo>
                    <a:lnTo>
                      <a:pt x="707" y="65"/>
                    </a:lnTo>
                    <a:lnTo>
                      <a:pt x="731" y="73"/>
                    </a:lnTo>
                    <a:lnTo>
                      <a:pt x="755" y="83"/>
                    </a:lnTo>
                    <a:lnTo>
                      <a:pt x="775" y="97"/>
                    </a:lnTo>
                    <a:lnTo>
                      <a:pt x="703" y="98"/>
                    </a:lnTo>
                    <a:lnTo>
                      <a:pt x="705" y="98"/>
                    </a:lnTo>
                    <a:lnTo>
                      <a:pt x="713" y="100"/>
                    </a:lnTo>
                    <a:lnTo>
                      <a:pt x="724" y="104"/>
                    </a:lnTo>
                    <a:lnTo>
                      <a:pt x="739" y="108"/>
                    </a:lnTo>
                    <a:lnTo>
                      <a:pt x="757" y="117"/>
                    </a:lnTo>
                    <a:lnTo>
                      <a:pt x="776" y="130"/>
                    </a:lnTo>
                    <a:lnTo>
                      <a:pt x="795" y="146"/>
                    </a:lnTo>
                    <a:lnTo>
                      <a:pt x="816" y="167"/>
                    </a:lnTo>
                    <a:lnTo>
                      <a:pt x="757" y="148"/>
                    </a:lnTo>
                    <a:lnTo>
                      <a:pt x="760" y="149"/>
                    </a:lnTo>
                    <a:lnTo>
                      <a:pt x="772" y="155"/>
                    </a:lnTo>
                    <a:lnTo>
                      <a:pt x="786" y="164"/>
                    </a:lnTo>
                    <a:lnTo>
                      <a:pt x="804" y="179"/>
                    </a:lnTo>
                    <a:lnTo>
                      <a:pt x="823" y="197"/>
                    </a:lnTo>
                    <a:lnTo>
                      <a:pt x="840" y="222"/>
                    </a:lnTo>
                    <a:lnTo>
                      <a:pt x="854" y="252"/>
                    </a:lnTo>
                    <a:lnTo>
                      <a:pt x="863" y="288"/>
                    </a:lnTo>
                    <a:lnTo>
                      <a:pt x="866" y="344"/>
                    </a:lnTo>
                    <a:lnTo>
                      <a:pt x="847" y="328"/>
                    </a:lnTo>
                    <a:lnTo>
                      <a:pt x="847" y="390"/>
                    </a:lnTo>
                    <a:lnTo>
                      <a:pt x="821" y="423"/>
                    </a:lnTo>
                    <a:lnTo>
                      <a:pt x="816" y="407"/>
                    </a:lnTo>
                    <a:lnTo>
                      <a:pt x="804" y="467"/>
                    </a:lnTo>
                    <a:lnTo>
                      <a:pt x="803" y="467"/>
                    </a:lnTo>
                    <a:lnTo>
                      <a:pt x="802" y="470"/>
                    </a:lnTo>
                    <a:lnTo>
                      <a:pt x="801" y="476"/>
                    </a:lnTo>
                    <a:lnTo>
                      <a:pt x="801" y="491"/>
                    </a:lnTo>
                    <a:lnTo>
                      <a:pt x="800" y="507"/>
                    </a:lnTo>
                    <a:lnTo>
                      <a:pt x="793" y="516"/>
                    </a:lnTo>
                    <a:lnTo>
                      <a:pt x="787" y="519"/>
                    </a:lnTo>
                    <a:lnTo>
                      <a:pt x="784" y="521"/>
                    </a:lnTo>
                    <a:lnTo>
                      <a:pt x="776" y="530"/>
                    </a:lnTo>
                    <a:lnTo>
                      <a:pt x="776" y="527"/>
                    </a:lnTo>
                    <a:lnTo>
                      <a:pt x="777" y="522"/>
                    </a:lnTo>
                    <a:lnTo>
                      <a:pt x="777" y="513"/>
                    </a:lnTo>
                    <a:lnTo>
                      <a:pt x="776" y="504"/>
                    </a:lnTo>
                    <a:lnTo>
                      <a:pt x="773" y="493"/>
                    </a:lnTo>
                    <a:lnTo>
                      <a:pt x="765" y="485"/>
                    </a:lnTo>
                    <a:lnTo>
                      <a:pt x="753" y="480"/>
                    </a:lnTo>
                    <a:lnTo>
                      <a:pt x="738" y="479"/>
                    </a:lnTo>
                    <a:lnTo>
                      <a:pt x="692" y="488"/>
                    </a:lnTo>
                    <a:lnTo>
                      <a:pt x="672" y="510"/>
                    </a:lnTo>
                    <a:lnTo>
                      <a:pt x="670" y="526"/>
                    </a:lnTo>
                    <a:lnTo>
                      <a:pt x="666" y="533"/>
                    </a:lnTo>
                    <a:lnTo>
                      <a:pt x="673" y="541"/>
                    </a:lnTo>
                    <a:lnTo>
                      <a:pt x="664" y="548"/>
                    </a:lnTo>
                    <a:lnTo>
                      <a:pt x="669" y="557"/>
                    </a:lnTo>
                    <a:lnTo>
                      <a:pt x="663" y="567"/>
                    </a:lnTo>
                    <a:lnTo>
                      <a:pt x="669" y="572"/>
                    </a:lnTo>
                    <a:lnTo>
                      <a:pt x="660" y="578"/>
                    </a:lnTo>
                    <a:lnTo>
                      <a:pt x="669" y="586"/>
                    </a:lnTo>
                    <a:lnTo>
                      <a:pt x="621" y="584"/>
                    </a:lnTo>
                    <a:lnTo>
                      <a:pt x="627" y="572"/>
                    </a:lnTo>
                    <a:lnTo>
                      <a:pt x="621" y="564"/>
                    </a:lnTo>
                    <a:lnTo>
                      <a:pt x="624" y="553"/>
                    </a:lnTo>
                    <a:lnTo>
                      <a:pt x="621" y="536"/>
                    </a:lnTo>
                    <a:lnTo>
                      <a:pt x="622" y="525"/>
                    </a:lnTo>
                    <a:lnTo>
                      <a:pt x="619" y="512"/>
                    </a:lnTo>
                    <a:lnTo>
                      <a:pt x="622" y="507"/>
                    </a:lnTo>
                    <a:lnTo>
                      <a:pt x="624" y="490"/>
                    </a:lnTo>
                    <a:lnTo>
                      <a:pt x="619" y="475"/>
                    </a:lnTo>
                    <a:lnTo>
                      <a:pt x="628" y="470"/>
                    </a:lnTo>
                    <a:lnTo>
                      <a:pt x="622" y="461"/>
                    </a:lnTo>
                    <a:lnTo>
                      <a:pt x="620" y="463"/>
                    </a:lnTo>
                    <a:lnTo>
                      <a:pt x="614" y="467"/>
                    </a:lnTo>
                    <a:lnTo>
                      <a:pt x="608" y="473"/>
                    </a:lnTo>
                    <a:lnTo>
                      <a:pt x="598" y="476"/>
                    </a:lnTo>
                    <a:lnTo>
                      <a:pt x="603" y="471"/>
                    </a:lnTo>
                    <a:lnTo>
                      <a:pt x="612" y="454"/>
                    </a:lnTo>
                    <a:lnTo>
                      <a:pt x="619" y="430"/>
                    </a:lnTo>
                    <a:lnTo>
                      <a:pt x="619" y="401"/>
                    </a:lnTo>
                    <a:lnTo>
                      <a:pt x="618" y="403"/>
                    </a:lnTo>
                    <a:lnTo>
                      <a:pt x="613" y="408"/>
                    </a:lnTo>
                    <a:lnTo>
                      <a:pt x="606" y="414"/>
                    </a:lnTo>
                    <a:lnTo>
                      <a:pt x="595" y="420"/>
                    </a:lnTo>
                    <a:lnTo>
                      <a:pt x="596" y="416"/>
                    </a:lnTo>
                    <a:lnTo>
                      <a:pt x="598" y="407"/>
                    </a:lnTo>
                    <a:lnTo>
                      <a:pt x="601" y="395"/>
                    </a:lnTo>
                    <a:lnTo>
                      <a:pt x="601" y="379"/>
                    </a:lnTo>
                    <a:lnTo>
                      <a:pt x="598" y="362"/>
                    </a:lnTo>
                    <a:lnTo>
                      <a:pt x="593" y="344"/>
                    </a:lnTo>
                    <a:lnTo>
                      <a:pt x="580" y="328"/>
                    </a:lnTo>
                    <a:lnTo>
                      <a:pt x="562" y="316"/>
                    </a:lnTo>
                    <a:lnTo>
                      <a:pt x="563" y="320"/>
                    </a:lnTo>
                    <a:lnTo>
                      <a:pt x="566" y="330"/>
                    </a:lnTo>
                    <a:lnTo>
                      <a:pt x="565" y="343"/>
                    </a:lnTo>
                    <a:lnTo>
                      <a:pt x="559" y="354"/>
                    </a:lnTo>
                    <a:lnTo>
                      <a:pt x="558" y="352"/>
                    </a:lnTo>
                    <a:lnTo>
                      <a:pt x="553" y="346"/>
                    </a:lnTo>
                    <a:lnTo>
                      <a:pt x="546" y="338"/>
                    </a:lnTo>
                    <a:lnTo>
                      <a:pt x="536" y="329"/>
                    </a:lnTo>
                    <a:lnTo>
                      <a:pt x="522" y="319"/>
                    </a:lnTo>
                    <a:lnTo>
                      <a:pt x="505" y="311"/>
                    </a:lnTo>
                    <a:lnTo>
                      <a:pt x="483" y="307"/>
                    </a:lnTo>
                    <a:lnTo>
                      <a:pt x="457" y="304"/>
                    </a:lnTo>
                    <a:lnTo>
                      <a:pt x="467" y="324"/>
                    </a:lnTo>
                    <a:lnTo>
                      <a:pt x="465" y="324"/>
                    </a:lnTo>
                    <a:lnTo>
                      <a:pt x="460" y="321"/>
                    </a:lnTo>
                    <a:lnTo>
                      <a:pt x="452" y="319"/>
                    </a:lnTo>
                    <a:lnTo>
                      <a:pt x="442" y="316"/>
                    </a:lnTo>
                    <a:lnTo>
                      <a:pt x="431" y="311"/>
                    </a:lnTo>
                    <a:lnTo>
                      <a:pt x="420" y="307"/>
                    </a:lnTo>
                    <a:lnTo>
                      <a:pt x="408" y="302"/>
                    </a:lnTo>
                    <a:lnTo>
                      <a:pt x="398" y="296"/>
                    </a:lnTo>
                    <a:lnTo>
                      <a:pt x="389" y="292"/>
                    </a:lnTo>
                    <a:lnTo>
                      <a:pt x="379" y="288"/>
                    </a:lnTo>
                    <a:lnTo>
                      <a:pt x="370" y="287"/>
                    </a:lnTo>
                    <a:lnTo>
                      <a:pt x="361" y="287"/>
                    </a:lnTo>
                    <a:lnTo>
                      <a:pt x="353" y="287"/>
                    </a:lnTo>
                    <a:lnTo>
                      <a:pt x="347" y="287"/>
                    </a:lnTo>
                    <a:lnTo>
                      <a:pt x="343" y="288"/>
                    </a:lnTo>
                    <a:lnTo>
                      <a:pt x="342" y="288"/>
                    </a:lnTo>
                    <a:lnTo>
                      <a:pt x="382" y="330"/>
                    </a:lnTo>
                    <a:lnTo>
                      <a:pt x="380" y="329"/>
                    </a:lnTo>
                    <a:lnTo>
                      <a:pt x="374" y="326"/>
                    </a:lnTo>
                    <a:lnTo>
                      <a:pt x="365" y="321"/>
                    </a:lnTo>
                    <a:lnTo>
                      <a:pt x="355" y="314"/>
                    </a:lnTo>
                    <a:lnTo>
                      <a:pt x="344" y="309"/>
                    </a:lnTo>
                    <a:lnTo>
                      <a:pt x="334" y="302"/>
                    </a:lnTo>
                    <a:lnTo>
                      <a:pt x="326" y="295"/>
                    </a:lnTo>
                    <a:lnTo>
                      <a:pt x="320" y="290"/>
                    </a:lnTo>
                    <a:lnTo>
                      <a:pt x="318" y="291"/>
                    </a:lnTo>
                    <a:lnTo>
                      <a:pt x="314" y="295"/>
                    </a:lnTo>
                    <a:lnTo>
                      <a:pt x="310" y="302"/>
                    </a:lnTo>
                    <a:lnTo>
                      <a:pt x="308" y="311"/>
                    </a:lnTo>
                    <a:lnTo>
                      <a:pt x="304" y="310"/>
                    </a:lnTo>
                    <a:lnTo>
                      <a:pt x="299" y="305"/>
                    </a:lnTo>
                    <a:lnTo>
                      <a:pt x="295" y="299"/>
                    </a:lnTo>
                    <a:lnTo>
                      <a:pt x="299" y="288"/>
                    </a:lnTo>
                    <a:lnTo>
                      <a:pt x="296" y="290"/>
                    </a:lnTo>
                    <a:lnTo>
                      <a:pt x="290" y="292"/>
                    </a:lnTo>
                    <a:lnTo>
                      <a:pt x="280" y="296"/>
                    </a:lnTo>
                    <a:lnTo>
                      <a:pt x="269" y="301"/>
                    </a:lnTo>
                    <a:lnTo>
                      <a:pt x="257" y="305"/>
                    </a:lnTo>
                    <a:lnTo>
                      <a:pt x="244" y="310"/>
                    </a:lnTo>
                    <a:lnTo>
                      <a:pt x="233" y="312"/>
                    </a:lnTo>
                    <a:lnTo>
                      <a:pt x="223" y="314"/>
                    </a:lnTo>
                    <a:lnTo>
                      <a:pt x="227" y="312"/>
                    </a:lnTo>
                    <a:lnTo>
                      <a:pt x="236" y="304"/>
                    </a:lnTo>
                    <a:lnTo>
                      <a:pt x="247" y="296"/>
                    </a:lnTo>
                    <a:lnTo>
                      <a:pt x="253" y="288"/>
                    </a:lnTo>
                    <a:lnTo>
                      <a:pt x="251" y="288"/>
                    </a:lnTo>
                    <a:lnTo>
                      <a:pt x="247" y="290"/>
                    </a:lnTo>
                    <a:lnTo>
                      <a:pt x="240" y="291"/>
                    </a:lnTo>
                    <a:lnTo>
                      <a:pt x="232" y="293"/>
                    </a:lnTo>
                    <a:lnTo>
                      <a:pt x="222" y="295"/>
                    </a:lnTo>
                    <a:lnTo>
                      <a:pt x="213" y="297"/>
                    </a:lnTo>
                    <a:lnTo>
                      <a:pt x="204" y="301"/>
                    </a:lnTo>
                    <a:lnTo>
                      <a:pt x="197" y="304"/>
                    </a:lnTo>
                    <a:lnTo>
                      <a:pt x="190" y="308"/>
                    </a:lnTo>
                    <a:lnTo>
                      <a:pt x="183" y="309"/>
                    </a:lnTo>
                    <a:lnTo>
                      <a:pt x="176" y="310"/>
                    </a:lnTo>
                    <a:lnTo>
                      <a:pt x="170" y="310"/>
                    </a:lnTo>
                    <a:lnTo>
                      <a:pt x="164" y="309"/>
                    </a:lnTo>
                    <a:lnTo>
                      <a:pt x="159" y="309"/>
                    </a:lnTo>
                    <a:lnTo>
                      <a:pt x="156" y="308"/>
                    </a:lnTo>
                    <a:lnTo>
                      <a:pt x="155" y="308"/>
                    </a:lnTo>
                    <a:lnTo>
                      <a:pt x="142" y="316"/>
                    </a:lnTo>
                    <a:lnTo>
                      <a:pt x="122" y="338"/>
                    </a:lnTo>
                    <a:lnTo>
                      <a:pt x="119" y="370"/>
                    </a:lnTo>
                    <a:lnTo>
                      <a:pt x="104" y="397"/>
                    </a:lnTo>
                    <a:lnTo>
                      <a:pt x="85" y="367"/>
                    </a:lnTo>
                    <a:lnTo>
                      <a:pt x="68" y="36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32" name="Freeform 28"/>
              <p:cNvSpPr>
                <a:spLocks/>
              </p:cNvSpPr>
              <p:nvPr/>
            </p:nvSpPr>
            <p:spPr bwMode="auto">
              <a:xfrm>
                <a:off x="3195" y="2737"/>
                <a:ext cx="112" cy="22"/>
              </a:xfrm>
              <a:custGeom>
                <a:avLst/>
                <a:gdLst>
                  <a:gd name="T0" fmla="*/ 62 w 338"/>
                  <a:gd name="T1" fmla="*/ 22 h 65"/>
                  <a:gd name="T2" fmla="*/ 63 w 338"/>
                  <a:gd name="T3" fmla="*/ 21 h 65"/>
                  <a:gd name="T4" fmla="*/ 67 w 338"/>
                  <a:gd name="T5" fmla="*/ 20 h 65"/>
                  <a:gd name="T6" fmla="*/ 74 w 338"/>
                  <a:gd name="T7" fmla="*/ 18 h 65"/>
                  <a:gd name="T8" fmla="*/ 81 w 338"/>
                  <a:gd name="T9" fmla="*/ 16 h 65"/>
                  <a:gd name="T10" fmla="*/ 89 w 338"/>
                  <a:gd name="T11" fmla="*/ 14 h 65"/>
                  <a:gd name="T12" fmla="*/ 97 w 338"/>
                  <a:gd name="T13" fmla="*/ 13 h 65"/>
                  <a:gd name="T14" fmla="*/ 105 w 338"/>
                  <a:gd name="T15" fmla="*/ 12 h 65"/>
                  <a:gd name="T16" fmla="*/ 112 w 338"/>
                  <a:gd name="T17" fmla="*/ 12 h 65"/>
                  <a:gd name="T18" fmla="*/ 111 w 338"/>
                  <a:gd name="T19" fmla="*/ 11 h 65"/>
                  <a:gd name="T20" fmla="*/ 108 w 338"/>
                  <a:gd name="T21" fmla="*/ 10 h 65"/>
                  <a:gd name="T22" fmla="*/ 104 w 338"/>
                  <a:gd name="T23" fmla="*/ 9 h 65"/>
                  <a:gd name="T24" fmla="*/ 98 w 338"/>
                  <a:gd name="T25" fmla="*/ 9 h 65"/>
                  <a:gd name="T26" fmla="*/ 91 w 338"/>
                  <a:gd name="T27" fmla="*/ 9 h 65"/>
                  <a:gd name="T28" fmla="*/ 83 w 338"/>
                  <a:gd name="T29" fmla="*/ 9 h 65"/>
                  <a:gd name="T30" fmla="*/ 73 w 338"/>
                  <a:gd name="T31" fmla="*/ 11 h 65"/>
                  <a:gd name="T32" fmla="*/ 63 w 338"/>
                  <a:gd name="T33" fmla="*/ 15 h 65"/>
                  <a:gd name="T34" fmla="*/ 68 w 338"/>
                  <a:gd name="T35" fmla="*/ 7 h 65"/>
                  <a:gd name="T36" fmla="*/ 67 w 338"/>
                  <a:gd name="T37" fmla="*/ 7 h 65"/>
                  <a:gd name="T38" fmla="*/ 66 w 338"/>
                  <a:gd name="T39" fmla="*/ 7 h 65"/>
                  <a:gd name="T40" fmla="*/ 64 w 338"/>
                  <a:gd name="T41" fmla="*/ 7 h 65"/>
                  <a:gd name="T42" fmla="*/ 63 w 338"/>
                  <a:gd name="T43" fmla="*/ 6 h 65"/>
                  <a:gd name="T44" fmla="*/ 61 w 338"/>
                  <a:gd name="T45" fmla="*/ 7 h 65"/>
                  <a:gd name="T46" fmla="*/ 59 w 338"/>
                  <a:gd name="T47" fmla="*/ 8 h 65"/>
                  <a:gd name="T48" fmla="*/ 57 w 338"/>
                  <a:gd name="T49" fmla="*/ 9 h 65"/>
                  <a:gd name="T50" fmla="*/ 56 w 338"/>
                  <a:gd name="T51" fmla="*/ 12 h 65"/>
                  <a:gd name="T52" fmla="*/ 55 w 338"/>
                  <a:gd name="T53" fmla="*/ 11 h 65"/>
                  <a:gd name="T54" fmla="*/ 53 w 338"/>
                  <a:gd name="T55" fmla="*/ 9 h 65"/>
                  <a:gd name="T56" fmla="*/ 49 w 338"/>
                  <a:gd name="T57" fmla="*/ 7 h 65"/>
                  <a:gd name="T58" fmla="*/ 43 w 338"/>
                  <a:gd name="T59" fmla="*/ 4 h 65"/>
                  <a:gd name="T60" fmla="*/ 35 w 338"/>
                  <a:gd name="T61" fmla="*/ 2 h 65"/>
                  <a:gd name="T62" fmla="*/ 26 w 338"/>
                  <a:gd name="T63" fmla="*/ 0 h 65"/>
                  <a:gd name="T64" fmla="*/ 14 w 338"/>
                  <a:gd name="T65" fmla="*/ 0 h 65"/>
                  <a:gd name="T66" fmla="*/ 0 w 338"/>
                  <a:gd name="T67" fmla="*/ 2 h 65"/>
                  <a:gd name="T68" fmla="*/ 2 w 338"/>
                  <a:gd name="T69" fmla="*/ 2 h 65"/>
                  <a:gd name="T70" fmla="*/ 6 w 338"/>
                  <a:gd name="T71" fmla="*/ 2 h 65"/>
                  <a:gd name="T72" fmla="*/ 13 w 338"/>
                  <a:gd name="T73" fmla="*/ 3 h 65"/>
                  <a:gd name="T74" fmla="*/ 21 w 338"/>
                  <a:gd name="T75" fmla="*/ 4 h 65"/>
                  <a:gd name="T76" fmla="*/ 30 w 338"/>
                  <a:gd name="T77" fmla="*/ 7 h 65"/>
                  <a:gd name="T78" fmla="*/ 38 w 338"/>
                  <a:gd name="T79" fmla="*/ 10 h 65"/>
                  <a:gd name="T80" fmla="*/ 46 w 338"/>
                  <a:gd name="T81" fmla="*/ 15 h 65"/>
                  <a:gd name="T82" fmla="*/ 52 w 338"/>
                  <a:gd name="T83" fmla="*/ 21 h 65"/>
                  <a:gd name="T84" fmla="*/ 56 w 338"/>
                  <a:gd name="T85" fmla="*/ 17 h 65"/>
                  <a:gd name="T86" fmla="*/ 58 w 338"/>
                  <a:gd name="T87" fmla="*/ 21 h 65"/>
                  <a:gd name="T88" fmla="*/ 62 w 338"/>
                  <a:gd name="T89" fmla="*/ 22 h 65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338"/>
                  <a:gd name="T136" fmla="*/ 0 h 65"/>
                  <a:gd name="T137" fmla="*/ 338 w 338"/>
                  <a:gd name="T138" fmla="*/ 65 h 65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338" h="65">
                    <a:moveTo>
                      <a:pt x="187" y="65"/>
                    </a:moveTo>
                    <a:lnTo>
                      <a:pt x="191" y="63"/>
                    </a:lnTo>
                    <a:lnTo>
                      <a:pt x="203" y="59"/>
                    </a:lnTo>
                    <a:lnTo>
                      <a:pt x="222" y="53"/>
                    </a:lnTo>
                    <a:lnTo>
                      <a:pt x="244" y="48"/>
                    </a:lnTo>
                    <a:lnTo>
                      <a:pt x="269" y="42"/>
                    </a:lnTo>
                    <a:lnTo>
                      <a:pt x="294" y="37"/>
                    </a:lnTo>
                    <a:lnTo>
                      <a:pt x="318" y="34"/>
                    </a:lnTo>
                    <a:lnTo>
                      <a:pt x="338" y="34"/>
                    </a:lnTo>
                    <a:lnTo>
                      <a:pt x="335" y="33"/>
                    </a:lnTo>
                    <a:lnTo>
                      <a:pt x="327" y="31"/>
                    </a:lnTo>
                    <a:lnTo>
                      <a:pt x="313" y="28"/>
                    </a:lnTo>
                    <a:lnTo>
                      <a:pt x="296" y="26"/>
                    </a:lnTo>
                    <a:lnTo>
                      <a:pt x="274" y="26"/>
                    </a:lnTo>
                    <a:lnTo>
                      <a:pt x="249" y="28"/>
                    </a:lnTo>
                    <a:lnTo>
                      <a:pt x="220" y="33"/>
                    </a:lnTo>
                    <a:lnTo>
                      <a:pt x="190" y="43"/>
                    </a:lnTo>
                    <a:lnTo>
                      <a:pt x="205" y="22"/>
                    </a:lnTo>
                    <a:lnTo>
                      <a:pt x="203" y="22"/>
                    </a:lnTo>
                    <a:lnTo>
                      <a:pt x="200" y="20"/>
                    </a:lnTo>
                    <a:lnTo>
                      <a:pt x="194" y="20"/>
                    </a:lnTo>
                    <a:lnTo>
                      <a:pt x="189" y="19"/>
                    </a:lnTo>
                    <a:lnTo>
                      <a:pt x="183" y="20"/>
                    </a:lnTo>
                    <a:lnTo>
                      <a:pt x="177" y="24"/>
                    </a:lnTo>
                    <a:lnTo>
                      <a:pt x="172" y="28"/>
                    </a:lnTo>
                    <a:lnTo>
                      <a:pt x="168" y="35"/>
                    </a:lnTo>
                    <a:lnTo>
                      <a:pt x="166" y="33"/>
                    </a:lnTo>
                    <a:lnTo>
                      <a:pt x="159" y="27"/>
                    </a:lnTo>
                    <a:lnTo>
                      <a:pt x="148" y="20"/>
                    </a:lnTo>
                    <a:lnTo>
                      <a:pt x="130" y="12"/>
                    </a:lnTo>
                    <a:lnTo>
                      <a:pt x="107" y="6"/>
                    </a:lnTo>
                    <a:lnTo>
                      <a:pt x="78" y="1"/>
                    </a:lnTo>
                    <a:lnTo>
                      <a:pt x="43" y="0"/>
                    </a:lnTo>
                    <a:lnTo>
                      <a:pt x="0" y="5"/>
                    </a:lnTo>
                    <a:lnTo>
                      <a:pt x="5" y="5"/>
                    </a:lnTo>
                    <a:lnTo>
                      <a:pt x="19" y="6"/>
                    </a:lnTo>
                    <a:lnTo>
                      <a:pt x="39" y="8"/>
                    </a:lnTo>
                    <a:lnTo>
                      <a:pt x="64" y="12"/>
                    </a:lnTo>
                    <a:lnTo>
                      <a:pt x="91" y="20"/>
                    </a:lnTo>
                    <a:lnTo>
                      <a:pt x="116" y="31"/>
                    </a:lnTo>
                    <a:lnTo>
                      <a:pt x="140" y="44"/>
                    </a:lnTo>
                    <a:lnTo>
                      <a:pt x="157" y="62"/>
                    </a:lnTo>
                    <a:lnTo>
                      <a:pt x="170" y="50"/>
                    </a:lnTo>
                    <a:lnTo>
                      <a:pt x="174" y="62"/>
                    </a:lnTo>
                    <a:lnTo>
                      <a:pt x="187" y="65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33" name="Freeform 29"/>
              <p:cNvSpPr>
                <a:spLocks/>
              </p:cNvSpPr>
              <p:nvPr/>
            </p:nvSpPr>
            <p:spPr bwMode="auto">
              <a:xfrm>
                <a:off x="3256" y="2769"/>
                <a:ext cx="73" cy="33"/>
              </a:xfrm>
              <a:custGeom>
                <a:avLst/>
                <a:gdLst>
                  <a:gd name="T0" fmla="*/ 6 w 218"/>
                  <a:gd name="T1" fmla="*/ 4 h 97"/>
                  <a:gd name="T2" fmla="*/ 6 w 218"/>
                  <a:gd name="T3" fmla="*/ 4 h 97"/>
                  <a:gd name="T4" fmla="*/ 8 w 218"/>
                  <a:gd name="T5" fmla="*/ 3 h 97"/>
                  <a:gd name="T6" fmla="*/ 10 w 218"/>
                  <a:gd name="T7" fmla="*/ 2 h 97"/>
                  <a:gd name="T8" fmla="*/ 14 w 218"/>
                  <a:gd name="T9" fmla="*/ 2 h 97"/>
                  <a:gd name="T10" fmla="*/ 17 w 218"/>
                  <a:gd name="T11" fmla="*/ 1 h 97"/>
                  <a:gd name="T12" fmla="*/ 22 w 218"/>
                  <a:gd name="T13" fmla="*/ 1 h 97"/>
                  <a:gd name="T14" fmla="*/ 27 w 218"/>
                  <a:gd name="T15" fmla="*/ 1 h 97"/>
                  <a:gd name="T16" fmla="*/ 33 w 218"/>
                  <a:gd name="T17" fmla="*/ 0 h 97"/>
                  <a:gd name="T18" fmla="*/ 38 w 218"/>
                  <a:gd name="T19" fmla="*/ 1 h 97"/>
                  <a:gd name="T20" fmla="*/ 44 w 218"/>
                  <a:gd name="T21" fmla="*/ 1 h 97"/>
                  <a:gd name="T22" fmla="*/ 49 w 218"/>
                  <a:gd name="T23" fmla="*/ 3 h 97"/>
                  <a:gd name="T24" fmla="*/ 55 w 218"/>
                  <a:gd name="T25" fmla="*/ 5 h 97"/>
                  <a:gd name="T26" fmla="*/ 60 w 218"/>
                  <a:gd name="T27" fmla="*/ 7 h 97"/>
                  <a:gd name="T28" fmla="*/ 65 w 218"/>
                  <a:gd name="T29" fmla="*/ 11 h 97"/>
                  <a:gd name="T30" fmla="*/ 69 w 218"/>
                  <a:gd name="T31" fmla="*/ 15 h 97"/>
                  <a:gd name="T32" fmla="*/ 73 w 218"/>
                  <a:gd name="T33" fmla="*/ 20 h 97"/>
                  <a:gd name="T34" fmla="*/ 72 w 218"/>
                  <a:gd name="T35" fmla="*/ 20 h 97"/>
                  <a:gd name="T36" fmla="*/ 72 w 218"/>
                  <a:gd name="T37" fmla="*/ 19 h 97"/>
                  <a:gd name="T38" fmla="*/ 70 w 218"/>
                  <a:gd name="T39" fmla="*/ 18 h 97"/>
                  <a:gd name="T40" fmla="*/ 68 w 218"/>
                  <a:gd name="T41" fmla="*/ 17 h 97"/>
                  <a:gd name="T42" fmla="*/ 66 w 218"/>
                  <a:gd name="T43" fmla="*/ 15 h 97"/>
                  <a:gd name="T44" fmla="*/ 63 w 218"/>
                  <a:gd name="T45" fmla="*/ 14 h 97"/>
                  <a:gd name="T46" fmla="*/ 59 w 218"/>
                  <a:gd name="T47" fmla="*/ 12 h 97"/>
                  <a:gd name="T48" fmla="*/ 55 w 218"/>
                  <a:gd name="T49" fmla="*/ 10 h 97"/>
                  <a:gd name="T50" fmla="*/ 51 w 218"/>
                  <a:gd name="T51" fmla="*/ 9 h 97"/>
                  <a:gd name="T52" fmla="*/ 46 w 218"/>
                  <a:gd name="T53" fmla="*/ 7 h 97"/>
                  <a:gd name="T54" fmla="*/ 42 w 218"/>
                  <a:gd name="T55" fmla="*/ 6 h 97"/>
                  <a:gd name="T56" fmla="*/ 36 w 218"/>
                  <a:gd name="T57" fmla="*/ 6 h 97"/>
                  <a:gd name="T58" fmla="*/ 30 w 218"/>
                  <a:gd name="T59" fmla="*/ 6 h 97"/>
                  <a:gd name="T60" fmla="*/ 25 w 218"/>
                  <a:gd name="T61" fmla="*/ 6 h 97"/>
                  <a:gd name="T62" fmla="*/ 19 w 218"/>
                  <a:gd name="T63" fmla="*/ 7 h 97"/>
                  <a:gd name="T64" fmla="*/ 12 w 218"/>
                  <a:gd name="T65" fmla="*/ 9 h 97"/>
                  <a:gd name="T66" fmla="*/ 13 w 218"/>
                  <a:gd name="T67" fmla="*/ 9 h 97"/>
                  <a:gd name="T68" fmla="*/ 17 w 218"/>
                  <a:gd name="T69" fmla="*/ 10 h 97"/>
                  <a:gd name="T70" fmla="*/ 21 w 218"/>
                  <a:gd name="T71" fmla="*/ 11 h 97"/>
                  <a:gd name="T72" fmla="*/ 27 w 218"/>
                  <a:gd name="T73" fmla="*/ 13 h 97"/>
                  <a:gd name="T74" fmla="*/ 33 w 218"/>
                  <a:gd name="T75" fmla="*/ 16 h 97"/>
                  <a:gd name="T76" fmla="*/ 40 w 218"/>
                  <a:gd name="T77" fmla="*/ 20 h 97"/>
                  <a:gd name="T78" fmla="*/ 46 w 218"/>
                  <a:gd name="T79" fmla="*/ 26 h 97"/>
                  <a:gd name="T80" fmla="*/ 51 w 218"/>
                  <a:gd name="T81" fmla="*/ 33 h 97"/>
                  <a:gd name="T82" fmla="*/ 49 w 218"/>
                  <a:gd name="T83" fmla="*/ 32 h 97"/>
                  <a:gd name="T84" fmla="*/ 46 w 218"/>
                  <a:gd name="T85" fmla="*/ 30 h 97"/>
                  <a:gd name="T86" fmla="*/ 42 w 218"/>
                  <a:gd name="T87" fmla="*/ 26 h 97"/>
                  <a:gd name="T88" fmla="*/ 35 w 218"/>
                  <a:gd name="T89" fmla="*/ 21 h 97"/>
                  <a:gd name="T90" fmla="*/ 27 w 218"/>
                  <a:gd name="T91" fmla="*/ 17 h 97"/>
                  <a:gd name="T92" fmla="*/ 19 w 218"/>
                  <a:gd name="T93" fmla="*/ 14 h 97"/>
                  <a:gd name="T94" fmla="*/ 10 w 218"/>
                  <a:gd name="T95" fmla="*/ 11 h 97"/>
                  <a:gd name="T96" fmla="*/ 0 w 218"/>
                  <a:gd name="T97" fmla="*/ 10 h 97"/>
                  <a:gd name="T98" fmla="*/ 0 w 218"/>
                  <a:gd name="T99" fmla="*/ 10 h 97"/>
                  <a:gd name="T100" fmla="*/ 1 w 218"/>
                  <a:gd name="T101" fmla="*/ 7 h 97"/>
                  <a:gd name="T102" fmla="*/ 2 w 218"/>
                  <a:gd name="T103" fmla="*/ 5 h 97"/>
                  <a:gd name="T104" fmla="*/ 6 w 218"/>
                  <a:gd name="T105" fmla="*/ 4 h 97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218"/>
                  <a:gd name="T160" fmla="*/ 0 h 97"/>
                  <a:gd name="T161" fmla="*/ 218 w 218"/>
                  <a:gd name="T162" fmla="*/ 97 h 97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218" h="97">
                    <a:moveTo>
                      <a:pt x="17" y="11"/>
                    </a:moveTo>
                    <a:lnTo>
                      <a:pt x="18" y="11"/>
                    </a:lnTo>
                    <a:lnTo>
                      <a:pt x="24" y="9"/>
                    </a:lnTo>
                    <a:lnTo>
                      <a:pt x="31" y="7"/>
                    </a:lnTo>
                    <a:lnTo>
                      <a:pt x="41" y="5"/>
                    </a:lnTo>
                    <a:lnTo>
                      <a:pt x="52" y="4"/>
                    </a:lnTo>
                    <a:lnTo>
                      <a:pt x="66" y="3"/>
                    </a:lnTo>
                    <a:lnTo>
                      <a:pt x="81" y="2"/>
                    </a:lnTo>
                    <a:lnTo>
                      <a:pt x="98" y="0"/>
                    </a:lnTo>
                    <a:lnTo>
                      <a:pt x="113" y="2"/>
                    </a:lnTo>
                    <a:lnTo>
                      <a:pt x="130" y="4"/>
                    </a:lnTo>
                    <a:lnTo>
                      <a:pt x="147" y="8"/>
                    </a:lnTo>
                    <a:lnTo>
                      <a:pt x="163" y="14"/>
                    </a:lnTo>
                    <a:lnTo>
                      <a:pt x="179" y="21"/>
                    </a:lnTo>
                    <a:lnTo>
                      <a:pt x="194" y="31"/>
                    </a:lnTo>
                    <a:lnTo>
                      <a:pt x="206" y="43"/>
                    </a:lnTo>
                    <a:lnTo>
                      <a:pt x="218" y="59"/>
                    </a:lnTo>
                    <a:lnTo>
                      <a:pt x="216" y="58"/>
                    </a:lnTo>
                    <a:lnTo>
                      <a:pt x="214" y="57"/>
                    </a:lnTo>
                    <a:lnTo>
                      <a:pt x="210" y="54"/>
                    </a:lnTo>
                    <a:lnTo>
                      <a:pt x="204" y="49"/>
                    </a:lnTo>
                    <a:lnTo>
                      <a:pt x="196" y="45"/>
                    </a:lnTo>
                    <a:lnTo>
                      <a:pt x="187" y="40"/>
                    </a:lnTo>
                    <a:lnTo>
                      <a:pt x="177" y="36"/>
                    </a:lnTo>
                    <a:lnTo>
                      <a:pt x="165" y="30"/>
                    </a:lnTo>
                    <a:lnTo>
                      <a:pt x="152" y="25"/>
                    </a:lnTo>
                    <a:lnTo>
                      <a:pt x="138" y="22"/>
                    </a:lnTo>
                    <a:lnTo>
                      <a:pt x="124" y="19"/>
                    </a:lnTo>
                    <a:lnTo>
                      <a:pt x="108" y="17"/>
                    </a:lnTo>
                    <a:lnTo>
                      <a:pt x="91" y="17"/>
                    </a:lnTo>
                    <a:lnTo>
                      <a:pt x="74" y="19"/>
                    </a:lnTo>
                    <a:lnTo>
                      <a:pt x="56" y="21"/>
                    </a:lnTo>
                    <a:lnTo>
                      <a:pt x="36" y="26"/>
                    </a:lnTo>
                    <a:lnTo>
                      <a:pt x="40" y="26"/>
                    </a:lnTo>
                    <a:lnTo>
                      <a:pt x="50" y="29"/>
                    </a:lnTo>
                    <a:lnTo>
                      <a:pt x="64" y="32"/>
                    </a:lnTo>
                    <a:lnTo>
                      <a:pt x="82" y="38"/>
                    </a:lnTo>
                    <a:lnTo>
                      <a:pt x="100" y="46"/>
                    </a:lnTo>
                    <a:lnTo>
                      <a:pt x="119" y="58"/>
                    </a:lnTo>
                    <a:lnTo>
                      <a:pt x="136" y="75"/>
                    </a:lnTo>
                    <a:lnTo>
                      <a:pt x="151" y="97"/>
                    </a:lnTo>
                    <a:lnTo>
                      <a:pt x="147" y="93"/>
                    </a:lnTo>
                    <a:lnTo>
                      <a:pt x="138" y="87"/>
                    </a:lnTo>
                    <a:lnTo>
                      <a:pt x="124" y="75"/>
                    </a:lnTo>
                    <a:lnTo>
                      <a:pt x="104" y="63"/>
                    </a:lnTo>
                    <a:lnTo>
                      <a:pt x="82" y="51"/>
                    </a:lnTo>
                    <a:lnTo>
                      <a:pt x="57" y="40"/>
                    </a:lnTo>
                    <a:lnTo>
                      <a:pt x="30" y="33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3" y="21"/>
                    </a:lnTo>
                    <a:lnTo>
                      <a:pt x="7" y="14"/>
                    </a:lnTo>
                    <a:lnTo>
                      <a:pt x="17" y="1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34" name="Freeform 30"/>
              <p:cNvSpPr>
                <a:spLocks/>
              </p:cNvSpPr>
              <p:nvPr/>
            </p:nvSpPr>
            <p:spPr bwMode="auto">
              <a:xfrm>
                <a:off x="3168" y="2751"/>
                <a:ext cx="66" cy="18"/>
              </a:xfrm>
              <a:custGeom>
                <a:avLst/>
                <a:gdLst>
                  <a:gd name="T0" fmla="*/ 66 w 198"/>
                  <a:gd name="T1" fmla="*/ 13 h 54"/>
                  <a:gd name="T2" fmla="*/ 66 w 198"/>
                  <a:gd name="T3" fmla="*/ 12 h 54"/>
                  <a:gd name="T4" fmla="*/ 65 w 198"/>
                  <a:gd name="T5" fmla="*/ 12 h 54"/>
                  <a:gd name="T6" fmla="*/ 64 w 198"/>
                  <a:gd name="T7" fmla="*/ 11 h 54"/>
                  <a:gd name="T8" fmla="*/ 62 w 198"/>
                  <a:gd name="T9" fmla="*/ 9 h 54"/>
                  <a:gd name="T10" fmla="*/ 60 w 198"/>
                  <a:gd name="T11" fmla="*/ 7 h 54"/>
                  <a:gd name="T12" fmla="*/ 57 w 198"/>
                  <a:gd name="T13" fmla="*/ 5 h 54"/>
                  <a:gd name="T14" fmla="*/ 54 w 198"/>
                  <a:gd name="T15" fmla="*/ 4 h 54"/>
                  <a:gd name="T16" fmla="*/ 50 w 198"/>
                  <a:gd name="T17" fmla="*/ 2 h 54"/>
                  <a:gd name="T18" fmla="*/ 46 w 198"/>
                  <a:gd name="T19" fmla="*/ 1 h 54"/>
                  <a:gd name="T20" fmla="*/ 41 w 198"/>
                  <a:gd name="T21" fmla="*/ 0 h 54"/>
                  <a:gd name="T22" fmla="*/ 35 w 198"/>
                  <a:gd name="T23" fmla="*/ 0 h 54"/>
                  <a:gd name="T24" fmla="*/ 30 w 198"/>
                  <a:gd name="T25" fmla="*/ 0 h 54"/>
                  <a:gd name="T26" fmla="*/ 23 w 198"/>
                  <a:gd name="T27" fmla="*/ 1 h 54"/>
                  <a:gd name="T28" fmla="*/ 16 w 198"/>
                  <a:gd name="T29" fmla="*/ 3 h 54"/>
                  <a:gd name="T30" fmla="*/ 8 w 198"/>
                  <a:gd name="T31" fmla="*/ 6 h 54"/>
                  <a:gd name="T32" fmla="*/ 0 w 198"/>
                  <a:gd name="T33" fmla="*/ 11 h 54"/>
                  <a:gd name="T34" fmla="*/ 1 w 198"/>
                  <a:gd name="T35" fmla="*/ 11 h 54"/>
                  <a:gd name="T36" fmla="*/ 2 w 198"/>
                  <a:gd name="T37" fmla="*/ 10 h 54"/>
                  <a:gd name="T38" fmla="*/ 4 w 198"/>
                  <a:gd name="T39" fmla="*/ 9 h 54"/>
                  <a:gd name="T40" fmla="*/ 7 w 198"/>
                  <a:gd name="T41" fmla="*/ 8 h 54"/>
                  <a:gd name="T42" fmla="*/ 11 w 198"/>
                  <a:gd name="T43" fmla="*/ 8 h 54"/>
                  <a:gd name="T44" fmla="*/ 15 w 198"/>
                  <a:gd name="T45" fmla="*/ 7 h 54"/>
                  <a:gd name="T46" fmla="*/ 19 w 198"/>
                  <a:gd name="T47" fmla="*/ 6 h 54"/>
                  <a:gd name="T48" fmla="*/ 24 w 198"/>
                  <a:gd name="T49" fmla="*/ 5 h 54"/>
                  <a:gd name="T50" fmla="*/ 30 w 198"/>
                  <a:gd name="T51" fmla="*/ 5 h 54"/>
                  <a:gd name="T52" fmla="*/ 35 w 198"/>
                  <a:gd name="T53" fmla="*/ 5 h 54"/>
                  <a:gd name="T54" fmla="*/ 40 w 198"/>
                  <a:gd name="T55" fmla="*/ 5 h 54"/>
                  <a:gd name="T56" fmla="*/ 45 w 198"/>
                  <a:gd name="T57" fmla="*/ 6 h 54"/>
                  <a:gd name="T58" fmla="*/ 50 w 198"/>
                  <a:gd name="T59" fmla="*/ 8 h 54"/>
                  <a:gd name="T60" fmla="*/ 55 w 198"/>
                  <a:gd name="T61" fmla="*/ 10 h 54"/>
                  <a:gd name="T62" fmla="*/ 59 w 198"/>
                  <a:gd name="T63" fmla="*/ 13 h 54"/>
                  <a:gd name="T64" fmla="*/ 63 w 198"/>
                  <a:gd name="T65" fmla="*/ 17 h 54"/>
                  <a:gd name="T66" fmla="*/ 66 w 198"/>
                  <a:gd name="T67" fmla="*/ 18 h 54"/>
                  <a:gd name="T68" fmla="*/ 66 w 198"/>
                  <a:gd name="T69" fmla="*/ 13 h 54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98"/>
                  <a:gd name="T106" fmla="*/ 0 h 54"/>
                  <a:gd name="T107" fmla="*/ 198 w 198"/>
                  <a:gd name="T108" fmla="*/ 54 h 54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98" h="54">
                    <a:moveTo>
                      <a:pt x="198" y="38"/>
                    </a:moveTo>
                    <a:lnTo>
                      <a:pt x="197" y="37"/>
                    </a:lnTo>
                    <a:lnTo>
                      <a:pt x="195" y="35"/>
                    </a:lnTo>
                    <a:lnTo>
                      <a:pt x="192" y="32"/>
                    </a:lnTo>
                    <a:lnTo>
                      <a:pt x="186" y="27"/>
                    </a:lnTo>
                    <a:lnTo>
                      <a:pt x="179" y="21"/>
                    </a:lnTo>
                    <a:lnTo>
                      <a:pt x="171" y="16"/>
                    </a:lnTo>
                    <a:lnTo>
                      <a:pt x="161" y="11"/>
                    </a:lnTo>
                    <a:lnTo>
                      <a:pt x="150" y="7"/>
                    </a:lnTo>
                    <a:lnTo>
                      <a:pt x="137" y="3"/>
                    </a:lnTo>
                    <a:lnTo>
                      <a:pt x="123" y="0"/>
                    </a:lnTo>
                    <a:lnTo>
                      <a:pt x="106" y="0"/>
                    </a:lnTo>
                    <a:lnTo>
                      <a:pt x="89" y="1"/>
                    </a:lnTo>
                    <a:lnTo>
                      <a:pt x="68" y="4"/>
                    </a:lnTo>
                    <a:lnTo>
                      <a:pt x="48" y="10"/>
                    </a:lnTo>
                    <a:lnTo>
                      <a:pt x="25" y="19"/>
                    </a:lnTo>
                    <a:lnTo>
                      <a:pt x="0" y="32"/>
                    </a:lnTo>
                    <a:lnTo>
                      <a:pt x="2" y="32"/>
                    </a:lnTo>
                    <a:lnTo>
                      <a:pt x="6" y="29"/>
                    </a:lnTo>
                    <a:lnTo>
                      <a:pt x="13" y="27"/>
                    </a:lnTo>
                    <a:lnTo>
                      <a:pt x="22" y="25"/>
                    </a:lnTo>
                    <a:lnTo>
                      <a:pt x="32" y="23"/>
                    </a:lnTo>
                    <a:lnTo>
                      <a:pt x="45" y="20"/>
                    </a:lnTo>
                    <a:lnTo>
                      <a:pt x="58" y="18"/>
                    </a:lnTo>
                    <a:lnTo>
                      <a:pt x="73" y="16"/>
                    </a:lnTo>
                    <a:lnTo>
                      <a:pt x="89" y="15"/>
                    </a:lnTo>
                    <a:lnTo>
                      <a:pt x="105" y="15"/>
                    </a:lnTo>
                    <a:lnTo>
                      <a:pt x="120" y="16"/>
                    </a:lnTo>
                    <a:lnTo>
                      <a:pt x="135" y="19"/>
                    </a:lnTo>
                    <a:lnTo>
                      <a:pt x="151" y="24"/>
                    </a:lnTo>
                    <a:lnTo>
                      <a:pt x="165" y="31"/>
                    </a:lnTo>
                    <a:lnTo>
                      <a:pt x="178" y="40"/>
                    </a:lnTo>
                    <a:lnTo>
                      <a:pt x="189" y="51"/>
                    </a:lnTo>
                    <a:lnTo>
                      <a:pt x="198" y="54"/>
                    </a:lnTo>
                    <a:lnTo>
                      <a:pt x="198" y="3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35" name="Freeform 31"/>
              <p:cNvSpPr>
                <a:spLocks/>
              </p:cNvSpPr>
              <p:nvPr/>
            </p:nvSpPr>
            <p:spPr bwMode="auto">
              <a:xfrm>
                <a:off x="3218" y="2777"/>
                <a:ext cx="26" cy="42"/>
              </a:xfrm>
              <a:custGeom>
                <a:avLst/>
                <a:gdLst>
                  <a:gd name="T0" fmla="*/ 20 w 77"/>
                  <a:gd name="T1" fmla="*/ 0 h 127"/>
                  <a:gd name="T2" fmla="*/ 19 w 77"/>
                  <a:gd name="T3" fmla="*/ 0 h 127"/>
                  <a:gd name="T4" fmla="*/ 17 w 77"/>
                  <a:gd name="T5" fmla="*/ 2 h 127"/>
                  <a:gd name="T6" fmla="*/ 13 w 77"/>
                  <a:gd name="T7" fmla="*/ 4 h 127"/>
                  <a:gd name="T8" fmla="*/ 9 w 77"/>
                  <a:gd name="T9" fmla="*/ 7 h 127"/>
                  <a:gd name="T10" fmla="*/ 6 w 77"/>
                  <a:gd name="T11" fmla="*/ 11 h 127"/>
                  <a:gd name="T12" fmla="*/ 5 w 77"/>
                  <a:gd name="T13" fmla="*/ 15 h 127"/>
                  <a:gd name="T14" fmla="*/ 5 w 77"/>
                  <a:gd name="T15" fmla="*/ 20 h 127"/>
                  <a:gd name="T16" fmla="*/ 8 w 77"/>
                  <a:gd name="T17" fmla="*/ 25 h 127"/>
                  <a:gd name="T18" fmla="*/ 12 w 77"/>
                  <a:gd name="T19" fmla="*/ 30 h 127"/>
                  <a:gd name="T20" fmla="*/ 16 w 77"/>
                  <a:gd name="T21" fmla="*/ 34 h 127"/>
                  <a:gd name="T22" fmla="*/ 19 w 77"/>
                  <a:gd name="T23" fmla="*/ 37 h 127"/>
                  <a:gd name="T24" fmla="*/ 22 w 77"/>
                  <a:gd name="T25" fmla="*/ 39 h 127"/>
                  <a:gd name="T26" fmla="*/ 24 w 77"/>
                  <a:gd name="T27" fmla="*/ 40 h 127"/>
                  <a:gd name="T28" fmla="*/ 25 w 77"/>
                  <a:gd name="T29" fmla="*/ 42 h 127"/>
                  <a:gd name="T30" fmla="*/ 26 w 77"/>
                  <a:gd name="T31" fmla="*/ 42 h 127"/>
                  <a:gd name="T32" fmla="*/ 26 w 77"/>
                  <a:gd name="T33" fmla="*/ 42 h 127"/>
                  <a:gd name="T34" fmla="*/ 25 w 77"/>
                  <a:gd name="T35" fmla="*/ 42 h 127"/>
                  <a:gd name="T36" fmla="*/ 24 w 77"/>
                  <a:gd name="T37" fmla="*/ 41 h 127"/>
                  <a:gd name="T38" fmla="*/ 21 w 77"/>
                  <a:gd name="T39" fmla="*/ 40 h 127"/>
                  <a:gd name="T40" fmla="*/ 18 w 77"/>
                  <a:gd name="T41" fmla="*/ 38 h 127"/>
                  <a:gd name="T42" fmla="*/ 14 w 77"/>
                  <a:gd name="T43" fmla="*/ 36 h 127"/>
                  <a:gd name="T44" fmla="*/ 10 w 77"/>
                  <a:gd name="T45" fmla="*/ 33 h 127"/>
                  <a:gd name="T46" fmla="*/ 6 w 77"/>
                  <a:gd name="T47" fmla="*/ 28 h 127"/>
                  <a:gd name="T48" fmla="*/ 3 w 77"/>
                  <a:gd name="T49" fmla="*/ 23 h 127"/>
                  <a:gd name="T50" fmla="*/ 2 w 77"/>
                  <a:gd name="T51" fmla="*/ 22 h 127"/>
                  <a:gd name="T52" fmla="*/ 1 w 77"/>
                  <a:gd name="T53" fmla="*/ 20 h 127"/>
                  <a:gd name="T54" fmla="*/ 0 w 77"/>
                  <a:gd name="T55" fmla="*/ 16 h 127"/>
                  <a:gd name="T56" fmla="*/ 0 w 77"/>
                  <a:gd name="T57" fmla="*/ 12 h 127"/>
                  <a:gd name="T58" fmla="*/ 1 w 77"/>
                  <a:gd name="T59" fmla="*/ 8 h 127"/>
                  <a:gd name="T60" fmla="*/ 5 w 77"/>
                  <a:gd name="T61" fmla="*/ 4 h 127"/>
                  <a:gd name="T62" fmla="*/ 11 w 77"/>
                  <a:gd name="T63" fmla="*/ 1 h 127"/>
                  <a:gd name="T64" fmla="*/ 20 w 77"/>
                  <a:gd name="T65" fmla="*/ 0 h 12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77"/>
                  <a:gd name="T100" fmla="*/ 0 h 127"/>
                  <a:gd name="T101" fmla="*/ 77 w 77"/>
                  <a:gd name="T102" fmla="*/ 127 h 127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77" h="127">
                    <a:moveTo>
                      <a:pt x="60" y="0"/>
                    </a:moveTo>
                    <a:lnTo>
                      <a:pt x="57" y="1"/>
                    </a:lnTo>
                    <a:lnTo>
                      <a:pt x="50" y="6"/>
                    </a:lnTo>
                    <a:lnTo>
                      <a:pt x="38" y="13"/>
                    </a:lnTo>
                    <a:lnTo>
                      <a:pt x="28" y="20"/>
                    </a:lnTo>
                    <a:lnTo>
                      <a:pt x="19" y="32"/>
                    </a:lnTo>
                    <a:lnTo>
                      <a:pt x="15" y="45"/>
                    </a:lnTo>
                    <a:lnTo>
                      <a:pt x="15" y="60"/>
                    </a:lnTo>
                    <a:lnTo>
                      <a:pt x="24" y="76"/>
                    </a:lnTo>
                    <a:lnTo>
                      <a:pt x="36" y="91"/>
                    </a:lnTo>
                    <a:lnTo>
                      <a:pt x="47" y="103"/>
                    </a:lnTo>
                    <a:lnTo>
                      <a:pt x="57" y="112"/>
                    </a:lnTo>
                    <a:lnTo>
                      <a:pt x="64" y="118"/>
                    </a:lnTo>
                    <a:lnTo>
                      <a:pt x="70" y="122"/>
                    </a:lnTo>
                    <a:lnTo>
                      <a:pt x="74" y="126"/>
                    </a:lnTo>
                    <a:lnTo>
                      <a:pt x="76" y="127"/>
                    </a:lnTo>
                    <a:lnTo>
                      <a:pt x="77" y="127"/>
                    </a:lnTo>
                    <a:lnTo>
                      <a:pt x="75" y="126"/>
                    </a:lnTo>
                    <a:lnTo>
                      <a:pt x="70" y="125"/>
                    </a:lnTo>
                    <a:lnTo>
                      <a:pt x="62" y="121"/>
                    </a:lnTo>
                    <a:lnTo>
                      <a:pt x="52" y="116"/>
                    </a:lnTo>
                    <a:lnTo>
                      <a:pt x="41" y="108"/>
                    </a:lnTo>
                    <a:lnTo>
                      <a:pt x="29" y="99"/>
                    </a:lnTo>
                    <a:lnTo>
                      <a:pt x="18" y="86"/>
                    </a:lnTo>
                    <a:lnTo>
                      <a:pt x="8" y="70"/>
                    </a:lnTo>
                    <a:lnTo>
                      <a:pt x="7" y="67"/>
                    </a:lnTo>
                    <a:lnTo>
                      <a:pt x="3" y="60"/>
                    </a:lnTo>
                    <a:lnTo>
                      <a:pt x="0" y="49"/>
                    </a:lnTo>
                    <a:lnTo>
                      <a:pt x="0" y="36"/>
                    </a:lnTo>
                    <a:lnTo>
                      <a:pt x="3" y="23"/>
                    </a:lnTo>
                    <a:lnTo>
                      <a:pt x="14" y="13"/>
                    </a:lnTo>
                    <a:lnTo>
                      <a:pt x="32" y="3"/>
                    </a:lnTo>
                    <a:lnTo>
                      <a:pt x="6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36" name="Freeform 32"/>
              <p:cNvSpPr>
                <a:spLocks/>
              </p:cNvSpPr>
              <p:nvPr/>
            </p:nvSpPr>
            <p:spPr bwMode="auto">
              <a:xfrm>
                <a:off x="3313" y="2808"/>
                <a:ext cx="33" cy="48"/>
              </a:xfrm>
              <a:custGeom>
                <a:avLst/>
                <a:gdLst>
                  <a:gd name="T0" fmla="*/ 30 w 99"/>
                  <a:gd name="T1" fmla="*/ 2 h 143"/>
                  <a:gd name="T2" fmla="*/ 31 w 99"/>
                  <a:gd name="T3" fmla="*/ 4 h 143"/>
                  <a:gd name="T4" fmla="*/ 31 w 99"/>
                  <a:gd name="T5" fmla="*/ 8 h 143"/>
                  <a:gd name="T6" fmla="*/ 33 w 99"/>
                  <a:gd name="T7" fmla="*/ 14 h 143"/>
                  <a:gd name="T8" fmla="*/ 33 w 99"/>
                  <a:gd name="T9" fmla="*/ 20 h 143"/>
                  <a:gd name="T10" fmla="*/ 33 w 99"/>
                  <a:gd name="T11" fmla="*/ 28 h 143"/>
                  <a:gd name="T12" fmla="*/ 31 w 99"/>
                  <a:gd name="T13" fmla="*/ 35 h 143"/>
                  <a:gd name="T14" fmla="*/ 27 w 99"/>
                  <a:gd name="T15" fmla="*/ 42 h 143"/>
                  <a:gd name="T16" fmla="*/ 21 w 99"/>
                  <a:gd name="T17" fmla="*/ 47 h 143"/>
                  <a:gd name="T18" fmla="*/ 23 w 99"/>
                  <a:gd name="T19" fmla="*/ 45 h 143"/>
                  <a:gd name="T20" fmla="*/ 26 w 99"/>
                  <a:gd name="T21" fmla="*/ 38 h 143"/>
                  <a:gd name="T22" fmla="*/ 28 w 99"/>
                  <a:gd name="T23" fmla="*/ 31 h 143"/>
                  <a:gd name="T24" fmla="*/ 28 w 99"/>
                  <a:gd name="T25" fmla="*/ 22 h 143"/>
                  <a:gd name="T26" fmla="*/ 28 w 99"/>
                  <a:gd name="T27" fmla="*/ 23 h 143"/>
                  <a:gd name="T28" fmla="*/ 27 w 99"/>
                  <a:gd name="T29" fmla="*/ 25 h 143"/>
                  <a:gd name="T30" fmla="*/ 26 w 99"/>
                  <a:gd name="T31" fmla="*/ 29 h 143"/>
                  <a:gd name="T32" fmla="*/ 23 w 99"/>
                  <a:gd name="T33" fmla="*/ 33 h 143"/>
                  <a:gd name="T34" fmla="*/ 19 w 99"/>
                  <a:gd name="T35" fmla="*/ 38 h 143"/>
                  <a:gd name="T36" fmla="*/ 14 w 99"/>
                  <a:gd name="T37" fmla="*/ 42 h 143"/>
                  <a:gd name="T38" fmla="*/ 8 w 99"/>
                  <a:gd name="T39" fmla="*/ 46 h 143"/>
                  <a:gd name="T40" fmla="*/ 0 w 99"/>
                  <a:gd name="T41" fmla="*/ 48 h 143"/>
                  <a:gd name="T42" fmla="*/ 1 w 99"/>
                  <a:gd name="T43" fmla="*/ 47 h 143"/>
                  <a:gd name="T44" fmla="*/ 4 w 99"/>
                  <a:gd name="T45" fmla="*/ 44 h 143"/>
                  <a:gd name="T46" fmla="*/ 8 w 99"/>
                  <a:gd name="T47" fmla="*/ 40 h 143"/>
                  <a:gd name="T48" fmla="*/ 13 w 99"/>
                  <a:gd name="T49" fmla="*/ 34 h 143"/>
                  <a:gd name="T50" fmla="*/ 17 w 99"/>
                  <a:gd name="T51" fmla="*/ 27 h 143"/>
                  <a:gd name="T52" fmla="*/ 21 w 99"/>
                  <a:gd name="T53" fmla="*/ 19 h 143"/>
                  <a:gd name="T54" fmla="*/ 23 w 99"/>
                  <a:gd name="T55" fmla="*/ 10 h 143"/>
                  <a:gd name="T56" fmla="*/ 23 w 99"/>
                  <a:gd name="T57" fmla="*/ 1 h 143"/>
                  <a:gd name="T58" fmla="*/ 24 w 99"/>
                  <a:gd name="T59" fmla="*/ 0 h 143"/>
                  <a:gd name="T60" fmla="*/ 26 w 99"/>
                  <a:gd name="T61" fmla="*/ 0 h 143"/>
                  <a:gd name="T62" fmla="*/ 28 w 99"/>
                  <a:gd name="T63" fmla="*/ 0 h 143"/>
                  <a:gd name="T64" fmla="*/ 30 w 99"/>
                  <a:gd name="T65" fmla="*/ 2 h 143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9"/>
                  <a:gd name="T100" fmla="*/ 0 h 143"/>
                  <a:gd name="T101" fmla="*/ 99 w 99"/>
                  <a:gd name="T102" fmla="*/ 143 h 143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9" h="143">
                    <a:moveTo>
                      <a:pt x="91" y="7"/>
                    </a:moveTo>
                    <a:lnTo>
                      <a:pt x="92" y="11"/>
                    </a:lnTo>
                    <a:lnTo>
                      <a:pt x="94" y="23"/>
                    </a:lnTo>
                    <a:lnTo>
                      <a:pt x="98" y="41"/>
                    </a:lnTo>
                    <a:lnTo>
                      <a:pt x="99" y="61"/>
                    </a:lnTo>
                    <a:lnTo>
                      <a:pt x="98" y="84"/>
                    </a:lnTo>
                    <a:lnTo>
                      <a:pt x="92" y="105"/>
                    </a:lnTo>
                    <a:lnTo>
                      <a:pt x="81" y="126"/>
                    </a:lnTo>
                    <a:lnTo>
                      <a:pt x="64" y="141"/>
                    </a:lnTo>
                    <a:lnTo>
                      <a:pt x="68" y="134"/>
                    </a:lnTo>
                    <a:lnTo>
                      <a:pt x="77" y="114"/>
                    </a:lnTo>
                    <a:lnTo>
                      <a:pt x="85" y="91"/>
                    </a:lnTo>
                    <a:lnTo>
                      <a:pt x="85" y="65"/>
                    </a:lnTo>
                    <a:lnTo>
                      <a:pt x="84" y="68"/>
                    </a:lnTo>
                    <a:lnTo>
                      <a:pt x="82" y="75"/>
                    </a:lnTo>
                    <a:lnTo>
                      <a:pt x="77" y="86"/>
                    </a:lnTo>
                    <a:lnTo>
                      <a:pt x="69" y="99"/>
                    </a:lnTo>
                    <a:lnTo>
                      <a:pt x="58" y="112"/>
                    </a:lnTo>
                    <a:lnTo>
                      <a:pt x="43" y="126"/>
                    </a:lnTo>
                    <a:lnTo>
                      <a:pt x="24" y="136"/>
                    </a:lnTo>
                    <a:lnTo>
                      <a:pt x="0" y="143"/>
                    </a:lnTo>
                    <a:lnTo>
                      <a:pt x="4" y="139"/>
                    </a:lnTo>
                    <a:lnTo>
                      <a:pt x="13" y="131"/>
                    </a:lnTo>
                    <a:lnTo>
                      <a:pt x="25" y="119"/>
                    </a:lnTo>
                    <a:lnTo>
                      <a:pt x="39" y="101"/>
                    </a:lnTo>
                    <a:lnTo>
                      <a:pt x="52" y="81"/>
                    </a:lnTo>
                    <a:lnTo>
                      <a:pt x="64" y="57"/>
                    </a:lnTo>
                    <a:lnTo>
                      <a:pt x="70" y="31"/>
                    </a:lnTo>
                    <a:lnTo>
                      <a:pt x="70" y="2"/>
                    </a:lnTo>
                    <a:lnTo>
                      <a:pt x="73" y="1"/>
                    </a:lnTo>
                    <a:lnTo>
                      <a:pt x="78" y="0"/>
                    </a:lnTo>
                    <a:lnTo>
                      <a:pt x="85" y="1"/>
                    </a:lnTo>
                    <a:lnTo>
                      <a:pt x="91" y="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37" name="Freeform 33"/>
              <p:cNvSpPr>
                <a:spLocks/>
              </p:cNvSpPr>
              <p:nvPr/>
            </p:nvSpPr>
            <p:spPr bwMode="auto">
              <a:xfrm>
                <a:off x="3276" y="3186"/>
                <a:ext cx="58" cy="67"/>
              </a:xfrm>
              <a:custGeom>
                <a:avLst/>
                <a:gdLst>
                  <a:gd name="T0" fmla="*/ 0 w 173"/>
                  <a:gd name="T1" fmla="*/ 9 h 203"/>
                  <a:gd name="T2" fmla="*/ 0 w 173"/>
                  <a:gd name="T3" fmla="*/ 13 h 203"/>
                  <a:gd name="T4" fmla="*/ 2 w 173"/>
                  <a:gd name="T5" fmla="*/ 23 h 203"/>
                  <a:gd name="T6" fmla="*/ 3 w 173"/>
                  <a:gd name="T7" fmla="*/ 34 h 203"/>
                  <a:gd name="T8" fmla="*/ 6 w 173"/>
                  <a:gd name="T9" fmla="*/ 41 h 203"/>
                  <a:gd name="T10" fmla="*/ 7 w 173"/>
                  <a:gd name="T11" fmla="*/ 43 h 203"/>
                  <a:gd name="T12" fmla="*/ 9 w 173"/>
                  <a:gd name="T13" fmla="*/ 47 h 203"/>
                  <a:gd name="T14" fmla="*/ 11 w 173"/>
                  <a:gd name="T15" fmla="*/ 51 h 203"/>
                  <a:gd name="T16" fmla="*/ 13 w 173"/>
                  <a:gd name="T17" fmla="*/ 55 h 203"/>
                  <a:gd name="T18" fmla="*/ 14 w 173"/>
                  <a:gd name="T19" fmla="*/ 59 h 203"/>
                  <a:gd name="T20" fmla="*/ 16 w 173"/>
                  <a:gd name="T21" fmla="*/ 63 h 203"/>
                  <a:gd name="T22" fmla="*/ 17 w 173"/>
                  <a:gd name="T23" fmla="*/ 65 h 203"/>
                  <a:gd name="T24" fmla="*/ 17 w 173"/>
                  <a:gd name="T25" fmla="*/ 66 h 203"/>
                  <a:gd name="T26" fmla="*/ 18 w 173"/>
                  <a:gd name="T27" fmla="*/ 66 h 203"/>
                  <a:gd name="T28" fmla="*/ 20 w 173"/>
                  <a:gd name="T29" fmla="*/ 66 h 203"/>
                  <a:gd name="T30" fmla="*/ 23 w 173"/>
                  <a:gd name="T31" fmla="*/ 67 h 203"/>
                  <a:gd name="T32" fmla="*/ 28 w 173"/>
                  <a:gd name="T33" fmla="*/ 67 h 203"/>
                  <a:gd name="T34" fmla="*/ 32 w 173"/>
                  <a:gd name="T35" fmla="*/ 67 h 203"/>
                  <a:gd name="T36" fmla="*/ 37 w 173"/>
                  <a:gd name="T37" fmla="*/ 66 h 203"/>
                  <a:gd name="T38" fmla="*/ 41 w 173"/>
                  <a:gd name="T39" fmla="*/ 63 h 203"/>
                  <a:gd name="T40" fmla="*/ 44 w 173"/>
                  <a:gd name="T41" fmla="*/ 60 h 203"/>
                  <a:gd name="T42" fmla="*/ 47 w 173"/>
                  <a:gd name="T43" fmla="*/ 57 h 203"/>
                  <a:gd name="T44" fmla="*/ 49 w 173"/>
                  <a:gd name="T45" fmla="*/ 52 h 203"/>
                  <a:gd name="T46" fmla="*/ 51 w 173"/>
                  <a:gd name="T47" fmla="*/ 49 h 203"/>
                  <a:gd name="T48" fmla="*/ 53 w 173"/>
                  <a:gd name="T49" fmla="*/ 45 h 203"/>
                  <a:gd name="T50" fmla="*/ 55 w 173"/>
                  <a:gd name="T51" fmla="*/ 42 h 203"/>
                  <a:gd name="T52" fmla="*/ 56 w 173"/>
                  <a:gd name="T53" fmla="*/ 39 h 203"/>
                  <a:gd name="T54" fmla="*/ 57 w 173"/>
                  <a:gd name="T55" fmla="*/ 38 h 203"/>
                  <a:gd name="T56" fmla="*/ 57 w 173"/>
                  <a:gd name="T57" fmla="*/ 37 h 203"/>
                  <a:gd name="T58" fmla="*/ 57 w 173"/>
                  <a:gd name="T59" fmla="*/ 32 h 203"/>
                  <a:gd name="T60" fmla="*/ 58 w 173"/>
                  <a:gd name="T61" fmla="*/ 22 h 203"/>
                  <a:gd name="T62" fmla="*/ 58 w 173"/>
                  <a:gd name="T63" fmla="*/ 10 h 203"/>
                  <a:gd name="T64" fmla="*/ 57 w 173"/>
                  <a:gd name="T65" fmla="*/ 2 h 203"/>
                  <a:gd name="T66" fmla="*/ 54 w 173"/>
                  <a:gd name="T67" fmla="*/ 0 h 203"/>
                  <a:gd name="T68" fmla="*/ 47 w 173"/>
                  <a:gd name="T69" fmla="*/ 0 h 203"/>
                  <a:gd name="T70" fmla="*/ 38 w 173"/>
                  <a:gd name="T71" fmla="*/ 1 h 203"/>
                  <a:gd name="T72" fmla="*/ 27 w 173"/>
                  <a:gd name="T73" fmla="*/ 3 h 203"/>
                  <a:gd name="T74" fmla="*/ 17 w 173"/>
                  <a:gd name="T75" fmla="*/ 5 h 203"/>
                  <a:gd name="T76" fmla="*/ 8 w 173"/>
                  <a:gd name="T77" fmla="*/ 7 h 203"/>
                  <a:gd name="T78" fmla="*/ 2 w 173"/>
                  <a:gd name="T79" fmla="*/ 8 h 203"/>
                  <a:gd name="T80" fmla="*/ 0 w 173"/>
                  <a:gd name="T81" fmla="*/ 9 h 203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73"/>
                  <a:gd name="T124" fmla="*/ 0 h 203"/>
                  <a:gd name="T125" fmla="*/ 173 w 173"/>
                  <a:gd name="T126" fmla="*/ 203 h 203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73" h="203">
                    <a:moveTo>
                      <a:pt x="0" y="27"/>
                    </a:moveTo>
                    <a:lnTo>
                      <a:pt x="1" y="40"/>
                    </a:lnTo>
                    <a:lnTo>
                      <a:pt x="6" y="71"/>
                    </a:lnTo>
                    <a:lnTo>
                      <a:pt x="10" y="104"/>
                    </a:lnTo>
                    <a:lnTo>
                      <a:pt x="17" y="124"/>
                    </a:lnTo>
                    <a:lnTo>
                      <a:pt x="21" y="131"/>
                    </a:lnTo>
                    <a:lnTo>
                      <a:pt x="26" y="141"/>
                    </a:lnTo>
                    <a:lnTo>
                      <a:pt x="32" y="154"/>
                    </a:lnTo>
                    <a:lnTo>
                      <a:pt x="38" y="167"/>
                    </a:lnTo>
                    <a:lnTo>
                      <a:pt x="42" y="180"/>
                    </a:lnTo>
                    <a:lnTo>
                      <a:pt x="47" y="190"/>
                    </a:lnTo>
                    <a:lnTo>
                      <a:pt x="50" y="198"/>
                    </a:lnTo>
                    <a:lnTo>
                      <a:pt x="51" y="200"/>
                    </a:lnTo>
                    <a:lnTo>
                      <a:pt x="53" y="200"/>
                    </a:lnTo>
                    <a:lnTo>
                      <a:pt x="60" y="201"/>
                    </a:lnTo>
                    <a:lnTo>
                      <a:pt x="70" y="202"/>
                    </a:lnTo>
                    <a:lnTo>
                      <a:pt x="83" y="203"/>
                    </a:lnTo>
                    <a:lnTo>
                      <a:pt x="96" y="202"/>
                    </a:lnTo>
                    <a:lnTo>
                      <a:pt x="110" y="199"/>
                    </a:lnTo>
                    <a:lnTo>
                      <a:pt x="121" y="192"/>
                    </a:lnTo>
                    <a:lnTo>
                      <a:pt x="131" y="183"/>
                    </a:lnTo>
                    <a:lnTo>
                      <a:pt x="139" y="172"/>
                    </a:lnTo>
                    <a:lnTo>
                      <a:pt x="146" y="159"/>
                    </a:lnTo>
                    <a:lnTo>
                      <a:pt x="153" y="148"/>
                    </a:lnTo>
                    <a:lnTo>
                      <a:pt x="159" y="137"/>
                    </a:lnTo>
                    <a:lnTo>
                      <a:pt x="163" y="126"/>
                    </a:lnTo>
                    <a:lnTo>
                      <a:pt x="167" y="119"/>
                    </a:lnTo>
                    <a:lnTo>
                      <a:pt x="169" y="114"/>
                    </a:lnTo>
                    <a:lnTo>
                      <a:pt x="170" y="112"/>
                    </a:lnTo>
                    <a:lnTo>
                      <a:pt x="171" y="98"/>
                    </a:lnTo>
                    <a:lnTo>
                      <a:pt x="173" y="66"/>
                    </a:lnTo>
                    <a:lnTo>
                      <a:pt x="173" y="31"/>
                    </a:lnTo>
                    <a:lnTo>
                      <a:pt x="170" y="5"/>
                    </a:lnTo>
                    <a:lnTo>
                      <a:pt x="161" y="0"/>
                    </a:lnTo>
                    <a:lnTo>
                      <a:pt x="141" y="0"/>
                    </a:lnTo>
                    <a:lnTo>
                      <a:pt x="112" y="3"/>
                    </a:lnTo>
                    <a:lnTo>
                      <a:pt x="82" y="8"/>
                    </a:lnTo>
                    <a:lnTo>
                      <a:pt x="52" y="14"/>
                    </a:lnTo>
                    <a:lnTo>
                      <a:pt x="25" y="20"/>
                    </a:lnTo>
                    <a:lnTo>
                      <a:pt x="7" y="25"/>
                    </a:lnTo>
                    <a:lnTo>
                      <a:pt x="0" y="2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38" name="Freeform 34"/>
              <p:cNvSpPr>
                <a:spLocks/>
              </p:cNvSpPr>
              <p:nvPr/>
            </p:nvSpPr>
            <p:spPr bwMode="auto">
              <a:xfrm>
                <a:off x="3243" y="3056"/>
                <a:ext cx="47" cy="54"/>
              </a:xfrm>
              <a:custGeom>
                <a:avLst/>
                <a:gdLst>
                  <a:gd name="T0" fmla="*/ 32 w 140"/>
                  <a:gd name="T1" fmla="*/ 0 h 162"/>
                  <a:gd name="T2" fmla="*/ 0 w 140"/>
                  <a:gd name="T3" fmla="*/ 31 h 162"/>
                  <a:gd name="T4" fmla="*/ 0 w 140"/>
                  <a:gd name="T5" fmla="*/ 32 h 162"/>
                  <a:gd name="T6" fmla="*/ 0 w 140"/>
                  <a:gd name="T7" fmla="*/ 33 h 162"/>
                  <a:gd name="T8" fmla="*/ 1 w 140"/>
                  <a:gd name="T9" fmla="*/ 35 h 162"/>
                  <a:gd name="T10" fmla="*/ 2 w 140"/>
                  <a:gd name="T11" fmla="*/ 37 h 162"/>
                  <a:gd name="T12" fmla="*/ 3 w 140"/>
                  <a:gd name="T13" fmla="*/ 39 h 162"/>
                  <a:gd name="T14" fmla="*/ 4 w 140"/>
                  <a:gd name="T15" fmla="*/ 42 h 162"/>
                  <a:gd name="T16" fmla="*/ 5 w 140"/>
                  <a:gd name="T17" fmla="*/ 44 h 162"/>
                  <a:gd name="T18" fmla="*/ 6 w 140"/>
                  <a:gd name="T19" fmla="*/ 46 h 162"/>
                  <a:gd name="T20" fmla="*/ 8 w 140"/>
                  <a:gd name="T21" fmla="*/ 48 h 162"/>
                  <a:gd name="T22" fmla="*/ 10 w 140"/>
                  <a:gd name="T23" fmla="*/ 51 h 162"/>
                  <a:gd name="T24" fmla="*/ 12 w 140"/>
                  <a:gd name="T25" fmla="*/ 52 h 162"/>
                  <a:gd name="T26" fmla="*/ 14 w 140"/>
                  <a:gd name="T27" fmla="*/ 54 h 162"/>
                  <a:gd name="T28" fmla="*/ 44 w 140"/>
                  <a:gd name="T29" fmla="*/ 37 h 162"/>
                  <a:gd name="T30" fmla="*/ 45 w 140"/>
                  <a:gd name="T31" fmla="*/ 35 h 162"/>
                  <a:gd name="T32" fmla="*/ 46 w 140"/>
                  <a:gd name="T33" fmla="*/ 32 h 162"/>
                  <a:gd name="T34" fmla="*/ 47 w 140"/>
                  <a:gd name="T35" fmla="*/ 26 h 162"/>
                  <a:gd name="T36" fmla="*/ 47 w 140"/>
                  <a:gd name="T37" fmla="*/ 20 h 162"/>
                  <a:gd name="T38" fmla="*/ 46 w 140"/>
                  <a:gd name="T39" fmla="*/ 14 h 162"/>
                  <a:gd name="T40" fmla="*/ 44 w 140"/>
                  <a:gd name="T41" fmla="*/ 8 h 162"/>
                  <a:gd name="T42" fmla="*/ 39 w 140"/>
                  <a:gd name="T43" fmla="*/ 3 h 162"/>
                  <a:gd name="T44" fmla="*/ 32 w 140"/>
                  <a:gd name="T45" fmla="*/ 0 h 162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140"/>
                  <a:gd name="T70" fmla="*/ 0 h 162"/>
                  <a:gd name="T71" fmla="*/ 140 w 140"/>
                  <a:gd name="T72" fmla="*/ 162 h 162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140" h="162">
                    <a:moveTo>
                      <a:pt x="94" y="0"/>
                    </a:moveTo>
                    <a:lnTo>
                      <a:pt x="0" y="94"/>
                    </a:lnTo>
                    <a:lnTo>
                      <a:pt x="0" y="95"/>
                    </a:lnTo>
                    <a:lnTo>
                      <a:pt x="1" y="99"/>
                    </a:lnTo>
                    <a:lnTo>
                      <a:pt x="3" y="104"/>
                    </a:lnTo>
                    <a:lnTo>
                      <a:pt x="5" y="112"/>
                    </a:lnTo>
                    <a:lnTo>
                      <a:pt x="8" y="118"/>
                    </a:lnTo>
                    <a:lnTo>
                      <a:pt x="11" y="125"/>
                    </a:lnTo>
                    <a:lnTo>
                      <a:pt x="16" y="131"/>
                    </a:lnTo>
                    <a:lnTo>
                      <a:pt x="19" y="138"/>
                    </a:lnTo>
                    <a:lnTo>
                      <a:pt x="25" y="145"/>
                    </a:lnTo>
                    <a:lnTo>
                      <a:pt x="30" y="152"/>
                    </a:lnTo>
                    <a:lnTo>
                      <a:pt x="36" y="157"/>
                    </a:lnTo>
                    <a:lnTo>
                      <a:pt x="43" y="162"/>
                    </a:lnTo>
                    <a:lnTo>
                      <a:pt x="132" y="111"/>
                    </a:lnTo>
                    <a:lnTo>
                      <a:pt x="133" y="106"/>
                    </a:lnTo>
                    <a:lnTo>
                      <a:pt x="137" y="95"/>
                    </a:lnTo>
                    <a:lnTo>
                      <a:pt x="139" y="79"/>
                    </a:lnTo>
                    <a:lnTo>
                      <a:pt x="140" y="60"/>
                    </a:lnTo>
                    <a:lnTo>
                      <a:pt x="138" y="41"/>
                    </a:lnTo>
                    <a:lnTo>
                      <a:pt x="130" y="23"/>
                    </a:lnTo>
                    <a:lnTo>
                      <a:pt x="116" y="8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39" name="Freeform 35"/>
              <p:cNvSpPr>
                <a:spLocks/>
              </p:cNvSpPr>
              <p:nvPr/>
            </p:nvSpPr>
            <p:spPr bwMode="auto">
              <a:xfrm>
                <a:off x="3295" y="3074"/>
                <a:ext cx="46" cy="54"/>
              </a:xfrm>
              <a:custGeom>
                <a:avLst/>
                <a:gdLst>
                  <a:gd name="T0" fmla="*/ 30 w 139"/>
                  <a:gd name="T1" fmla="*/ 0 h 161"/>
                  <a:gd name="T2" fmla="*/ 0 w 139"/>
                  <a:gd name="T3" fmla="*/ 31 h 161"/>
                  <a:gd name="T4" fmla="*/ 0 w 139"/>
                  <a:gd name="T5" fmla="*/ 32 h 161"/>
                  <a:gd name="T6" fmla="*/ 0 w 139"/>
                  <a:gd name="T7" fmla="*/ 33 h 161"/>
                  <a:gd name="T8" fmla="*/ 1 w 139"/>
                  <a:gd name="T9" fmla="*/ 35 h 161"/>
                  <a:gd name="T10" fmla="*/ 2 w 139"/>
                  <a:gd name="T11" fmla="*/ 37 h 161"/>
                  <a:gd name="T12" fmla="*/ 3 w 139"/>
                  <a:gd name="T13" fmla="*/ 40 h 161"/>
                  <a:gd name="T14" fmla="*/ 4 w 139"/>
                  <a:gd name="T15" fmla="*/ 42 h 161"/>
                  <a:gd name="T16" fmla="*/ 5 w 139"/>
                  <a:gd name="T17" fmla="*/ 44 h 161"/>
                  <a:gd name="T18" fmla="*/ 6 w 139"/>
                  <a:gd name="T19" fmla="*/ 47 h 161"/>
                  <a:gd name="T20" fmla="*/ 8 w 139"/>
                  <a:gd name="T21" fmla="*/ 49 h 161"/>
                  <a:gd name="T22" fmla="*/ 10 w 139"/>
                  <a:gd name="T23" fmla="*/ 51 h 161"/>
                  <a:gd name="T24" fmla="*/ 12 w 139"/>
                  <a:gd name="T25" fmla="*/ 53 h 161"/>
                  <a:gd name="T26" fmla="*/ 14 w 139"/>
                  <a:gd name="T27" fmla="*/ 54 h 161"/>
                  <a:gd name="T28" fmla="*/ 43 w 139"/>
                  <a:gd name="T29" fmla="*/ 37 h 161"/>
                  <a:gd name="T30" fmla="*/ 44 w 139"/>
                  <a:gd name="T31" fmla="*/ 36 h 161"/>
                  <a:gd name="T32" fmla="*/ 45 w 139"/>
                  <a:gd name="T33" fmla="*/ 32 h 161"/>
                  <a:gd name="T34" fmla="*/ 46 w 139"/>
                  <a:gd name="T35" fmla="*/ 26 h 161"/>
                  <a:gd name="T36" fmla="*/ 46 w 139"/>
                  <a:gd name="T37" fmla="*/ 20 h 161"/>
                  <a:gd name="T38" fmla="*/ 45 w 139"/>
                  <a:gd name="T39" fmla="*/ 14 h 161"/>
                  <a:gd name="T40" fmla="*/ 43 w 139"/>
                  <a:gd name="T41" fmla="*/ 8 h 161"/>
                  <a:gd name="T42" fmla="*/ 38 w 139"/>
                  <a:gd name="T43" fmla="*/ 3 h 161"/>
                  <a:gd name="T44" fmla="*/ 30 w 139"/>
                  <a:gd name="T45" fmla="*/ 0 h 161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139"/>
                  <a:gd name="T70" fmla="*/ 0 h 161"/>
                  <a:gd name="T71" fmla="*/ 139 w 139"/>
                  <a:gd name="T72" fmla="*/ 161 h 161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139" h="161">
                    <a:moveTo>
                      <a:pt x="92" y="0"/>
                    </a:moveTo>
                    <a:lnTo>
                      <a:pt x="0" y="93"/>
                    </a:lnTo>
                    <a:lnTo>
                      <a:pt x="0" y="94"/>
                    </a:lnTo>
                    <a:lnTo>
                      <a:pt x="1" y="99"/>
                    </a:lnTo>
                    <a:lnTo>
                      <a:pt x="3" y="105"/>
                    </a:lnTo>
                    <a:lnTo>
                      <a:pt x="5" y="111"/>
                    </a:lnTo>
                    <a:lnTo>
                      <a:pt x="8" y="118"/>
                    </a:lnTo>
                    <a:lnTo>
                      <a:pt x="11" y="125"/>
                    </a:lnTo>
                    <a:lnTo>
                      <a:pt x="16" y="132"/>
                    </a:lnTo>
                    <a:lnTo>
                      <a:pt x="19" y="139"/>
                    </a:lnTo>
                    <a:lnTo>
                      <a:pt x="23" y="145"/>
                    </a:lnTo>
                    <a:lnTo>
                      <a:pt x="29" y="151"/>
                    </a:lnTo>
                    <a:lnTo>
                      <a:pt x="35" y="157"/>
                    </a:lnTo>
                    <a:lnTo>
                      <a:pt x="42" y="161"/>
                    </a:lnTo>
                    <a:lnTo>
                      <a:pt x="131" y="110"/>
                    </a:lnTo>
                    <a:lnTo>
                      <a:pt x="132" y="106"/>
                    </a:lnTo>
                    <a:lnTo>
                      <a:pt x="135" y="94"/>
                    </a:lnTo>
                    <a:lnTo>
                      <a:pt x="138" y="79"/>
                    </a:lnTo>
                    <a:lnTo>
                      <a:pt x="139" y="60"/>
                    </a:lnTo>
                    <a:lnTo>
                      <a:pt x="137" y="41"/>
                    </a:lnTo>
                    <a:lnTo>
                      <a:pt x="129" y="23"/>
                    </a:lnTo>
                    <a:lnTo>
                      <a:pt x="115" y="8"/>
                    </a:lnTo>
                    <a:lnTo>
                      <a:pt x="9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40" name="Freeform 36"/>
              <p:cNvSpPr>
                <a:spLocks/>
              </p:cNvSpPr>
              <p:nvPr/>
            </p:nvSpPr>
            <p:spPr bwMode="auto">
              <a:xfrm>
                <a:off x="3149" y="3091"/>
                <a:ext cx="109" cy="75"/>
              </a:xfrm>
              <a:custGeom>
                <a:avLst/>
                <a:gdLst>
                  <a:gd name="T0" fmla="*/ 99 w 325"/>
                  <a:gd name="T1" fmla="*/ 1 h 226"/>
                  <a:gd name="T2" fmla="*/ 96 w 325"/>
                  <a:gd name="T3" fmla="*/ 5 h 226"/>
                  <a:gd name="T4" fmla="*/ 89 w 325"/>
                  <a:gd name="T5" fmla="*/ 10 h 226"/>
                  <a:gd name="T6" fmla="*/ 82 w 325"/>
                  <a:gd name="T7" fmla="*/ 14 h 226"/>
                  <a:gd name="T8" fmla="*/ 75 w 325"/>
                  <a:gd name="T9" fmla="*/ 17 h 226"/>
                  <a:gd name="T10" fmla="*/ 68 w 325"/>
                  <a:gd name="T11" fmla="*/ 21 h 226"/>
                  <a:gd name="T12" fmla="*/ 61 w 325"/>
                  <a:gd name="T13" fmla="*/ 27 h 226"/>
                  <a:gd name="T14" fmla="*/ 55 w 325"/>
                  <a:gd name="T15" fmla="*/ 34 h 226"/>
                  <a:gd name="T16" fmla="*/ 51 w 325"/>
                  <a:gd name="T17" fmla="*/ 39 h 226"/>
                  <a:gd name="T18" fmla="*/ 41 w 325"/>
                  <a:gd name="T19" fmla="*/ 47 h 226"/>
                  <a:gd name="T20" fmla="*/ 31 w 325"/>
                  <a:gd name="T21" fmla="*/ 55 h 226"/>
                  <a:gd name="T22" fmla="*/ 23 w 325"/>
                  <a:gd name="T23" fmla="*/ 60 h 226"/>
                  <a:gd name="T24" fmla="*/ 22 w 325"/>
                  <a:gd name="T25" fmla="*/ 60 h 226"/>
                  <a:gd name="T26" fmla="*/ 21 w 325"/>
                  <a:gd name="T27" fmla="*/ 58 h 226"/>
                  <a:gd name="T28" fmla="*/ 18 w 325"/>
                  <a:gd name="T29" fmla="*/ 56 h 226"/>
                  <a:gd name="T30" fmla="*/ 14 w 325"/>
                  <a:gd name="T31" fmla="*/ 55 h 226"/>
                  <a:gd name="T32" fmla="*/ 5 w 325"/>
                  <a:gd name="T33" fmla="*/ 58 h 226"/>
                  <a:gd name="T34" fmla="*/ 0 w 325"/>
                  <a:gd name="T35" fmla="*/ 66 h 226"/>
                  <a:gd name="T36" fmla="*/ 0 w 325"/>
                  <a:gd name="T37" fmla="*/ 69 h 226"/>
                  <a:gd name="T38" fmla="*/ 1 w 325"/>
                  <a:gd name="T39" fmla="*/ 73 h 226"/>
                  <a:gd name="T40" fmla="*/ 8 w 325"/>
                  <a:gd name="T41" fmla="*/ 73 h 226"/>
                  <a:gd name="T42" fmla="*/ 12 w 325"/>
                  <a:gd name="T43" fmla="*/ 73 h 226"/>
                  <a:gd name="T44" fmla="*/ 15 w 325"/>
                  <a:gd name="T45" fmla="*/ 74 h 226"/>
                  <a:gd name="T46" fmla="*/ 17 w 325"/>
                  <a:gd name="T47" fmla="*/ 75 h 226"/>
                  <a:gd name="T48" fmla="*/ 25 w 325"/>
                  <a:gd name="T49" fmla="*/ 73 h 226"/>
                  <a:gd name="T50" fmla="*/ 63 w 325"/>
                  <a:gd name="T51" fmla="*/ 47 h 226"/>
                  <a:gd name="T52" fmla="*/ 67 w 325"/>
                  <a:gd name="T53" fmla="*/ 45 h 226"/>
                  <a:gd name="T54" fmla="*/ 76 w 325"/>
                  <a:gd name="T55" fmla="*/ 40 h 226"/>
                  <a:gd name="T56" fmla="*/ 86 w 325"/>
                  <a:gd name="T57" fmla="*/ 34 h 226"/>
                  <a:gd name="T58" fmla="*/ 93 w 325"/>
                  <a:gd name="T59" fmla="*/ 27 h 226"/>
                  <a:gd name="T60" fmla="*/ 94 w 325"/>
                  <a:gd name="T61" fmla="*/ 25 h 226"/>
                  <a:gd name="T62" fmla="*/ 98 w 325"/>
                  <a:gd name="T63" fmla="*/ 19 h 226"/>
                  <a:gd name="T64" fmla="*/ 103 w 325"/>
                  <a:gd name="T65" fmla="*/ 13 h 226"/>
                  <a:gd name="T66" fmla="*/ 109 w 325"/>
                  <a:gd name="T67" fmla="*/ 8 h 22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325"/>
                  <a:gd name="T103" fmla="*/ 0 h 226"/>
                  <a:gd name="T104" fmla="*/ 325 w 325"/>
                  <a:gd name="T105" fmla="*/ 226 h 22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325" h="226">
                    <a:moveTo>
                      <a:pt x="299" y="0"/>
                    </a:moveTo>
                    <a:lnTo>
                      <a:pt x="296" y="3"/>
                    </a:lnTo>
                    <a:lnTo>
                      <a:pt x="292" y="7"/>
                    </a:lnTo>
                    <a:lnTo>
                      <a:pt x="285" y="14"/>
                    </a:lnTo>
                    <a:lnTo>
                      <a:pt x="276" y="22"/>
                    </a:lnTo>
                    <a:lnTo>
                      <a:pt x="266" y="30"/>
                    </a:lnTo>
                    <a:lnTo>
                      <a:pt x="256" y="38"/>
                    </a:lnTo>
                    <a:lnTo>
                      <a:pt x="244" y="43"/>
                    </a:lnTo>
                    <a:lnTo>
                      <a:pt x="234" y="47"/>
                    </a:lnTo>
                    <a:lnTo>
                      <a:pt x="224" y="50"/>
                    </a:lnTo>
                    <a:lnTo>
                      <a:pt x="214" y="56"/>
                    </a:lnTo>
                    <a:lnTo>
                      <a:pt x="203" y="64"/>
                    </a:lnTo>
                    <a:lnTo>
                      <a:pt x="191" y="73"/>
                    </a:lnTo>
                    <a:lnTo>
                      <a:pt x="181" y="82"/>
                    </a:lnTo>
                    <a:lnTo>
                      <a:pt x="172" y="92"/>
                    </a:lnTo>
                    <a:lnTo>
                      <a:pt x="164" y="102"/>
                    </a:lnTo>
                    <a:lnTo>
                      <a:pt x="158" y="110"/>
                    </a:lnTo>
                    <a:lnTo>
                      <a:pt x="151" y="119"/>
                    </a:lnTo>
                    <a:lnTo>
                      <a:pt x="138" y="131"/>
                    </a:lnTo>
                    <a:lnTo>
                      <a:pt x="123" y="143"/>
                    </a:lnTo>
                    <a:lnTo>
                      <a:pt x="107" y="154"/>
                    </a:lnTo>
                    <a:lnTo>
                      <a:pt x="92" y="166"/>
                    </a:lnTo>
                    <a:lnTo>
                      <a:pt x="78" y="175"/>
                    </a:lnTo>
                    <a:lnTo>
                      <a:pt x="69" y="181"/>
                    </a:lnTo>
                    <a:lnTo>
                      <a:pt x="66" y="183"/>
                    </a:lnTo>
                    <a:lnTo>
                      <a:pt x="66" y="182"/>
                    </a:lnTo>
                    <a:lnTo>
                      <a:pt x="64" y="179"/>
                    </a:lnTo>
                    <a:lnTo>
                      <a:pt x="62" y="176"/>
                    </a:lnTo>
                    <a:lnTo>
                      <a:pt x="60" y="173"/>
                    </a:lnTo>
                    <a:lnTo>
                      <a:pt x="55" y="169"/>
                    </a:lnTo>
                    <a:lnTo>
                      <a:pt x="50" y="167"/>
                    </a:lnTo>
                    <a:lnTo>
                      <a:pt x="42" y="165"/>
                    </a:lnTo>
                    <a:lnTo>
                      <a:pt x="32" y="166"/>
                    </a:lnTo>
                    <a:lnTo>
                      <a:pt x="14" y="174"/>
                    </a:lnTo>
                    <a:lnTo>
                      <a:pt x="5" y="186"/>
                    </a:lnTo>
                    <a:lnTo>
                      <a:pt x="1" y="199"/>
                    </a:lnTo>
                    <a:lnTo>
                      <a:pt x="1" y="204"/>
                    </a:lnTo>
                    <a:lnTo>
                      <a:pt x="0" y="208"/>
                    </a:lnTo>
                    <a:lnTo>
                      <a:pt x="0" y="214"/>
                    </a:lnTo>
                    <a:lnTo>
                      <a:pt x="3" y="220"/>
                    </a:lnTo>
                    <a:lnTo>
                      <a:pt x="15" y="221"/>
                    </a:lnTo>
                    <a:lnTo>
                      <a:pt x="23" y="220"/>
                    </a:lnTo>
                    <a:lnTo>
                      <a:pt x="29" y="220"/>
                    </a:lnTo>
                    <a:lnTo>
                      <a:pt x="36" y="221"/>
                    </a:lnTo>
                    <a:lnTo>
                      <a:pt x="42" y="221"/>
                    </a:lnTo>
                    <a:lnTo>
                      <a:pt x="46" y="224"/>
                    </a:lnTo>
                    <a:lnTo>
                      <a:pt x="50" y="225"/>
                    </a:lnTo>
                    <a:lnTo>
                      <a:pt x="52" y="226"/>
                    </a:lnTo>
                    <a:lnTo>
                      <a:pt x="53" y="226"/>
                    </a:lnTo>
                    <a:lnTo>
                      <a:pt x="74" y="221"/>
                    </a:lnTo>
                    <a:lnTo>
                      <a:pt x="104" y="195"/>
                    </a:lnTo>
                    <a:lnTo>
                      <a:pt x="188" y="141"/>
                    </a:lnTo>
                    <a:lnTo>
                      <a:pt x="191" y="140"/>
                    </a:lnTo>
                    <a:lnTo>
                      <a:pt x="199" y="135"/>
                    </a:lnTo>
                    <a:lnTo>
                      <a:pt x="212" y="130"/>
                    </a:lnTo>
                    <a:lnTo>
                      <a:pt x="226" y="122"/>
                    </a:lnTo>
                    <a:lnTo>
                      <a:pt x="241" y="113"/>
                    </a:lnTo>
                    <a:lnTo>
                      <a:pt x="256" y="102"/>
                    </a:lnTo>
                    <a:lnTo>
                      <a:pt x="268" y="92"/>
                    </a:lnTo>
                    <a:lnTo>
                      <a:pt x="277" y="81"/>
                    </a:lnTo>
                    <a:lnTo>
                      <a:pt x="278" y="79"/>
                    </a:lnTo>
                    <a:lnTo>
                      <a:pt x="281" y="74"/>
                    </a:lnTo>
                    <a:lnTo>
                      <a:pt x="285" y="67"/>
                    </a:lnTo>
                    <a:lnTo>
                      <a:pt x="291" y="58"/>
                    </a:lnTo>
                    <a:lnTo>
                      <a:pt x="299" y="49"/>
                    </a:lnTo>
                    <a:lnTo>
                      <a:pt x="307" y="40"/>
                    </a:lnTo>
                    <a:lnTo>
                      <a:pt x="316" y="32"/>
                    </a:lnTo>
                    <a:lnTo>
                      <a:pt x="325" y="25"/>
                    </a:lnTo>
                    <a:lnTo>
                      <a:pt x="299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41" name="Freeform 37"/>
              <p:cNvSpPr>
                <a:spLocks/>
              </p:cNvSpPr>
              <p:nvPr/>
            </p:nvSpPr>
            <p:spPr bwMode="auto">
              <a:xfrm>
                <a:off x="3028" y="3151"/>
                <a:ext cx="198" cy="205"/>
              </a:xfrm>
              <a:custGeom>
                <a:avLst/>
                <a:gdLst>
                  <a:gd name="T0" fmla="*/ 126 w 595"/>
                  <a:gd name="T1" fmla="*/ 0 h 613"/>
                  <a:gd name="T2" fmla="*/ 122 w 595"/>
                  <a:gd name="T3" fmla="*/ 1 h 613"/>
                  <a:gd name="T4" fmla="*/ 118 w 595"/>
                  <a:gd name="T5" fmla="*/ 3 h 613"/>
                  <a:gd name="T6" fmla="*/ 113 w 595"/>
                  <a:gd name="T7" fmla="*/ 7 h 613"/>
                  <a:gd name="T8" fmla="*/ 109 w 595"/>
                  <a:gd name="T9" fmla="*/ 11 h 613"/>
                  <a:gd name="T10" fmla="*/ 100 w 595"/>
                  <a:gd name="T11" fmla="*/ 26 h 613"/>
                  <a:gd name="T12" fmla="*/ 85 w 595"/>
                  <a:gd name="T13" fmla="*/ 50 h 613"/>
                  <a:gd name="T14" fmla="*/ 66 w 595"/>
                  <a:gd name="T15" fmla="*/ 81 h 613"/>
                  <a:gd name="T16" fmla="*/ 45 w 595"/>
                  <a:gd name="T17" fmla="*/ 113 h 613"/>
                  <a:gd name="T18" fmla="*/ 26 w 595"/>
                  <a:gd name="T19" fmla="*/ 143 h 613"/>
                  <a:gd name="T20" fmla="*/ 10 w 595"/>
                  <a:gd name="T21" fmla="*/ 168 h 613"/>
                  <a:gd name="T22" fmla="*/ 1 w 595"/>
                  <a:gd name="T23" fmla="*/ 182 h 613"/>
                  <a:gd name="T24" fmla="*/ 8 w 595"/>
                  <a:gd name="T25" fmla="*/ 189 h 613"/>
                  <a:gd name="T26" fmla="*/ 120 w 595"/>
                  <a:gd name="T27" fmla="*/ 13 h 613"/>
                  <a:gd name="T28" fmla="*/ 126 w 595"/>
                  <a:gd name="T29" fmla="*/ 10 h 613"/>
                  <a:gd name="T30" fmla="*/ 130 w 595"/>
                  <a:gd name="T31" fmla="*/ 10 h 613"/>
                  <a:gd name="T32" fmla="*/ 146 w 595"/>
                  <a:gd name="T33" fmla="*/ 14 h 613"/>
                  <a:gd name="T34" fmla="*/ 167 w 595"/>
                  <a:gd name="T35" fmla="*/ 19 h 613"/>
                  <a:gd name="T36" fmla="*/ 182 w 595"/>
                  <a:gd name="T37" fmla="*/ 22 h 613"/>
                  <a:gd name="T38" fmla="*/ 184 w 595"/>
                  <a:gd name="T39" fmla="*/ 22 h 613"/>
                  <a:gd name="T40" fmla="*/ 187 w 595"/>
                  <a:gd name="T41" fmla="*/ 24 h 613"/>
                  <a:gd name="T42" fmla="*/ 188 w 595"/>
                  <a:gd name="T43" fmla="*/ 26 h 613"/>
                  <a:gd name="T44" fmla="*/ 188 w 595"/>
                  <a:gd name="T45" fmla="*/ 27 h 613"/>
                  <a:gd name="T46" fmla="*/ 188 w 595"/>
                  <a:gd name="T47" fmla="*/ 30 h 613"/>
                  <a:gd name="T48" fmla="*/ 184 w 595"/>
                  <a:gd name="T49" fmla="*/ 38 h 613"/>
                  <a:gd name="T50" fmla="*/ 177 w 595"/>
                  <a:gd name="T51" fmla="*/ 46 h 613"/>
                  <a:gd name="T52" fmla="*/ 168 w 595"/>
                  <a:gd name="T53" fmla="*/ 59 h 613"/>
                  <a:gd name="T54" fmla="*/ 152 w 595"/>
                  <a:gd name="T55" fmla="*/ 81 h 613"/>
                  <a:gd name="T56" fmla="*/ 132 w 595"/>
                  <a:gd name="T57" fmla="*/ 107 h 613"/>
                  <a:gd name="T58" fmla="*/ 110 w 595"/>
                  <a:gd name="T59" fmla="*/ 136 h 613"/>
                  <a:gd name="T60" fmla="*/ 91 w 595"/>
                  <a:gd name="T61" fmla="*/ 164 h 613"/>
                  <a:gd name="T62" fmla="*/ 75 w 595"/>
                  <a:gd name="T63" fmla="*/ 185 h 613"/>
                  <a:gd name="T64" fmla="*/ 65 w 595"/>
                  <a:gd name="T65" fmla="*/ 198 h 613"/>
                  <a:gd name="T66" fmla="*/ 72 w 595"/>
                  <a:gd name="T67" fmla="*/ 205 h 613"/>
                  <a:gd name="T68" fmla="*/ 190 w 595"/>
                  <a:gd name="T69" fmla="*/ 46 h 613"/>
                  <a:gd name="T70" fmla="*/ 195 w 595"/>
                  <a:gd name="T71" fmla="*/ 39 h 613"/>
                  <a:gd name="T72" fmla="*/ 198 w 595"/>
                  <a:gd name="T73" fmla="*/ 32 h 613"/>
                  <a:gd name="T74" fmla="*/ 198 w 595"/>
                  <a:gd name="T75" fmla="*/ 26 h 613"/>
                  <a:gd name="T76" fmla="*/ 195 w 595"/>
                  <a:gd name="T77" fmla="*/ 19 h 613"/>
                  <a:gd name="T78" fmla="*/ 189 w 595"/>
                  <a:gd name="T79" fmla="*/ 14 h 613"/>
                  <a:gd name="T80" fmla="*/ 127 w 595"/>
                  <a:gd name="T81" fmla="*/ 0 h 613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595"/>
                  <a:gd name="T124" fmla="*/ 0 h 613"/>
                  <a:gd name="T125" fmla="*/ 595 w 595"/>
                  <a:gd name="T126" fmla="*/ 613 h 613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595" h="613">
                    <a:moveTo>
                      <a:pt x="380" y="1"/>
                    </a:moveTo>
                    <a:lnTo>
                      <a:pt x="378" y="1"/>
                    </a:lnTo>
                    <a:lnTo>
                      <a:pt x="373" y="2"/>
                    </a:lnTo>
                    <a:lnTo>
                      <a:pt x="367" y="4"/>
                    </a:lnTo>
                    <a:lnTo>
                      <a:pt x="361" y="6"/>
                    </a:lnTo>
                    <a:lnTo>
                      <a:pt x="354" y="10"/>
                    </a:lnTo>
                    <a:lnTo>
                      <a:pt x="346" y="14"/>
                    </a:lnTo>
                    <a:lnTo>
                      <a:pt x="339" y="21"/>
                    </a:lnTo>
                    <a:lnTo>
                      <a:pt x="332" y="28"/>
                    </a:lnTo>
                    <a:lnTo>
                      <a:pt x="329" y="33"/>
                    </a:lnTo>
                    <a:lnTo>
                      <a:pt x="318" y="50"/>
                    </a:lnTo>
                    <a:lnTo>
                      <a:pt x="302" y="77"/>
                    </a:lnTo>
                    <a:lnTo>
                      <a:pt x="280" y="109"/>
                    </a:lnTo>
                    <a:lnTo>
                      <a:pt x="255" y="149"/>
                    </a:lnTo>
                    <a:lnTo>
                      <a:pt x="227" y="193"/>
                    </a:lnTo>
                    <a:lnTo>
                      <a:pt x="197" y="241"/>
                    </a:lnTo>
                    <a:lnTo>
                      <a:pt x="166" y="288"/>
                    </a:lnTo>
                    <a:lnTo>
                      <a:pt x="135" y="337"/>
                    </a:lnTo>
                    <a:lnTo>
                      <a:pt x="105" y="385"/>
                    </a:lnTo>
                    <a:lnTo>
                      <a:pt x="77" y="429"/>
                    </a:lnTo>
                    <a:lnTo>
                      <a:pt x="52" y="468"/>
                    </a:lnTo>
                    <a:lnTo>
                      <a:pt x="30" y="501"/>
                    </a:lnTo>
                    <a:lnTo>
                      <a:pt x="14" y="527"/>
                    </a:lnTo>
                    <a:lnTo>
                      <a:pt x="3" y="544"/>
                    </a:lnTo>
                    <a:lnTo>
                      <a:pt x="0" y="550"/>
                    </a:lnTo>
                    <a:lnTo>
                      <a:pt x="23" y="566"/>
                    </a:lnTo>
                    <a:lnTo>
                      <a:pt x="356" y="44"/>
                    </a:lnTo>
                    <a:lnTo>
                      <a:pt x="362" y="38"/>
                    </a:lnTo>
                    <a:lnTo>
                      <a:pt x="370" y="35"/>
                    </a:lnTo>
                    <a:lnTo>
                      <a:pt x="378" y="31"/>
                    </a:lnTo>
                    <a:lnTo>
                      <a:pt x="383" y="29"/>
                    </a:lnTo>
                    <a:lnTo>
                      <a:pt x="392" y="31"/>
                    </a:lnTo>
                    <a:lnTo>
                      <a:pt x="413" y="36"/>
                    </a:lnTo>
                    <a:lnTo>
                      <a:pt x="440" y="43"/>
                    </a:lnTo>
                    <a:lnTo>
                      <a:pt x="470" y="49"/>
                    </a:lnTo>
                    <a:lnTo>
                      <a:pt x="501" y="56"/>
                    </a:lnTo>
                    <a:lnTo>
                      <a:pt x="527" y="62"/>
                    </a:lnTo>
                    <a:lnTo>
                      <a:pt x="546" y="66"/>
                    </a:lnTo>
                    <a:lnTo>
                      <a:pt x="553" y="67"/>
                    </a:lnTo>
                    <a:lnTo>
                      <a:pt x="554" y="67"/>
                    </a:lnTo>
                    <a:lnTo>
                      <a:pt x="559" y="70"/>
                    </a:lnTo>
                    <a:lnTo>
                      <a:pt x="562" y="72"/>
                    </a:lnTo>
                    <a:lnTo>
                      <a:pt x="565" y="77"/>
                    </a:lnTo>
                    <a:lnTo>
                      <a:pt x="565" y="78"/>
                    </a:lnTo>
                    <a:lnTo>
                      <a:pt x="565" y="79"/>
                    </a:lnTo>
                    <a:lnTo>
                      <a:pt x="565" y="80"/>
                    </a:lnTo>
                    <a:lnTo>
                      <a:pt x="565" y="81"/>
                    </a:lnTo>
                    <a:lnTo>
                      <a:pt x="564" y="89"/>
                    </a:lnTo>
                    <a:lnTo>
                      <a:pt x="560" y="99"/>
                    </a:lnTo>
                    <a:lnTo>
                      <a:pt x="552" y="114"/>
                    </a:lnTo>
                    <a:lnTo>
                      <a:pt x="537" y="132"/>
                    </a:lnTo>
                    <a:lnTo>
                      <a:pt x="533" y="138"/>
                    </a:lnTo>
                    <a:lnTo>
                      <a:pt x="522" y="152"/>
                    </a:lnTo>
                    <a:lnTo>
                      <a:pt x="504" y="175"/>
                    </a:lnTo>
                    <a:lnTo>
                      <a:pt x="483" y="205"/>
                    </a:lnTo>
                    <a:lnTo>
                      <a:pt x="457" y="241"/>
                    </a:lnTo>
                    <a:lnTo>
                      <a:pt x="427" y="279"/>
                    </a:lnTo>
                    <a:lnTo>
                      <a:pt x="397" y="321"/>
                    </a:lnTo>
                    <a:lnTo>
                      <a:pt x="364" y="364"/>
                    </a:lnTo>
                    <a:lnTo>
                      <a:pt x="332" y="408"/>
                    </a:lnTo>
                    <a:lnTo>
                      <a:pt x="301" y="450"/>
                    </a:lnTo>
                    <a:lnTo>
                      <a:pt x="272" y="489"/>
                    </a:lnTo>
                    <a:lnTo>
                      <a:pt x="246" y="524"/>
                    </a:lnTo>
                    <a:lnTo>
                      <a:pt x="224" y="553"/>
                    </a:lnTo>
                    <a:lnTo>
                      <a:pt x="207" y="576"/>
                    </a:lnTo>
                    <a:lnTo>
                      <a:pt x="195" y="591"/>
                    </a:lnTo>
                    <a:lnTo>
                      <a:pt x="192" y="596"/>
                    </a:lnTo>
                    <a:lnTo>
                      <a:pt x="215" y="613"/>
                    </a:lnTo>
                    <a:lnTo>
                      <a:pt x="560" y="151"/>
                    </a:lnTo>
                    <a:lnTo>
                      <a:pt x="570" y="139"/>
                    </a:lnTo>
                    <a:lnTo>
                      <a:pt x="578" y="128"/>
                    </a:lnTo>
                    <a:lnTo>
                      <a:pt x="585" y="116"/>
                    </a:lnTo>
                    <a:lnTo>
                      <a:pt x="590" y="105"/>
                    </a:lnTo>
                    <a:lnTo>
                      <a:pt x="594" y="95"/>
                    </a:lnTo>
                    <a:lnTo>
                      <a:pt x="595" y="86"/>
                    </a:lnTo>
                    <a:lnTo>
                      <a:pt x="595" y="77"/>
                    </a:lnTo>
                    <a:lnTo>
                      <a:pt x="593" y="67"/>
                    </a:lnTo>
                    <a:lnTo>
                      <a:pt x="586" y="56"/>
                    </a:lnTo>
                    <a:lnTo>
                      <a:pt x="578" y="47"/>
                    </a:lnTo>
                    <a:lnTo>
                      <a:pt x="568" y="41"/>
                    </a:lnTo>
                    <a:lnTo>
                      <a:pt x="560" y="39"/>
                    </a:lnTo>
                    <a:lnTo>
                      <a:pt x="383" y="0"/>
                    </a:lnTo>
                    <a:lnTo>
                      <a:pt x="380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42" name="Freeform 38"/>
              <p:cNvSpPr>
                <a:spLocks/>
              </p:cNvSpPr>
              <p:nvPr/>
            </p:nvSpPr>
            <p:spPr bwMode="auto">
              <a:xfrm>
                <a:off x="3001" y="3327"/>
                <a:ext cx="56" cy="62"/>
              </a:xfrm>
              <a:custGeom>
                <a:avLst/>
                <a:gdLst>
                  <a:gd name="T0" fmla="*/ 56 w 167"/>
                  <a:gd name="T1" fmla="*/ 31 h 186"/>
                  <a:gd name="T2" fmla="*/ 56 w 167"/>
                  <a:gd name="T3" fmla="*/ 38 h 186"/>
                  <a:gd name="T4" fmla="*/ 54 w 167"/>
                  <a:gd name="T5" fmla="*/ 43 h 186"/>
                  <a:gd name="T6" fmla="*/ 51 w 167"/>
                  <a:gd name="T7" fmla="*/ 48 h 186"/>
                  <a:gd name="T8" fmla="*/ 48 w 167"/>
                  <a:gd name="T9" fmla="*/ 53 h 186"/>
                  <a:gd name="T10" fmla="*/ 44 w 167"/>
                  <a:gd name="T11" fmla="*/ 57 h 186"/>
                  <a:gd name="T12" fmla="*/ 39 w 167"/>
                  <a:gd name="T13" fmla="*/ 60 h 186"/>
                  <a:gd name="T14" fmla="*/ 34 w 167"/>
                  <a:gd name="T15" fmla="*/ 61 h 186"/>
                  <a:gd name="T16" fmla="*/ 28 w 167"/>
                  <a:gd name="T17" fmla="*/ 62 h 186"/>
                  <a:gd name="T18" fmla="*/ 22 w 167"/>
                  <a:gd name="T19" fmla="*/ 61 h 186"/>
                  <a:gd name="T20" fmla="*/ 17 w 167"/>
                  <a:gd name="T21" fmla="*/ 60 h 186"/>
                  <a:gd name="T22" fmla="*/ 13 w 167"/>
                  <a:gd name="T23" fmla="*/ 57 h 186"/>
                  <a:gd name="T24" fmla="*/ 8 w 167"/>
                  <a:gd name="T25" fmla="*/ 53 h 186"/>
                  <a:gd name="T26" fmla="*/ 5 w 167"/>
                  <a:gd name="T27" fmla="*/ 48 h 186"/>
                  <a:gd name="T28" fmla="*/ 2 w 167"/>
                  <a:gd name="T29" fmla="*/ 43 h 186"/>
                  <a:gd name="T30" fmla="*/ 1 w 167"/>
                  <a:gd name="T31" fmla="*/ 38 h 186"/>
                  <a:gd name="T32" fmla="*/ 0 w 167"/>
                  <a:gd name="T33" fmla="*/ 31 h 186"/>
                  <a:gd name="T34" fmla="*/ 1 w 167"/>
                  <a:gd name="T35" fmla="*/ 25 h 186"/>
                  <a:gd name="T36" fmla="*/ 2 w 167"/>
                  <a:gd name="T37" fmla="*/ 19 h 186"/>
                  <a:gd name="T38" fmla="*/ 5 w 167"/>
                  <a:gd name="T39" fmla="*/ 14 h 186"/>
                  <a:gd name="T40" fmla="*/ 8 w 167"/>
                  <a:gd name="T41" fmla="*/ 9 h 186"/>
                  <a:gd name="T42" fmla="*/ 13 w 167"/>
                  <a:gd name="T43" fmla="*/ 5 h 186"/>
                  <a:gd name="T44" fmla="*/ 17 w 167"/>
                  <a:gd name="T45" fmla="*/ 2 h 186"/>
                  <a:gd name="T46" fmla="*/ 22 w 167"/>
                  <a:gd name="T47" fmla="*/ 1 h 186"/>
                  <a:gd name="T48" fmla="*/ 28 w 167"/>
                  <a:gd name="T49" fmla="*/ 0 h 186"/>
                  <a:gd name="T50" fmla="*/ 34 w 167"/>
                  <a:gd name="T51" fmla="*/ 1 h 186"/>
                  <a:gd name="T52" fmla="*/ 39 w 167"/>
                  <a:gd name="T53" fmla="*/ 2 h 186"/>
                  <a:gd name="T54" fmla="*/ 44 w 167"/>
                  <a:gd name="T55" fmla="*/ 5 h 186"/>
                  <a:gd name="T56" fmla="*/ 48 w 167"/>
                  <a:gd name="T57" fmla="*/ 9 h 186"/>
                  <a:gd name="T58" fmla="*/ 51 w 167"/>
                  <a:gd name="T59" fmla="*/ 14 h 186"/>
                  <a:gd name="T60" fmla="*/ 54 w 167"/>
                  <a:gd name="T61" fmla="*/ 19 h 186"/>
                  <a:gd name="T62" fmla="*/ 56 w 167"/>
                  <a:gd name="T63" fmla="*/ 25 h 186"/>
                  <a:gd name="T64" fmla="*/ 56 w 167"/>
                  <a:gd name="T65" fmla="*/ 31 h 18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67"/>
                  <a:gd name="T100" fmla="*/ 0 h 186"/>
                  <a:gd name="T101" fmla="*/ 167 w 167"/>
                  <a:gd name="T102" fmla="*/ 186 h 18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67" h="186">
                    <a:moveTo>
                      <a:pt x="167" y="93"/>
                    </a:moveTo>
                    <a:lnTo>
                      <a:pt x="166" y="113"/>
                    </a:lnTo>
                    <a:lnTo>
                      <a:pt x="160" y="130"/>
                    </a:lnTo>
                    <a:lnTo>
                      <a:pt x="152" y="145"/>
                    </a:lnTo>
                    <a:lnTo>
                      <a:pt x="143" y="159"/>
                    </a:lnTo>
                    <a:lnTo>
                      <a:pt x="131" y="170"/>
                    </a:lnTo>
                    <a:lnTo>
                      <a:pt x="116" y="179"/>
                    </a:lnTo>
                    <a:lnTo>
                      <a:pt x="101" y="184"/>
                    </a:lnTo>
                    <a:lnTo>
                      <a:pt x="84" y="186"/>
                    </a:lnTo>
                    <a:lnTo>
                      <a:pt x="67" y="184"/>
                    </a:lnTo>
                    <a:lnTo>
                      <a:pt x="51" y="179"/>
                    </a:lnTo>
                    <a:lnTo>
                      <a:pt x="38" y="170"/>
                    </a:lnTo>
                    <a:lnTo>
                      <a:pt x="25" y="159"/>
                    </a:lnTo>
                    <a:lnTo>
                      <a:pt x="15" y="145"/>
                    </a:lnTo>
                    <a:lnTo>
                      <a:pt x="7" y="130"/>
                    </a:lnTo>
                    <a:lnTo>
                      <a:pt x="2" y="113"/>
                    </a:lnTo>
                    <a:lnTo>
                      <a:pt x="0" y="93"/>
                    </a:lnTo>
                    <a:lnTo>
                      <a:pt x="2" y="75"/>
                    </a:lnTo>
                    <a:lnTo>
                      <a:pt x="7" y="57"/>
                    </a:lnTo>
                    <a:lnTo>
                      <a:pt x="15" y="41"/>
                    </a:lnTo>
                    <a:lnTo>
                      <a:pt x="25" y="28"/>
                    </a:lnTo>
                    <a:lnTo>
                      <a:pt x="38" y="16"/>
                    </a:lnTo>
                    <a:lnTo>
                      <a:pt x="51" y="7"/>
                    </a:lnTo>
                    <a:lnTo>
                      <a:pt x="67" y="3"/>
                    </a:lnTo>
                    <a:lnTo>
                      <a:pt x="84" y="0"/>
                    </a:lnTo>
                    <a:lnTo>
                      <a:pt x="101" y="3"/>
                    </a:lnTo>
                    <a:lnTo>
                      <a:pt x="116" y="7"/>
                    </a:lnTo>
                    <a:lnTo>
                      <a:pt x="131" y="16"/>
                    </a:lnTo>
                    <a:lnTo>
                      <a:pt x="143" y="28"/>
                    </a:lnTo>
                    <a:lnTo>
                      <a:pt x="152" y="41"/>
                    </a:lnTo>
                    <a:lnTo>
                      <a:pt x="160" y="57"/>
                    </a:lnTo>
                    <a:lnTo>
                      <a:pt x="166" y="75"/>
                    </a:lnTo>
                    <a:lnTo>
                      <a:pt x="167" y="9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43" name="Freeform 39"/>
              <p:cNvSpPr>
                <a:spLocks/>
              </p:cNvSpPr>
              <p:nvPr/>
            </p:nvSpPr>
            <p:spPr bwMode="auto">
              <a:xfrm>
                <a:off x="2886" y="3343"/>
                <a:ext cx="49" cy="54"/>
              </a:xfrm>
              <a:custGeom>
                <a:avLst/>
                <a:gdLst>
                  <a:gd name="T0" fmla="*/ 49 w 148"/>
                  <a:gd name="T1" fmla="*/ 27 h 160"/>
                  <a:gd name="T2" fmla="*/ 49 w 148"/>
                  <a:gd name="T3" fmla="*/ 32 h 160"/>
                  <a:gd name="T4" fmla="*/ 47 w 148"/>
                  <a:gd name="T5" fmla="*/ 37 h 160"/>
                  <a:gd name="T6" fmla="*/ 45 w 148"/>
                  <a:gd name="T7" fmla="*/ 42 h 160"/>
                  <a:gd name="T8" fmla="*/ 42 w 148"/>
                  <a:gd name="T9" fmla="*/ 46 h 160"/>
                  <a:gd name="T10" fmla="*/ 38 w 148"/>
                  <a:gd name="T11" fmla="*/ 49 h 160"/>
                  <a:gd name="T12" fmla="*/ 34 w 148"/>
                  <a:gd name="T13" fmla="*/ 52 h 160"/>
                  <a:gd name="T14" fmla="*/ 29 w 148"/>
                  <a:gd name="T15" fmla="*/ 54 h 160"/>
                  <a:gd name="T16" fmla="*/ 25 w 148"/>
                  <a:gd name="T17" fmla="*/ 54 h 160"/>
                  <a:gd name="T18" fmla="*/ 20 w 148"/>
                  <a:gd name="T19" fmla="*/ 54 h 160"/>
                  <a:gd name="T20" fmla="*/ 15 w 148"/>
                  <a:gd name="T21" fmla="*/ 52 h 160"/>
                  <a:gd name="T22" fmla="*/ 11 w 148"/>
                  <a:gd name="T23" fmla="*/ 49 h 160"/>
                  <a:gd name="T24" fmla="*/ 7 w 148"/>
                  <a:gd name="T25" fmla="*/ 46 h 160"/>
                  <a:gd name="T26" fmla="*/ 4 w 148"/>
                  <a:gd name="T27" fmla="*/ 42 h 160"/>
                  <a:gd name="T28" fmla="*/ 2 w 148"/>
                  <a:gd name="T29" fmla="*/ 37 h 160"/>
                  <a:gd name="T30" fmla="*/ 0 w 148"/>
                  <a:gd name="T31" fmla="*/ 32 h 160"/>
                  <a:gd name="T32" fmla="*/ 0 w 148"/>
                  <a:gd name="T33" fmla="*/ 27 h 160"/>
                  <a:gd name="T34" fmla="*/ 0 w 148"/>
                  <a:gd name="T35" fmla="*/ 22 h 160"/>
                  <a:gd name="T36" fmla="*/ 2 w 148"/>
                  <a:gd name="T37" fmla="*/ 17 h 160"/>
                  <a:gd name="T38" fmla="*/ 4 w 148"/>
                  <a:gd name="T39" fmla="*/ 12 h 160"/>
                  <a:gd name="T40" fmla="*/ 7 w 148"/>
                  <a:gd name="T41" fmla="*/ 8 h 160"/>
                  <a:gd name="T42" fmla="*/ 11 w 148"/>
                  <a:gd name="T43" fmla="*/ 5 h 160"/>
                  <a:gd name="T44" fmla="*/ 15 w 148"/>
                  <a:gd name="T45" fmla="*/ 2 h 160"/>
                  <a:gd name="T46" fmla="*/ 20 w 148"/>
                  <a:gd name="T47" fmla="*/ 0 h 160"/>
                  <a:gd name="T48" fmla="*/ 25 w 148"/>
                  <a:gd name="T49" fmla="*/ 0 h 160"/>
                  <a:gd name="T50" fmla="*/ 29 w 148"/>
                  <a:gd name="T51" fmla="*/ 0 h 160"/>
                  <a:gd name="T52" fmla="*/ 34 w 148"/>
                  <a:gd name="T53" fmla="*/ 2 h 160"/>
                  <a:gd name="T54" fmla="*/ 38 w 148"/>
                  <a:gd name="T55" fmla="*/ 5 h 160"/>
                  <a:gd name="T56" fmla="*/ 42 w 148"/>
                  <a:gd name="T57" fmla="*/ 8 h 160"/>
                  <a:gd name="T58" fmla="*/ 45 w 148"/>
                  <a:gd name="T59" fmla="*/ 12 h 160"/>
                  <a:gd name="T60" fmla="*/ 47 w 148"/>
                  <a:gd name="T61" fmla="*/ 17 h 160"/>
                  <a:gd name="T62" fmla="*/ 49 w 148"/>
                  <a:gd name="T63" fmla="*/ 22 h 160"/>
                  <a:gd name="T64" fmla="*/ 49 w 148"/>
                  <a:gd name="T65" fmla="*/ 27 h 160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48"/>
                  <a:gd name="T100" fmla="*/ 0 h 160"/>
                  <a:gd name="T101" fmla="*/ 148 w 148"/>
                  <a:gd name="T102" fmla="*/ 160 h 160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48" h="160">
                    <a:moveTo>
                      <a:pt x="148" y="80"/>
                    </a:moveTo>
                    <a:lnTo>
                      <a:pt x="147" y="96"/>
                    </a:lnTo>
                    <a:lnTo>
                      <a:pt x="143" y="111"/>
                    </a:lnTo>
                    <a:lnTo>
                      <a:pt x="136" y="125"/>
                    </a:lnTo>
                    <a:lnTo>
                      <a:pt x="127" y="136"/>
                    </a:lnTo>
                    <a:lnTo>
                      <a:pt x="116" y="146"/>
                    </a:lnTo>
                    <a:lnTo>
                      <a:pt x="103" y="153"/>
                    </a:lnTo>
                    <a:lnTo>
                      <a:pt x="88" y="159"/>
                    </a:lnTo>
                    <a:lnTo>
                      <a:pt x="74" y="160"/>
                    </a:lnTo>
                    <a:lnTo>
                      <a:pt x="59" y="159"/>
                    </a:lnTo>
                    <a:lnTo>
                      <a:pt x="45" y="153"/>
                    </a:lnTo>
                    <a:lnTo>
                      <a:pt x="33" y="146"/>
                    </a:lnTo>
                    <a:lnTo>
                      <a:pt x="22" y="136"/>
                    </a:lnTo>
                    <a:lnTo>
                      <a:pt x="13" y="125"/>
                    </a:lnTo>
                    <a:lnTo>
                      <a:pt x="6" y="111"/>
                    </a:lnTo>
                    <a:lnTo>
                      <a:pt x="1" y="96"/>
                    </a:lnTo>
                    <a:lnTo>
                      <a:pt x="0" y="80"/>
                    </a:lnTo>
                    <a:lnTo>
                      <a:pt x="1" y="65"/>
                    </a:lnTo>
                    <a:lnTo>
                      <a:pt x="6" y="49"/>
                    </a:lnTo>
                    <a:lnTo>
                      <a:pt x="13" y="35"/>
                    </a:lnTo>
                    <a:lnTo>
                      <a:pt x="22" y="24"/>
                    </a:lnTo>
                    <a:lnTo>
                      <a:pt x="33" y="14"/>
                    </a:lnTo>
                    <a:lnTo>
                      <a:pt x="45" y="7"/>
                    </a:lnTo>
                    <a:lnTo>
                      <a:pt x="59" y="1"/>
                    </a:lnTo>
                    <a:lnTo>
                      <a:pt x="74" y="0"/>
                    </a:lnTo>
                    <a:lnTo>
                      <a:pt x="88" y="1"/>
                    </a:lnTo>
                    <a:lnTo>
                      <a:pt x="103" y="7"/>
                    </a:lnTo>
                    <a:lnTo>
                      <a:pt x="116" y="14"/>
                    </a:lnTo>
                    <a:lnTo>
                      <a:pt x="127" y="24"/>
                    </a:lnTo>
                    <a:lnTo>
                      <a:pt x="136" y="35"/>
                    </a:lnTo>
                    <a:lnTo>
                      <a:pt x="143" y="49"/>
                    </a:lnTo>
                    <a:lnTo>
                      <a:pt x="147" y="65"/>
                    </a:lnTo>
                    <a:lnTo>
                      <a:pt x="148" y="8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44" name="Freeform 40"/>
              <p:cNvSpPr>
                <a:spLocks/>
              </p:cNvSpPr>
              <p:nvPr/>
            </p:nvSpPr>
            <p:spPr bwMode="auto">
              <a:xfrm>
                <a:off x="2880" y="3335"/>
                <a:ext cx="229" cy="71"/>
              </a:xfrm>
              <a:custGeom>
                <a:avLst/>
                <a:gdLst>
                  <a:gd name="T0" fmla="*/ 77 w 686"/>
                  <a:gd name="T1" fmla="*/ 71 h 213"/>
                  <a:gd name="T2" fmla="*/ 89 w 686"/>
                  <a:gd name="T3" fmla="*/ 69 h 213"/>
                  <a:gd name="T4" fmla="*/ 134 w 686"/>
                  <a:gd name="T5" fmla="*/ 69 h 213"/>
                  <a:gd name="T6" fmla="*/ 146 w 686"/>
                  <a:gd name="T7" fmla="*/ 69 h 213"/>
                  <a:gd name="T8" fmla="*/ 146 w 686"/>
                  <a:gd name="T9" fmla="*/ 62 h 213"/>
                  <a:gd name="T10" fmla="*/ 182 w 686"/>
                  <a:gd name="T11" fmla="*/ 60 h 213"/>
                  <a:gd name="T12" fmla="*/ 184 w 686"/>
                  <a:gd name="T13" fmla="*/ 67 h 213"/>
                  <a:gd name="T14" fmla="*/ 210 w 686"/>
                  <a:gd name="T15" fmla="*/ 58 h 213"/>
                  <a:gd name="T16" fmla="*/ 229 w 686"/>
                  <a:gd name="T17" fmla="*/ 19 h 213"/>
                  <a:gd name="T18" fmla="*/ 160 w 686"/>
                  <a:gd name="T19" fmla="*/ 0 h 213"/>
                  <a:gd name="T20" fmla="*/ 160 w 686"/>
                  <a:gd name="T21" fmla="*/ 0 h 213"/>
                  <a:gd name="T22" fmla="*/ 157 w 686"/>
                  <a:gd name="T23" fmla="*/ 0 h 213"/>
                  <a:gd name="T24" fmla="*/ 153 w 686"/>
                  <a:gd name="T25" fmla="*/ 0 h 213"/>
                  <a:gd name="T26" fmla="*/ 147 w 686"/>
                  <a:gd name="T27" fmla="*/ 1 h 213"/>
                  <a:gd name="T28" fmla="*/ 141 w 686"/>
                  <a:gd name="T29" fmla="*/ 1 h 213"/>
                  <a:gd name="T30" fmla="*/ 133 w 686"/>
                  <a:gd name="T31" fmla="*/ 2 h 213"/>
                  <a:gd name="T32" fmla="*/ 125 w 686"/>
                  <a:gd name="T33" fmla="*/ 3 h 213"/>
                  <a:gd name="T34" fmla="*/ 117 w 686"/>
                  <a:gd name="T35" fmla="*/ 4 h 213"/>
                  <a:gd name="T36" fmla="*/ 107 w 686"/>
                  <a:gd name="T37" fmla="*/ 5 h 213"/>
                  <a:gd name="T38" fmla="*/ 98 w 686"/>
                  <a:gd name="T39" fmla="*/ 6 h 213"/>
                  <a:gd name="T40" fmla="*/ 89 w 686"/>
                  <a:gd name="T41" fmla="*/ 8 h 213"/>
                  <a:gd name="T42" fmla="*/ 80 w 686"/>
                  <a:gd name="T43" fmla="*/ 10 h 213"/>
                  <a:gd name="T44" fmla="*/ 71 w 686"/>
                  <a:gd name="T45" fmla="*/ 12 h 213"/>
                  <a:gd name="T46" fmla="*/ 62 w 686"/>
                  <a:gd name="T47" fmla="*/ 15 h 213"/>
                  <a:gd name="T48" fmla="*/ 55 w 686"/>
                  <a:gd name="T49" fmla="*/ 17 h 213"/>
                  <a:gd name="T50" fmla="*/ 48 w 686"/>
                  <a:gd name="T51" fmla="*/ 20 h 213"/>
                  <a:gd name="T52" fmla="*/ 16 w 686"/>
                  <a:gd name="T53" fmla="*/ 27 h 213"/>
                  <a:gd name="T54" fmla="*/ 0 w 686"/>
                  <a:gd name="T55" fmla="*/ 35 h 213"/>
                  <a:gd name="T56" fmla="*/ 0 w 686"/>
                  <a:gd name="T57" fmla="*/ 48 h 213"/>
                  <a:gd name="T58" fmla="*/ 0 w 686"/>
                  <a:gd name="T59" fmla="*/ 48 h 213"/>
                  <a:gd name="T60" fmla="*/ 2 w 686"/>
                  <a:gd name="T61" fmla="*/ 49 h 213"/>
                  <a:gd name="T62" fmla="*/ 3 w 686"/>
                  <a:gd name="T63" fmla="*/ 50 h 213"/>
                  <a:gd name="T64" fmla="*/ 5 w 686"/>
                  <a:gd name="T65" fmla="*/ 52 h 213"/>
                  <a:gd name="T66" fmla="*/ 8 w 686"/>
                  <a:gd name="T67" fmla="*/ 54 h 213"/>
                  <a:gd name="T68" fmla="*/ 12 w 686"/>
                  <a:gd name="T69" fmla="*/ 55 h 213"/>
                  <a:gd name="T70" fmla="*/ 16 w 686"/>
                  <a:gd name="T71" fmla="*/ 57 h 213"/>
                  <a:gd name="T72" fmla="*/ 20 w 686"/>
                  <a:gd name="T73" fmla="*/ 60 h 213"/>
                  <a:gd name="T74" fmla="*/ 26 w 686"/>
                  <a:gd name="T75" fmla="*/ 62 h 213"/>
                  <a:gd name="T76" fmla="*/ 31 w 686"/>
                  <a:gd name="T77" fmla="*/ 64 h 213"/>
                  <a:gd name="T78" fmla="*/ 38 w 686"/>
                  <a:gd name="T79" fmla="*/ 66 h 213"/>
                  <a:gd name="T80" fmla="*/ 45 w 686"/>
                  <a:gd name="T81" fmla="*/ 68 h 213"/>
                  <a:gd name="T82" fmla="*/ 52 w 686"/>
                  <a:gd name="T83" fmla="*/ 69 h 213"/>
                  <a:gd name="T84" fmla="*/ 60 w 686"/>
                  <a:gd name="T85" fmla="*/ 70 h 213"/>
                  <a:gd name="T86" fmla="*/ 68 w 686"/>
                  <a:gd name="T87" fmla="*/ 71 h 213"/>
                  <a:gd name="T88" fmla="*/ 77 w 686"/>
                  <a:gd name="T89" fmla="*/ 71 h 213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686"/>
                  <a:gd name="T136" fmla="*/ 0 h 213"/>
                  <a:gd name="T137" fmla="*/ 686 w 686"/>
                  <a:gd name="T138" fmla="*/ 213 h 213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686" h="213">
                    <a:moveTo>
                      <a:pt x="230" y="213"/>
                    </a:moveTo>
                    <a:lnTo>
                      <a:pt x="267" y="208"/>
                    </a:lnTo>
                    <a:lnTo>
                      <a:pt x="401" y="208"/>
                    </a:lnTo>
                    <a:lnTo>
                      <a:pt x="437" y="208"/>
                    </a:lnTo>
                    <a:lnTo>
                      <a:pt x="437" y="185"/>
                    </a:lnTo>
                    <a:lnTo>
                      <a:pt x="544" y="181"/>
                    </a:lnTo>
                    <a:lnTo>
                      <a:pt x="552" y="202"/>
                    </a:lnTo>
                    <a:lnTo>
                      <a:pt x="628" y="174"/>
                    </a:lnTo>
                    <a:lnTo>
                      <a:pt x="686" y="58"/>
                    </a:lnTo>
                    <a:lnTo>
                      <a:pt x="480" y="0"/>
                    </a:lnTo>
                    <a:lnTo>
                      <a:pt x="478" y="0"/>
                    </a:lnTo>
                    <a:lnTo>
                      <a:pt x="470" y="0"/>
                    </a:lnTo>
                    <a:lnTo>
                      <a:pt x="457" y="1"/>
                    </a:lnTo>
                    <a:lnTo>
                      <a:pt x="441" y="2"/>
                    </a:lnTo>
                    <a:lnTo>
                      <a:pt x="422" y="3"/>
                    </a:lnTo>
                    <a:lnTo>
                      <a:pt x="399" y="6"/>
                    </a:lnTo>
                    <a:lnTo>
                      <a:pt x="375" y="8"/>
                    </a:lnTo>
                    <a:lnTo>
                      <a:pt x="349" y="11"/>
                    </a:lnTo>
                    <a:lnTo>
                      <a:pt x="321" y="15"/>
                    </a:lnTo>
                    <a:lnTo>
                      <a:pt x="293" y="19"/>
                    </a:lnTo>
                    <a:lnTo>
                      <a:pt x="266" y="25"/>
                    </a:lnTo>
                    <a:lnTo>
                      <a:pt x="239" y="31"/>
                    </a:lnTo>
                    <a:lnTo>
                      <a:pt x="212" y="36"/>
                    </a:lnTo>
                    <a:lnTo>
                      <a:pt x="187" y="44"/>
                    </a:lnTo>
                    <a:lnTo>
                      <a:pt x="164" y="52"/>
                    </a:lnTo>
                    <a:lnTo>
                      <a:pt x="145" y="61"/>
                    </a:lnTo>
                    <a:lnTo>
                      <a:pt x="48" y="82"/>
                    </a:lnTo>
                    <a:lnTo>
                      <a:pt x="0" y="106"/>
                    </a:lnTo>
                    <a:lnTo>
                      <a:pt x="0" y="144"/>
                    </a:lnTo>
                    <a:lnTo>
                      <a:pt x="1" y="145"/>
                    </a:lnTo>
                    <a:lnTo>
                      <a:pt x="5" y="147"/>
                    </a:lnTo>
                    <a:lnTo>
                      <a:pt x="9" y="151"/>
                    </a:lnTo>
                    <a:lnTo>
                      <a:pt x="16" y="155"/>
                    </a:lnTo>
                    <a:lnTo>
                      <a:pt x="25" y="161"/>
                    </a:lnTo>
                    <a:lnTo>
                      <a:pt x="35" y="166"/>
                    </a:lnTo>
                    <a:lnTo>
                      <a:pt x="48" y="172"/>
                    </a:lnTo>
                    <a:lnTo>
                      <a:pt x="61" y="179"/>
                    </a:lnTo>
                    <a:lnTo>
                      <a:pt x="77" y="186"/>
                    </a:lnTo>
                    <a:lnTo>
                      <a:pt x="94" y="193"/>
                    </a:lnTo>
                    <a:lnTo>
                      <a:pt x="113" y="198"/>
                    </a:lnTo>
                    <a:lnTo>
                      <a:pt x="134" y="203"/>
                    </a:lnTo>
                    <a:lnTo>
                      <a:pt x="155" y="207"/>
                    </a:lnTo>
                    <a:lnTo>
                      <a:pt x="179" y="211"/>
                    </a:lnTo>
                    <a:lnTo>
                      <a:pt x="204" y="213"/>
                    </a:lnTo>
                    <a:lnTo>
                      <a:pt x="230" y="2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45" name="Freeform 41"/>
              <p:cNvSpPr>
                <a:spLocks/>
              </p:cNvSpPr>
              <p:nvPr/>
            </p:nvSpPr>
            <p:spPr bwMode="auto">
              <a:xfrm>
                <a:off x="2941" y="3307"/>
                <a:ext cx="125" cy="51"/>
              </a:xfrm>
              <a:custGeom>
                <a:avLst/>
                <a:gdLst>
                  <a:gd name="T0" fmla="*/ 8 w 375"/>
                  <a:gd name="T1" fmla="*/ 42 h 154"/>
                  <a:gd name="T2" fmla="*/ 8 w 375"/>
                  <a:gd name="T3" fmla="*/ 35 h 154"/>
                  <a:gd name="T4" fmla="*/ 0 w 375"/>
                  <a:gd name="T5" fmla="*/ 30 h 154"/>
                  <a:gd name="T6" fmla="*/ 0 w 375"/>
                  <a:gd name="T7" fmla="*/ 19 h 154"/>
                  <a:gd name="T8" fmla="*/ 1 w 375"/>
                  <a:gd name="T9" fmla="*/ 18 h 154"/>
                  <a:gd name="T10" fmla="*/ 1 w 375"/>
                  <a:gd name="T11" fmla="*/ 17 h 154"/>
                  <a:gd name="T12" fmla="*/ 3 w 375"/>
                  <a:gd name="T13" fmla="*/ 16 h 154"/>
                  <a:gd name="T14" fmla="*/ 5 w 375"/>
                  <a:gd name="T15" fmla="*/ 15 h 154"/>
                  <a:gd name="T16" fmla="*/ 8 w 375"/>
                  <a:gd name="T17" fmla="*/ 13 h 154"/>
                  <a:gd name="T18" fmla="*/ 11 w 375"/>
                  <a:gd name="T19" fmla="*/ 11 h 154"/>
                  <a:gd name="T20" fmla="*/ 15 w 375"/>
                  <a:gd name="T21" fmla="*/ 10 h 154"/>
                  <a:gd name="T22" fmla="*/ 19 w 375"/>
                  <a:gd name="T23" fmla="*/ 7 h 154"/>
                  <a:gd name="T24" fmla="*/ 24 w 375"/>
                  <a:gd name="T25" fmla="*/ 5 h 154"/>
                  <a:gd name="T26" fmla="*/ 30 w 375"/>
                  <a:gd name="T27" fmla="*/ 4 h 154"/>
                  <a:gd name="T28" fmla="*/ 35 w 375"/>
                  <a:gd name="T29" fmla="*/ 2 h 154"/>
                  <a:gd name="T30" fmla="*/ 41 w 375"/>
                  <a:gd name="T31" fmla="*/ 1 h 154"/>
                  <a:gd name="T32" fmla="*/ 47 w 375"/>
                  <a:gd name="T33" fmla="*/ 0 h 154"/>
                  <a:gd name="T34" fmla="*/ 54 w 375"/>
                  <a:gd name="T35" fmla="*/ 0 h 154"/>
                  <a:gd name="T36" fmla="*/ 61 w 375"/>
                  <a:gd name="T37" fmla="*/ 0 h 154"/>
                  <a:gd name="T38" fmla="*/ 68 w 375"/>
                  <a:gd name="T39" fmla="*/ 2 h 154"/>
                  <a:gd name="T40" fmla="*/ 88 w 375"/>
                  <a:gd name="T41" fmla="*/ 4 h 154"/>
                  <a:gd name="T42" fmla="*/ 125 w 375"/>
                  <a:gd name="T43" fmla="*/ 15 h 154"/>
                  <a:gd name="T44" fmla="*/ 124 w 375"/>
                  <a:gd name="T45" fmla="*/ 28 h 154"/>
                  <a:gd name="T46" fmla="*/ 116 w 375"/>
                  <a:gd name="T47" fmla="*/ 32 h 154"/>
                  <a:gd name="T48" fmla="*/ 116 w 375"/>
                  <a:gd name="T49" fmla="*/ 51 h 154"/>
                  <a:gd name="T50" fmla="*/ 8 w 375"/>
                  <a:gd name="T51" fmla="*/ 42 h 154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375"/>
                  <a:gd name="T79" fmla="*/ 0 h 154"/>
                  <a:gd name="T80" fmla="*/ 375 w 375"/>
                  <a:gd name="T81" fmla="*/ 154 h 154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375" h="154">
                    <a:moveTo>
                      <a:pt x="25" y="127"/>
                    </a:moveTo>
                    <a:lnTo>
                      <a:pt x="25" y="107"/>
                    </a:lnTo>
                    <a:lnTo>
                      <a:pt x="0" y="90"/>
                    </a:lnTo>
                    <a:lnTo>
                      <a:pt x="0" y="56"/>
                    </a:lnTo>
                    <a:lnTo>
                      <a:pt x="2" y="55"/>
                    </a:lnTo>
                    <a:lnTo>
                      <a:pt x="4" y="52"/>
                    </a:lnTo>
                    <a:lnTo>
                      <a:pt x="10" y="49"/>
                    </a:lnTo>
                    <a:lnTo>
                      <a:pt x="16" y="44"/>
                    </a:lnTo>
                    <a:lnTo>
                      <a:pt x="24" y="40"/>
                    </a:lnTo>
                    <a:lnTo>
                      <a:pt x="34" y="34"/>
                    </a:lnTo>
                    <a:lnTo>
                      <a:pt x="46" y="29"/>
                    </a:lnTo>
                    <a:lnTo>
                      <a:pt x="58" y="22"/>
                    </a:lnTo>
                    <a:lnTo>
                      <a:pt x="73" y="16"/>
                    </a:lnTo>
                    <a:lnTo>
                      <a:pt x="89" y="12"/>
                    </a:lnTo>
                    <a:lnTo>
                      <a:pt x="105" y="7"/>
                    </a:lnTo>
                    <a:lnTo>
                      <a:pt x="123" y="4"/>
                    </a:lnTo>
                    <a:lnTo>
                      <a:pt x="142" y="1"/>
                    </a:lnTo>
                    <a:lnTo>
                      <a:pt x="162" y="0"/>
                    </a:lnTo>
                    <a:lnTo>
                      <a:pt x="184" y="1"/>
                    </a:lnTo>
                    <a:lnTo>
                      <a:pt x="205" y="5"/>
                    </a:lnTo>
                    <a:lnTo>
                      <a:pt x="263" y="12"/>
                    </a:lnTo>
                    <a:lnTo>
                      <a:pt x="375" y="46"/>
                    </a:lnTo>
                    <a:lnTo>
                      <a:pt x="372" y="86"/>
                    </a:lnTo>
                    <a:lnTo>
                      <a:pt x="347" y="97"/>
                    </a:lnTo>
                    <a:lnTo>
                      <a:pt x="347" y="154"/>
                    </a:lnTo>
                    <a:lnTo>
                      <a:pt x="25" y="12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46" name="Freeform 42"/>
              <p:cNvSpPr>
                <a:spLocks/>
              </p:cNvSpPr>
              <p:nvPr/>
            </p:nvSpPr>
            <p:spPr bwMode="auto">
              <a:xfrm>
                <a:off x="3066" y="3358"/>
                <a:ext cx="47" cy="51"/>
              </a:xfrm>
              <a:custGeom>
                <a:avLst/>
                <a:gdLst>
                  <a:gd name="T0" fmla="*/ 47 w 140"/>
                  <a:gd name="T1" fmla="*/ 30 h 155"/>
                  <a:gd name="T2" fmla="*/ 45 w 140"/>
                  <a:gd name="T3" fmla="*/ 35 h 155"/>
                  <a:gd name="T4" fmla="*/ 43 w 140"/>
                  <a:gd name="T5" fmla="*/ 39 h 155"/>
                  <a:gd name="T6" fmla="*/ 40 w 140"/>
                  <a:gd name="T7" fmla="*/ 43 h 155"/>
                  <a:gd name="T8" fmla="*/ 36 w 140"/>
                  <a:gd name="T9" fmla="*/ 46 h 155"/>
                  <a:gd name="T10" fmla="*/ 32 w 140"/>
                  <a:gd name="T11" fmla="*/ 49 h 155"/>
                  <a:gd name="T12" fmla="*/ 28 w 140"/>
                  <a:gd name="T13" fmla="*/ 50 h 155"/>
                  <a:gd name="T14" fmla="*/ 23 w 140"/>
                  <a:gd name="T15" fmla="*/ 51 h 155"/>
                  <a:gd name="T16" fmla="*/ 18 w 140"/>
                  <a:gd name="T17" fmla="*/ 51 h 155"/>
                  <a:gd name="T18" fmla="*/ 14 w 140"/>
                  <a:gd name="T19" fmla="*/ 49 h 155"/>
                  <a:gd name="T20" fmla="*/ 10 w 140"/>
                  <a:gd name="T21" fmla="*/ 47 h 155"/>
                  <a:gd name="T22" fmla="*/ 6 w 140"/>
                  <a:gd name="T23" fmla="*/ 44 h 155"/>
                  <a:gd name="T24" fmla="*/ 4 w 140"/>
                  <a:gd name="T25" fmla="*/ 41 h 155"/>
                  <a:gd name="T26" fmla="*/ 2 w 140"/>
                  <a:gd name="T27" fmla="*/ 36 h 155"/>
                  <a:gd name="T28" fmla="*/ 0 w 140"/>
                  <a:gd name="T29" fmla="*/ 32 h 155"/>
                  <a:gd name="T30" fmla="*/ 0 w 140"/>
                  <a:gd name="T31" fmla="*/ 27 h 155"/>
                  <a:gd name="T32" fmla="*/ 1 w 140"/>
                  <a:gd name="T33" fmla="*/ 22 h 155"/>
                  <a:gd name="T34" fmla="*/ 2 w 140"/>
                  <a:gd name="T35" fmla="*/ 17 h 155"/>
                  <a:gd name="T36" fmla="*/ 5 w 140"/>
                  <a:gd name="T37" fmla="*/ 12 h 155"/>
                  <a:gd name="T38" fmla="*/ 8 w 140"/>
                  <a:gd name="T39" fmla="*/ 8 h 155"/>
                  <a:gd name="T40" fmla="*/ 11 w 140"/>
                  <a:gd name="T41" fmla="*/ 5 h 155"/>
                  <a:gd name="T42" fmla="*/ 15 w 140"/>
                  <a:gd name="T43" fmla="*/ 3 h 155"/>
                  <a:gd name="T44" fmla="*/ 19 w 140"/>
                  <a:gd name="T45" fmla="*/ 1 h 155"/>
                  <a:gd name="T46" fmla="*/ 24 w 140"/>
                  <a:gd name="T47" fmla="*/ 0 h 155"/>
                  <a:gd name="T48" fmla="*/ 29 w 140"/>
                  <a:gd name="T49" fmla="*/ 0 h 155"/>
                  <a:gd name="T50" fmla="*/ 34 w 140"/>
                  <a:gd name="T51" fmla="*/ 2 h 155"/>
                  <a:gd name="T52" fmla="*/ 37 w 140"/>
                  <a:gd name="T53" fmla="*/ 4 h 155"/>
                  <a:gd name="T54" fmla="*/ 41 w 140"/>
                  <a:gd name="T55" fmla="*/ 7 h 155"/>
                  <a:gd name="T56" fmla="*/ 44 w 140"/>
                  <a:gd name="T57" fmla="*/ 11 h 155"/>
                  <a:gd name="T58" fmla="*/ 46 w 140"/>
                  <a:gd name="T59" fmla="*/ 15 h 155"/>
                  <a:gd name="T60" fmla="*/ 47 w 140"/>
                  <a:gd name="T61" fmla="*/ 19 h 155"/>
                  <a:gd name="T62" fmla="*/ 47 w 140"/>
                  <a:gd name="T63" fmla="*/ 25 h 155"/>
                  <a:gd name="T64" fmla="*/ 47 w 140"/>
                  <a:gd name="T65" fmla="*/ 30 h 15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40"/>
                  <a:gd name="T100" fmla="*/ 0 h 155"/>
                  <a:gd name="T101" fmla="*/ 140 w 140"/>
                  <a:gd name="T102" fmla="*/ 155 h 15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40" h="155">
                    <a:moveTo>
                      <a:pt x="139" y="91"/>
                    </a:moveTo>
                    <a:lnTo>
                      <a:pt x="135" y="105"/>
                    </a:lnTo>
                    <a:lnTo>
                      <a:pt x="128" y="119"/>
                    </a:lnTo>
                    <a:lnTo>
                      <a:pt x="119" y="131"/>
                    </a:lnTo>
                    <a:lnTo>
                      <a:pt x="108" y="141"/>
                    </a:lnTo>
                    <a:lnTo>
                      <a:pt x="96" y="148"/>
                    </a:lnTo>
                    <a:lnTo>
                      <a:pt x="83" y="153"/>
                    </a:lnTo>
                    <a:lnTo>
                      <a:pt x="69" y="155"/>
                    </a:lnTo>
                    <a:lnTo>
                      <a:pt x="55" y="154"/>
                    </a:lnTo>
                    <a:lnTo>
                      <a:pt x="42" y="150"/>
                    </a:lnTo>
                    <a:lnTo>
                      <a:pt x="29" y="143"/>
                    </a:lnTo>
                    <a:lnTo>
                      <a:pt x="19" y="134"/>
                    </a:lnTo>
                    <a:lnTo>
                      <a:pt x="11" y="124"/>
                    </a:lnTo>
                    <a:lnTo>
                      <a:pt x="5" y="110"/>
                    </a:lnTo>
                    <a:lnTo>
                      <a:pt x="1" y="96"/>
                    </a:lnTo>
                    <a:lnTo>
                      <a:pt x="0" y="82"/>
                    </a:lnTo>
                    <a:lnTo>
                      <a:pt x="2" y="66"/>
                    </a:lnTo>
                    <a:lnTo>
                      <a:pt x="7" y="51"/>
                    </a:lnTo>
                    <a:lnTo>
                      <a:pt x="14" y="37"/>
                    </a:lnTo>
                    <a:lnTo>
                      <a:pt x="23" y="25"/>
                    </a:lnTo>
                    <a:lnTo>
                      <a:pt x="33" y="15"/>
                    </a:lnTo>
                    <a:lnTo>
                      <a:pt x="44" y="8"/>
                    </a:lnTo>
                    <a:lnTo>
                      <a:pt x="58" y="2"/>
                    </a:lnTo>
                    <a:lnTo>
                      <a:pt x="71" y="0"/>
                    </a:lnTo>
                    <a:lnTo>
                      <a:pt x="86" y="1"/>
                    </a:lnTo>
                    <a:lnTo>
                      <a:pt x="100" y="6"/>
                    </a:lnTo>
                    <a:lnTo>
                      <a:pt x="111" y="13"/>
                    </a:lnTo>
                    <a:lnTo>
                      <a:pt x="121" y="22"/>
                    </a:lnTo>
                    <a:lnTo>
                      <a:pt x="130" y="32"/>
                    </a:lnTo>
                    <a:lnTo>
                      <a:pt x="136" y="45"/>
                    </a:lnTo>
                    <a:lnTo>
                      <a:pt x="139" y="59"/>
                    </a:lnTo>
                    <a:lnTo>
                      <a:pt x="140" y="75"/>
                    </a:lnTo>
                    <a:lnTo>
                      <a:pt x="139" y="9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47" name="Freeform 43"/>
              <p:cNvSpPr>
                <a:spLocks/>
              </p:cNvSpPr>
              <p:nvPr/>
            </p:nvSpPr>
            <p:spPr bwMode="auto">
              <a:xfrm>
                <a:off x="2956" y="3368"/>
                <a:ext cx="50" cy="52"/>
              </a:xfrm>
              <a:custGeom>
                <a:avLst/>
                <a:gdLst>
                  <a:gd name="T0" fmla="*/ 50 w 149"/>
                  <a:gd name="T1" fmla="*/ 26 h 158"/>
                  <a:gd name="T2" fmla="*/ 50 w 149"/>
                  <a:gd name="T3" fmla="*/ 31 h 158"/>
                  <a:gd name="T4" fmla="*/ 48 w 149"/>
                  <a:gd name="T5" fmla="*/ 36 h 158"/>
                  <a:gd name="T6" fmla="*/ 46 w 149"/>
                  <a:gd name="T7" fmla="*/ 40 h 158"/>
                  <a:gd name="T8" fmla="*/ 43 w 149"/>
                  <a:gd name="T9" fmla="*/ 44 h 158"/>
                  <a:gd name="T10" fmla="*/ 39 w 149"/>
                  <a:gd name="T11" fmla="*/ 47 h 158"/>
                  <a:gd name="T12" fmla="*/ 35 w 149"/>
                  <a:gd name="T13" fmla="*/ 50 h 158"/>
                  <a:gd name="T14" fmla="*/ 30 w 149"/>
                  <a:gd name="T15" fmla="*/ 52 h 158"/>
                  <a:gd name="T16" fmla="*/ 25 w 149"/>
                  <a:gd name="T17" fmla="*/ 52 h 158"/>
                  <a:gd name="T18" fmla="*/ 20 w 149"/>
                  <a:gd name="T19" fmla="*/ 52 h 158"/>
                  <a:gd name="T20" fmla="*/ 15 w 149"/>
                  <a:gd name="T21" fmla="*/ 50 h 158"/>
                  <a:gd name="T22" fmla="*/ 11 w 149"/>
                  <a:gd name="T23" fmla="*/ 47 h 158"/>
                  <a:gd name="T24" fmla="*/ 7 w 149"/>
                  <a:gd name="T25" fmla="*/ 44 h 158"/>
                  <a:gd name="T26" fmla="*/ 4 w 149"/>
                  <a:gd name="T27" fmla="*/ 40 h 158"/>
                  <a:gd name="T28" fmla="*/ 2 w 149"/>
                  <a:gd name="T29" fmla="*/ 36 h 158"/>
                  <a:gd name="T30" fmla="*/ 0 w 149"/>
                  <a:gd name="T31" fmla="*/ 31 h 158"/>
                  <a:gd name="T32" fmla="*/ 0 w 149"/>
                  <a:gd name="T33" fmla="*/ 26 h 158"/>
                  <a:gd name="T34" fmla="*/ 0 w 149"/>
                  <a:gd name="T35" fmla="*/ 21 h 158"/>
                  <a:gd name="T36" fmla="*/ 2 w 149"/>
                  <a:gd name="T37" fmla="*/ 16 h 158"/>
                  <a:gd name="T38" fmla="*/ 4 w 149"/>
                  <a:gd name="T39" fmla="*/ 12 h 158"/>
                  <a:gd name="T40" fmla="*/ 7 w 149"/>
                  <a:gd name="T41" fmla="*/ 7 h 158"/>
                  <a:gd name="T42" fmla="*/ 11 w 149"/>
                  <a:gd name="T43" fmla="*/ 4 h 158"/>
                  <a:gd name="T44" fmla="*/ 15 w 149"/>
                  <a:gd name="T45" fmla="*/ 2 h 158"/>
                  <a:gd name="T46" fmla="*/ 20 w 149"/>
                  <a:gd name="T47" fmla="*/ 0 h 158"/>
                  <a:gd name="T48" fmla="*/ 25 w 149"/>
                  <a:gd name="T49" fmla="*/ 0 h 158"/>
                  <a:gd name="T50" fmla="*/ 30 w 149"/>
                  <a:gd name="T51" fmla="*/ 0 h 158"/>
                  <a:gd name="T52" fmla="*/ 35 w 149"/>
                  <a:gd name="T53" fmla="*/ 2 h 158"/>
                  <a:gd name="T54" fmla="*/ 39 w 149"/>
                  <a:gd name="T55" fmla="*/ 4 h 158"/>
                  <a:gd name="T56" fmla="*/ 43 w 149"/>
                  <a:gd name="T57" fmla="*/ 7 h 158"/>
                  <a:gd name="T58" fmla="*/ 46 w 149"/>
                  <a:gd name="T59" fmla="*/ 12 h 158"/>
                  <a:gd name="T60" fmla="*/ 48 w 149"/>
                  <a:gd name="T61" fmla="*/ 16 h 158"/>
                  <a:gd name="T62" fmla="*/ 50 w 149"/>
                  <a:gd name="T63" fmla="*/ 21 h 158"/>
                  <a:gd name="T64" fmla="*/ 50 w 149"/>
                  <a:gd name="T65" fmla="*/ 26 h 158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49"/>
                  <a:gd name="T100" fmla="*/ 0 h 158"/>
                  <a:gd name="T101" fmla="*/ 149 w 149"/>
                  <a:gd name="T102" fmla="*/ 158 h 158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49" h="158">
                    <a:moveTo>
                      <a:pt x="149" y="79"/>
                    </a:moveTo>
                    <a:lnTo>
                      <a:pt x="148" y="95"/>
                    </a:lnTo>
                    <a:lnTo>
                      <a:pt x="143" y="109"/>
                    </a:lnTo>
                    <a:lnTo>
                      <a:pt x="137" y="123"/>
                    </a:lnTo>
                    <a:lnTo>
                      <a:pt x="127" y="135"/>
                    </a:lnTo>
                    <a:lnTo>
                      <a:pt x="116" y="144"/>
                    </a:lnTo>
                    <a:lnTo>
                      <a:pt x="104" y="152"/>
                    </a:lnTo>
                    <a:lnTo>
                      <a:pt x="89" y="157"/>
                    </a:lnTo>
                    <a:lnTo>
                      <a:pt x="74" y="158"/>
                    </a:lnTo>
                    <a:lnTo>
                      <a:pt x="60" y="157"/>
                    </a:lnTo>
                    <a:lnTo>
                      <a:pt x="46" y="152"/>
                    </a:lnTo>
                    <a:lnTo>
                      <a:pt x="32" y="144"/>
                    </a:lnTo>
                    <a:lnTo>
                      <a:pt x="22" y="135"/>
                    </a:lnTo>
                    <a:lnTo>
                      <a:pt x="12" y="123"/>
                    </a:lnTo>
                    <a:lnTo>
                      <a:pt x="5" y="109"/>
                    </a:lnTo>
                    <a:lnTo>
                      <a:pt x="1" y="95"/>
                    </a:lnTo>
                    <a:lnTo>
                      <a:pt x="0" y="79"/>
                    </a:lnTo>
                    <a:lnTo>
                      <a:pt x="1" y="63"/>
                    </a:lnTo>
                    <a:lnTo>
                      <a:pt x="5" y="48"/>
                    </a:lnTo>
                    <a:lnTo>
                      <a:pt x="12" y="35"/>
                    </a:lnTo>
                    <a:lnTo>
                      <a:pt x="22" y="22"/>
                    </a:lnTo>
                    <a:lnTo>
                      <a:pt x="32" y="13"/>
                    </a:lnTo>
                    <a:lnTo>
                      <a:pt x="46" y="5"/>
                    </a:lnTo>
                    <a:lnTo>
                      <a:pt x="60" y="1"/>
                    </a:lnTo>
                    <a:lnTo>
                      <a:pt x="74" y="0"/>
                    </a:lnTo>
                    <a:lnTo>
                      <a:pt x="89" y="1"/>
                    </a:lnTo>
                    <a:lnTo>
                      <a:pt x="104" y="5"/>
                    </a:lnTo>
                    <a:lnTo>
                      <a:pt x="116" y="13"/>
                    </a:lnTo>
                    <a:lnTo>
                      <a:pt x="127" y="22"/>
                    </a:lnTo>
                    <a:lnTo>
                      <a:pt x="137" y="35"/>
                    </a:lnTo>
                    <a:lnTo>
                      <a:pt x="143" y="48"/>
                    </a:lnTo>
                    <a:lnTo>
                      <a:pt x="148" y="63"/>
                    </a:lnTo>
                    <a:lnTo>
                      <a:pt x="149" y="7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48" name="Freeform 44"/>
              <p:cNvSpPr>
                <a:spLocks/>
              </p:cNvSpPr>
              <p:nvPr/>
            </p:nvSpPr>
            <p:spPr bwMode="auto">
              <a:xfrm>
                <a:off x="2958" y="3370"/>
                <a:ext cx="46" cy="48"/>
              </a:xfrm>
              <a:custGeom>
                <a:avLst/>
                <a:gdLst>
                  <a:gd name="T0" fmla="*/ 46 w 136"/>
                  <a:gd name="T1" fmla="*/ 24 h 145"/>
                  <a:gd name="T2" fmla="*/ 46 w 136"/>
                  <a:gd name="T3" fmla="*/ 29 h 145"/>
                  <a:gd name="T4" fmla="*/ 44 w 136"/>
                  <a:gd name="T5" fmla="*/ 33 h 145"/>
                  <a:gd name="T6" fmla="*/ 42 w 136"/>
                  <a:gd name="T7" fmla="*/ 38 h 145"/>
                  <a:gd name="T8" fmla="*/ 39 w 136"/>
                  <a:gd name="T9" fmla="*/ 41 h 145"/>
                  <a:gd name="T10" fmla="*/ 36 w 136"/>
                  <a:gd name="T11" fmla="*/ 44 h 145"/>
                  <a:gd name="T12" fmla="*/ 32 w 136"/>
                  <a:gd name="T13" fmla="*/ 46 h 145"/>
                  <a:gd name="T14" fmla="*/ 28 w 136"/>
                  <a:gd name="T15" fmla="*/ 48 h 145"/>
                  <a:gd name="T16" fmla="*/ 23 w 136"/>
                  <a:gd name="T17" fmla="*/ 48 h 145"/>
                  <a:gd name="T18" fmla="*/ 19 w 136"/>
                  <a:gd name="T19" fmla="*/ 48 h 145"/>
                  <a:gd name="T20" fmla="*/ 14 w 136"/>
                  <a:gd name="T21" fmla="*/ 46 h 145"/>
                  <a:gd name="T22" fmla="*/ 10 w 136"/>
                  <a:gd name="T23" fmla="*/ 44 h 145"/>
                  <a:gd name="T24" fmla="*/ 7 w 136"/>
                  <a:gd name="T25" fmla="*/ 41 h 145"/>
                  <a:gd name="T26" fmla="*/ 4 w 136"/>
                  <a:gd name="T27" fmla="*/ 38 h 145"/>
                  <a:gd name="T28" fmla="*/ 2 w 136"/>
                  <a:gd name="T29" fmla="*/ 33 h 145"/>
                  <a:gd name="T30" fmla="*/ 1 w 136"/>
                  <a:gd name="T31" fmla="*/ 29 h 145"/>
                  <a:gd name="T32" fmla="*/ 0 w 136"/>
                  <a:gd name="T33" fmla="*/ 24 h 145"/>
                  <a:gd name="T34" fmla="*/ 1 w 136"/>
                  <a:gd name="T35" fmla="*/ 19 h 145"/>
                  <a:gd name="T36" fmla="*/ 2 w 136"/>
                  <a:gd name="T37" fmla="*/ 15 h 145"/>
                  <a:gd name="T38" fmla="*/ 4 w 136"/>
                  <a:gd name="T39" fmla="*/ 11 h 145"/>
                  <a:gd name="T40" fmla="*/ 7 w 136"/>
                  <a:gd name="T41" fmla="*/ 7 h 145"/>
                  <a:gd name="T42" fmla="*/ 10 w 136"/>
                  <a:gd name="T43" fmla="*/ 4 h 145"/>
                  <a:gd name="T44" fmla="*/ 14 w 136"/>
                  <a:gd name="T45" fmla="*/ 2 h 145"/>
                  <a:gd name="T46" fmla="*/ 19 w 136"/>
                  <a:gd name="T47" fmla="*/ 0 h 145"/>
                  <a:gd name="T48" fmla="*/ 23 w 136"/>
                  <a:gd name="T49" fmla="*/ 0 h 145"/>
                  <a:gd name="T50" fmla="*/ 28 w 136"/>
                  <a:gd name="T51" fmla="*/ 0 h 145"/>
                  <a:gd name="T52" fmla="*/ 32 w 136"/>
                  <a:gd name="T53" fmla="*/ 2 h 145"/>
                  <a:gd name="T54" fmla="*/ 36 w 136"/>
                  <a:gd name="T55" fmla="*/ 4 h 145"/>
                  <a:gd name="T56" fmla="*/ 39 w 136"/>
                  <a:gd name="T57" fmla="*/ 7 h 145"/>
                  <a:gd name="T58" fmla="*/ 42 w 136"/>
                  <a:gd name="T59" fmla="*/ 11 h 145"/>
                  <a:gd name="T60" fmla="*/ 44 w 136"/>
                  <a:gd name="T61" fmla="*/ 15 h 145"/>
                  <a:gd name="T62" fmla="*/ 46 w 136"/>
                  <a:gd name="T63" fmla="*/ 19 h 145"/>
                  <a:gd name="T64" fmla="*/ 46 w 136"/>
                  <a:gd name="T65" fmla="*/ 24 h 14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36"/>
                  <a:gd name="T100" fmla="*/ 0 h 145"/>
                  <a:gd name="T101" fmla="*/ 136 w 136"/>
                  <a:gd name="T102" fmla="*/ 145 h 14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36" h="145">
                    <a:moveTo>
                      <a:pt x="136" y="73"/>
                    </a:moveTo>
                    <a:lnTo>
                      <a:pt x="135" y="88"/>
                    </a:lnTo>
                    <a:lnTo>
                      <a:pt x="131" y="101"/>
                    </a:lnTo>
                    <a:lnTo>
                      <a:pt x="125" y="114"/>
                    </a:lnTo>
                    <a:lnTo>
                      <a:pt x="116" y="124"/>
                    </a:lnTo>
                    <a:lnTo>
                      <a:pt x="106" y="133"/>
                    </a:lnTo>
                    <a:lnTo>
                      <a:pt x="94" y="140"/>
                    </a:lnTo>
                    <a:lnTo>
                      <a:pt x="82" y="144"/>
                    </a:lnTo>
                    <a:lnTo>
                      <a:pt x="68" y="145"/>
                    </a:lnTo>
                    <a:lnTo>
                      <a:pt x="55" y="144"/>
                    </a:lnTo>
                    <a:lnTo>
                      <a:pt x="42" y="140"/>
                    </a:lnTo>
                    <a:lnTo>
                      <a:pt x="31" y="133"/>
                    </a:lnTo>
                    <a:lnTo>
                      <a:pt x="21" y="124"/>
                    </a:lnTo>
                    <a:lnTo>
                      <a:pt x="12" y="114"/>
                    </a:lnTo>
                    <a:lnTo>
                      <a:pt x="6" y="101"/>
                    </a:lnTo>
                    <a:lnTo>
                      <a:pt x="2" y="88"/>
                    </a:lnTo>
                    <a:lnTo>
                      <a:pt x="0" y="73"/>
                    </a:lnTo>
                    <a:lnTo>
                      <a:pt x="2" y="58"/>
                    </a:lnTo>
                    <a:lnTo>
                      <a:pt x="6" y="44"/>
                    </a:lnTo>
                    <a:lnTo>
                      <a:pt x="12" y="32"/>
                    </a:lnTo>
                    <a:lnTo>
                      <a:pt x="21" y="22"/>
                    </a:lnTo>
                    <a:lnTo>
                      <a:pt x="31" y="13"/>
                    </a:lnTo>
                    <a:lnTo>
                      <a:pt x="42" y="6"/>
                    </a:lnTo>
                    <a:lnTo>
                      <a:pt x="55" y="1"/>
                    </a:lnTo>
                    <a:lnTo>
                      <a:pt x="68" y="0"/>
                    </a:lnTo>
                    <a:lnTo>
                      <a:pt x="82" y="1"/>
                    </a:lnTo>
                    <a:lnTo>
                      <a:pt x="94" y="6"/>
                    </a:lnTo>
                    <a:lnTo>
                      <a:pt x="106" y="13"/>
                    </a:lnTo>
                    <a:lnTo>
                      <a:pt x="116" y="22"/>
                    </a:lnTo>
                    <a:lnTo>
                      <a:pt x="125" y="32"/>
                    </a:lnTo>
                    <a:lnTo>
                      <a:pt x="131" y="44"/>
                    </a:lnTo>
                    <a:lnTo>
                      <a:pt x="135" y="58"/>
                    </a:lnTo>
                    <a:lnTo>
                      <a:pt x="136" y="7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49" name="Freeform 45"/>
              <p:cNvSpPr>
                <a:spLocks/>
              </p:cNvSpPr>
              <p:nvPr/>
            </p:nvSpPr>
            <p:spPr bwMode="auto">
              <a:xfrm>
                <a:off x="2960" y="3368"/>
                <a:ext cx="50" cy="52"/>
              </a:xfrm>
              <a:custGeom>
                <a:avLst/>
                <a:gdLst>
                  <a:gd name="T0" fmla="*/ 50 w 149"/>
                  <a:gd name="T1" fmla="*/ 26 h 158"/>
                  <a:gd name="T2" fmla="*/ 50 w 149"/>
                  <a:gd name="T3" fmla="*/ 31 h 158"/>
                  <a:gd name="T4" fmla="*/ 48 w 149"/>
                  <a:gd name="T5" fmla="*/ 36 h 158"/>
                  <a:gd name="T6" fmla="*/ 46 w 149"/>
                  <a:gd name="T7" fmla="*/ 40 h 158"/>
                  <a:gd name="T8" fmla="*/ 43 w 149"/>
                  <a:gd name="T9" fmla="*/ 44 h 158"/>
                  <a:gd name="T10" fmla="*/ 39 w 149"/>
                  <a:gd name="T11" fmla="*/ 47 h 158"/>
                  <a:gd name="T12" fmla="*/ 35 w 149"/>
                  <a:gd name="T13" fmla="*/ 50 h 158"/>
                  <a:gd name="T14" fmla="*/ 30 w 149"/>
                  <a:gd name="T15" fmla="*/ 52 h 158"/>
                  <a:gd name="T16" fmla="*/ 25 w 149"/>
                  <a:gd name="T17" fmla="*/ 52 h 158"/>
                  <a:gd name="T18" fmla="*/ 20 w 149"/>
                  <a:gd name="T19" fmla="*/ 52 h 158"/>
                  <a:gd name="T20" fmla="*/ 15 w 149"/>
                  <a:gd name="T21" fmla="*/ 50 h 158"/>
                  <a:gd name="T22" fmla="*/ 11 w 149"/>
                  <a:gd name="T23" fmla="*/ 47 h 158"/>
                  <a:gd name="T24" fmla="*/ 8 w 149"/>
                  <a:gd name="T25" fmla="*/ 44 h 158"/>
                  <a:gd name="T26" fmla="*/ 4 w 149"/>
                  <a:gd name="T27" fmla="*/ 40 h 158"/>
                  <a:gd name="T28" fmla="*/ 2 w 149"/>
                  <a:gd name="T29" fmla="*/ 36 h 158"/>
                  <a:gd name="T30" fmla="*/ 0 w 149"/>
                  <a:gd name="T31" fmla="*/ 31 h 158"/>
                  <a:gd name="T32" fmla="*/ 0 w 149"/>
                  <a:gd name="T33" fmla="*/ 26 h 158"/>
                  <a:gd name="T34" fmla="*/ 0 w 149"/>
                  <a:gd name="T35" fmla="*/ 21 h 158"/>
                  <a:gd name="T36" fmla="*/ 2 w 149"/>
                  <a:gd name="T37" fmla="*/ 16 h 158"/>
                  <a:gd name="T38" fmla="*/ 4 w 149"/>
                  <a:gd name="T39" fmla="*/ 12 h 158"/>
                  <a:gd name="T40" fmla="*/ 8 w 149"/>
                  <a:gd name="T41" fmla="*/ 7 h 158"/>
                  <a:gd name="T42" fmla="*/ 11 w 149"/>
                  <a:gd name="T43" fmla="*/ 4 h 158"/>
                  <a:gd name="T44" fmla="*/ 15 w 149"/>
                  <a:gd name="T45" fmla="*/ 2 h 158"/>
                  <a:gd name="T46" fmla="*/ 20 w 149"/>
                  <a:gd name="T47" fmla="*/ 0 h 158"/>
                  <a:gd name="T48" fmla="*/ 25 w 149"/>
                  <a:gd name="T49" fmla="*/ 0 h 158"/>
                  <a:gd name="T50" fmla="*/ 30 w 149"/>
                  <a:gd name="T51" fmla="*/ 0 h 158"/>
                  <a:gd name="T52" fmla="*/ 35 w 149"/>
                  <a:gd name="T53" fmla="*/ 2 h 158"/>
                  <a:gd name="T54" fmla="*/ 39 w 149"/>
                  <a:gd name="T55" fmla="*/ 4 h 158"/>
                  <a:gd name="T56" fmla="*/ 43 w 149"/>
                  <a:gd name="T57" fmla="*/ 7 h 158"/>
                  <a:gd name="T58" fmla="*/ 46 w 149"/>
                  <a:gd name="T59" fmla="*/ 12 h 158"/>
                  <a:gd name="T60" fmla="*/ 48 w 149"/>
                  <a:gd name="T61" fmla="*/ 16 h 158"/>
                  <a:gd name="T62" fmla="*/ 50 w 149"/>
                  <a:gd name="T63" fmla="*/ 21 h 158"/>
                  <a:gd name="T64" fmla="*/ 50 w 149"/>
                  <a:gd name="T65" fmla="*/ 26 h 158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49"/>
                  <a:gd name="T100" fmla="*/ 0 h 158"/>
                  <a:gd name="T101" fmla="*/ 149 w 149"/>
                  <a:gd name="T102" fmla="*/ 158 h 158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49" h="158">
                    <a:moveTo>
                      <a:pt x="149" y="79"/>
                    </a:moveTo>
                    <a:lnTo>
                      <a:pt x="148" y="95"/>
                    </a:lnTo>
                    <a:lnTo>
                      <a:pt x="144" y="109"/>
                    </a:lnTo>
                    <a:lnTo>
                      <a:pt x="137" y="123"/>
                    </a:lnTo>
                    <a:lnTo>
                      <a:pt x="128" y="135"/>
                    </a:lnTo>
                    <a:lnTo>
                      <a:pt x="117" y="144"/>
                    </a:lnTo>
                    <a:lnTo>
                      <a:pt x="104" y="152"/>
                    </a:lnTo>
                    <a:lnTo>
                      <a:pt x="89" y="157"/>
                    </a:lnTo>
                    <a:lnTo>
                      <a:pt x="75" y="158"/>
                    </a:lnTo>
                    <a:lnTo>
                      <a:pt x="60" y="157"/>
                    </a:lnTo>
                    <a:lnTo>
                      <a:pt x="46" y="152"/>
                    </a:lnTo>
                    <a:lnTo>
                      <a:pt x="33" y="144"/>
                    </a:lnTo>
                    <a:lnTo>
                      <a:pt x="23" y="135"/>
                    </a:lnTo>
                    <a:lnTo>
                      <a:pt x="12" y="123"/>
                    </a:lnTo>
                    <a:lnTo>
                      <a:pt x="6" y="109"/>
                    </a:lnTo>
                    <a:lnTo>
                      <a:pt x="1" y="95"/>
                    </a:lnTo>
                    <a:lnTo>
                      <a:pt x="0" y="79"/>
                    </a:lnTo>
                    <a:lnTo>
                      <a:pt x="1" y="63"/>
                    </a:lnTo>
                    <a:lnTo>
                      <a:pt x="6" y="48"/>
                    </a:lnTo>
                    <a:lnTo>
                      <a:pt x="12" y="35"/>
                    </a:lnTo>
                    <a:lnTo>
                      <a:pt x="23" y="22"/>
                    </a:lnTo>
                    <a:lnTo>
                      <a:pt x="33" y="13"/>
                    </a:lnTo>
                    <a:lnTo>
                      <a:pt x="46" y="5"/>
                    </a:lnTo>
                    <a:lnTo>
                      <a:pt x="60" y="1"/>
                    </a:lnTo>
                    <a:lnTo>
                      <a:pt x="75" y="0"/>
                    </a:lnTo>
                    <a:lnTo>
                      <a:pt x="89" y="1"/>
                    </a:lnTo>
                    <a:lnTo>
                      <a:pt x="104" y="5"/>
                    </a:lnTo>
                    <a:lnTo>
                      <a:pt x="117" y="13"/>
                    </a:lnTo>
                    <a:lnTo>
                      <a:pt x="128" y="22"/>
                    </a:lnTo>
                    <a:lnTo>
                      <a:pt x="137" y="35"/>
                    </a:lnTo>
                    <a:lnTo>
                      <a:pt x="144" y="48"/>
                    </a:lnTo>
                    <a:lnTo>
                      <a:pt x="148" y="63"/>
                    </a:lnTo>
                    <a:lnTo>
                      <a:pt x="149" y="7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50" name="Freeform 46"/>
              <p:cNvSpPr>
                <a:spLocks/>
              </p:cNvSpPr>
              <p:nvPr/>
            </p:nvSpPr>
            <p:spPr bwMode="auto">
              <a:xfrm>
                <a:off x="2964" y="3372"/>
                <a:ext cx="42" cy="44"/>
              </a:xfrm>
              <a:custGeom>
                <a:avLst/>
                <a:gdLst>
                  <a:gd name="T0" fmla="*/ 42 w 125"/>
                  <a:gd name="T1" fmla="*/ 22 h 134"/>
                  <a:gd name="T2" fmla="*/ 42 w 125"/>
                  <a:gd name="T3" fmla="*/ 26 h 134"/>
                  <a:gd name="T4" fmla="*/ 40 w 125"/>
                  <a:gd name="T5" fmla="*/ 31 h 134"/>
                  <a:gd name="T6" fmla="*/ 39 w 125"/>
                  <a:gd name="T7" fmla="*/ 34 h 134"/>
                  <a:gd name="T8" fmla="*/ 36 w 125"/>
                  <a:gd name="T9" fmla="*/ 37 h 134"/>
                  <a:gd name="T10" fmla="*/ 33 w 125"/>
                  <a:gd name="T11" fmla="*/ 40 h 134"/>
                  <a:gd name="T12" fmla="*/ 29 w 125"/>
                  <a:gd name="T13" fmla="*/ 42 h 134"/>
                  <a:gd name="T14" fmla="*/ 25 w 125"/>
                  <a:gd name="T15" fmla="*/ 43 h 134"/>
                  <a:gd name="T16" fmla="*/ 21 w 125"/>
                  <a:gd name="T17" fmla="*/ 44 h 134"/>
                  <a:gd name="T18" fmla="*/ 17 w 125"/>
                  <a:gd name="T19" fmla="*/ 43 h 134"/>
                  <a:gd name="T20" fmla="*/ 13 w 125"/>
                  <a:gd name="T21" fmla="*/ 42 h 134"/>
                  <a:gd name="T22" fmla="*/ 9 w 125"/>
                  <a:gd name="T23" fmla="*/ 40 h 134"/>
                  <a:gd name="T24" fmla="*/ 6 w 125"/>
                  <a:gd name="T25" fmla="*/ 37 h 134"/>
                  <a:gd name="T26" fmla="*/ 4 w 125"/>
                  <a:gd name="T27" fmla="*/ 34 h 134"/>
                  <a:gd name="T28" fmla="*/ 2 w 125"/>
                  <a:gd name="T29" fmla="*/ 31 h 134"/>
                  <a:gd name="T30" fmla="*/ 1 w 125"/>
                  <a:gd name="T31" fmla="*/ 26 h 134"/>
                  <a:gd name="T32" fmla="*/ 0 w 125"/>
                  <a:gd name="T33" fmla="*/ 22 h 134"/>
                  <a:gd name="T34" fmla="*/ 1 w 125"/>
                  <a:gd name="T35" fmla="*/ 17 h 134"/>
                  <a:gd name="T36" fmla="*/ 2 w 125"/>
                  <a:gd name="T37" fmla="*/ 13 h 134"/>
                  <a:gd name="T38" fmla="*/ 4 w 125"/>
                  <a:gd name="T39" fmla="*/ 10 h 134"/>
                  <a:gd name="T40" fmla="*/ 6 w 125"/>
                  <a:gd name="T41" fmla="*/ 6 h 134"/>
                  <a:gd name="T42" fmla="*/ 9 w 125"/>
                  <a:gd name="T43" fmla="*/ 4 h 134"/>
                  <a:gd name="T44" fmla="*/ 13 w 125"/>
                  <a:gd name="T45" fmla="*/ 2 h 134"/>
                  <a:gd name="T46" fmla="*/ 17 w 125"/>
                  <a:gd name="T47" fmla="*/ 0 h 134"/>
                  <a:gd name="T48" fmla="*/ 21 w 125"/>
                  <a:gd name="T49" fmla="*/ 0 h 134"/>
                  <a:gd name="T50" fmla="*/ 25 w 125"/>
                  <a:gd name="T51" fmla="*/ 0 h 134"/>
                  <a:gd name="T52" fmla="*/ 29 w 125"/>
                  <a:gd name="T53" fmla="*/ 2 h 134"/>
                  <a:gd name="T54" fmla="*/ 33 w 125"/>
                  <a:gd name="T55" fmla="*/ 4 h 134"/>
                  <a:gd name="T56" fmla="*/ 36 w 125"/>
                  <a:gd name="T57" fmla="*/ 6 h 134"/>
                  <a:gd name="T58" fmla="*/ 39 w 125"/>
                  <a:gd name="T59" fmla="*/ 10 h 134"/>
                  <a:gd name="T60" fmla="*/ 40 w 125"/>
                  <a:gd name="T61" fmla="*/ 13 h 134"/>
                  <a:gd name="T62" fmla="*/ 42 w 125"/>
                  <a:gd name="T63" fmla="*/ 17 h 134"/>
                  <a:gd name="T64" fmla="*/ 42 w 125"/>
                  <a:gd name="T65" fmla="*/ 22 h 134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25"/>
                  <a:gd name="T100" fmla="*/ 0 h 134"/>
                  <a:gd name="T101" fmla="*/ 125 w 125"/>
                  <a:gd name="T102" fmla="*/ 134 h 134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25" h="134">
                    <a:moveTo>
                      <a:pt x="125" y="67"/>
                    </a:moveTo>
                    <a:lnTo>
                      <a:pt x="124" y="80"/>
                    </a:lnTo>
                    <a:lnTo>
                      <a:pt x="120" y="93"/>
                    </a:lnTo>
                    <a:lnTo>
                      <a:pt x="115" y="104"/>
                    </a:lnTo>
                    <a:lnTo>
                      <a:pt x="107" y="113"/>
                    </a:lnTo>
                    <a:lnTo>
                      <a:pt x="98" y="122"/>
                    </a:lnTo>
                    <a:lnTo>
                      <a:pt x="86" y="128"/>
                    </a:lnTo>
                    <a:lnTo>
                      <a:pt x="75" y="132"/>
                    </a:lnTo>
                    <a:lnTo>
                      <a:pt x="63" y="134"/>
                    </a:lnTo>
                    <a:lnTo>
                      <a:pt x="50" y="132"/>
                    </a:lnTo>
                    <a:lnTo>
                      <a:pt x="38" y="128"/>
                    </a:lnTo>
                    <a:lnTo>
                      <a:pt x="28" y="122"/>
                    </a:lnTo>
                    <a:lnTo>
                      <a:pt x="19" y="113"/>
                    </a:lnTo>
                    <a:lnTo>
                      <a:pt x="11" y="104"/>
                    </a:lnTo>
                    <a:lnTo>
                      <a:pt x="5" y="93"/>
                    </a:lnTo>
                    <a:lnTo>
                      <a:pt x="2" y="80"/>
                    </a:lnTo>
                    <a:lnTo>
                      <a:pt x="0" y="67"/>
                    </a:lnTo>
                    <a:lnTo>
                      <a:pt x="2" y="53"/>
                    </a:lnTo>
                    <a:lnTo>
                      <a:pt x="5" y="41"/>
                    </a:lnTo>
                    <a:lnTo>
                      <a:pt x="11" y="29"/>
                    </a:lnTo>
                    <a:lnTo>
                      <a:pt x="19" y="19"/>
                    </a:lnTo>
                    <a:lnTo>
                      <a:pt x="28" y="11"/>
                    </a:lnTo>
                    <a:lnTo>
                      <a:pt x="38" y="6"/>
                    </a:lnTo>
                    <a:lnTo>
                      <a:pt x="50" y="1"/>
                    </a:lnTo>
                    <a:lnTo>
                      <a:pt x="63" y="0"/>
                    </a:lnTo>
                    <a:lnTo>
                      <a:pt x="75" y="1"/>
                    </a:lnTo>
                    <a:lnTo>
                      <a:pt x="86" y="6"/>
                    </a:lnTo>
                    <a:lnTo>
                      <a:pt x="98" y="11"/>
                    </a:lnTo>
                    <a:lnTo>
                      <a:pt x="107" y="19"/>
                    </a:lnTo>
                    <a:lnTo>
                      <a:pt x="115" y="29"/>
                    </a:lnTo>
                    <a:lnTo>
                      <a:pt x="120" y="41"/>
                    </a:lnTo>
                    <a:lnTo>
                      <a:pt x="124" y="53"/>
                    </a:lnTo>
                    <a:lnTo>
                      <a:pt x="125" y="6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51" name="Freeform 47"/>
              <p:cNvSpPr>
                <a:spLocks/>
              </p:cNvSpPr>
              <p:nvPr/>
            </p:nvSpPr>
            <p:spPr bwMode="auto">
              <a:xfrm>
                <a:off x="2974" y="3381"/>
                <a:ext cx="23" cy="26"/>
              </a:xfrm>
              <a:custGeom>
                <a:avLst/>
                <a:gdLst>
                  <a:gd name="T0" fmla="*/ 23 w 70"/>
                  <a:gd name="T1" fmla="*/ 13 h 79"/>
                  <a:gd name="T2" fmla="*/ 23 w 70"/>
                  <a:gd name="T3" fmla="*/ 16 h 79"/>
                  <a:gd name="T4" fmla="*/ 22 w 70"/>
                  <a:gd name="T5" fmla="*/ 18 h 79"/>
                  <a:gd name="T6" fmla="*/ 21 w 70"/>
                  <a:gd name="T7" fmla="*/ 20 h 79"/>
                  <a:gd name="T8" fmla="*/ 20 w 70"/>
                  <a:gd name="T9" fmla="*/ 22 h 79"/>
                  <a:gd name="T10" fmla="*/ 18 w 70"/>
                  <a:gd name="T11" fmla="*/ 24 h 79"/>
                  <a:gd name="T12" fmla="*/ 16 w 70"/>
                  <a:gd name="T13" fmla="*/ 25 h 79"/>
                  <a:gd name="T14" fmla="*/ 14 w 70"/>
                  <a:gd name="T15" fmla="*/ 26 h 79"/>
                  <a:gd name="T16" fmla="*/ 12 w 70"/>
                  <a:gd name="T17" fmla="*/ 26 h 79"/>
                  <a:gd name="T18" fmla="*/ 9 w 70"/>
                  <a:gd name="T19" fmla="*/ 26 h 79"/>
                  <a:gd name="T20" fmla="*/ 7 w 70"/>
                  <a:gd name="T21" fmla="*/ 25 h 79"/>
                  <a:gd name="T22" fmla="*/ 5 w 70"/>
                  <a:gd name="T23" fmla="*/ 24 h 79"/>
                  <a:gd name="T24" fmla="*/ 3 w 70"/>
                  <a:gd name="T25" fmla="*/ 22 h 79"/>
                  <a:gd name="T26" fmla="*/ 2 w 70"/>
                  <a:gd name="T27" fmla="*/ 20 h 79"/>
                  <a:gd name="T28" fmla="*/ 1 w 70"/>
                  <a:gd name="T29" fmla="*/ 18 h 79"/>
                  <a:gd name="T30" fmla="*/ 0 w 70"/>
                  <a:gd name="T31" fmla="*/ 16 h 79"/>
                  <a:gd name="T32" fmla="*/ 0 w 70"/>
                  <a:gd name="T33" fmla="*/ 13 h 79"/>
                  <a:gd name="T34" fmla="*/ 0 w 70"/>
                  <a:gd name="T35" fmla="*/ 11 h 79"/>
                  <a:gd name="T36" fmla="*/ 1 w 70"/>
                  <a:gd name="T37" fmla="*/ 8 h 79"/>
                  <a:gd name="T38" fmla="*/ 2 w 70"/>
                  <a:gd name="T39" fmla="*/ 6 h 79"/>
                  <a:gd name="T40" fmla="*/ 3 w 70"/>
                  <a:gd name="T41" fmla="*/ 4 h 79"/>
                  <a:gd name="T42" fmla="*/ 5 w 70"/>
                  <a:gd name="T43" fmla="*/ 2 h 79"/>
                  <a:gd name="T44" fmla="*/ 7 w 70"/>
                  <a:gd name="T45" fmla="*/ 1 h 79"/>
                  <a:gd name="T46" fmla="*/ 9 w 70"/>
                  <a:gd name="T47" fmla="*/ 0 h 79"/>
                  <a:gd name="T48" fmla="*/ 12 w 70"/>
                  <a:gd name="T49" fmla="*/ 0 h 79"/>
                  <a:gd name="T50" fmla="*/ 14 w 70"/>
                  <a:gd name="T51" fmla="*/ 0 h 79"/>
                  <a:gd name="T52" fmla="*/ 16 w 70"/>
                  <a:gd name="T53" fmla="*/ 1 h 79"/>
                  <a:gd name="T54" fmla="*/ 18 w 70"/>
                  <a:gd name="T55" fmla="*/ 2 h 79"/>
                  <a:gd name="T56" fmla="*/ 20 w 70"/>
                  <a:gd name="T57" fmla="*/ 4 h 79"/>
                  <a:gd name="T58" fmla="*/ 21 w 70"/>
                  <a:gd name="T59" fmla="*/ 6 h 79"/>
                  <a:gd name="T60" fmla="*/ 22 w 70"/>
                  <a:gd name="T61" fmla="*/ 8 h 79"/>
                  <a:gd name="T62" fmla="*/ 23 w 70"/>
                  <a:gd name="T63" fmla="*/ 11 h 79"/>
                  <a:gd name="T64" fmla="*/ 23 w 70"/>
                  <a:gd name="T65" fmla="*/ 13 h 79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70"/>
                  <a:gd name="T100" fmla="*/ 0 h 79"/>
                  <a:gd name="T101" fmla="*/ 70 w 70"/>
                  <a:gd name="T102" fmla="*/ 79 h 79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70" h="79">
                    <a:moveTo>
                      <a:pt x="70" y="40"/>
                    </a:moveTo>
                    <a:lnTo>
                      <a:pt x="69" y="48"/>
                    </a:lnTo>
                    <a:lnTo>
                      <a:pt x="68" y="55"/>
                    </a:lnTo>
                    <a:lnTo>
                      <a:pt x="64" y="61"/>
                    </a:lnTo>
                    <a:lnTo>
                      <a:pt x="60" y="68"/>
                    </a:lnTo>
                    <a:lnTo>
                      <a:pt x="54" y="73"/>
                    </a:lnTo>
                    <a:lnTo>
                      <a:pt x="48" y="76"/>
                    </a:lnTo>
                    <a:lnTo>
                      <a:pt x="42" y="78"/>
                    </a:lnTo>
                    <a:lnTo>
                      <a:pt x="35" y="79"/>
                    </a:lnTo>
                    <a:lnTo>
                      <a:pt x="28" y="78"/>
                    </a:lnTo>
                    <a:lnTo>
                      <a:pt x="21" y="76"/>
                    </a:lnTo>
                    <a:lnTo>
                      <a:pt x="15" y="73"/>
                    </a:lnTo>
                    <a:lnTo>
                      <a:pt x="10" y="68"/>
                    </a:lnTo>
                    <a:lnTo>
                      <a:pt x="5" y="61"/>
                    </a:lnTo>
                    <a:lnTo>
                      <a:pt x="2" y="55"/>
                    </a:lnTo>
                    <a:lnTo>
                      <a:pt x="1" y="48"/>
                    </a:lnTo>
                    <a:lnTo>
                      <a:pt x="0" y="40"/>
                    </a:lnTo>
                    <a:lnTo>
                      <a:pt x="1" y="32"/>
                    </a:lnTo>
                    <a:lnTo>
                      <a:pt x="2" y="25"/>
                    </a:lnTo>
                    <a:lnTo>
                      <a:pt x="5" y="18"/>
                    </a:lnTo>
                    <a:lnTo>
                      <a:pt x="10" y="11"/>
                    </a:lnTo>
                    <a:lnTo>
                      <a:pt x="15" y="7"/>
                    </a:lnTo>
                    <a:lnTo>
                      <a:pt x="21" y="4"/>
                    </a:lnTo>
                    <a:lnTo>
                      <a:pt x="28" y="1"/>
                    </a:lnTo>
                    <a:lnTo>
                      <a:pt x="35" y="0"/>
                    </a:lnTo>
                    <a:lnTo>
                      <a:pt x="42" y="1"/>
                    </a:lnTo>
                    <a:lnTo>
                      <a:pt x="48" y="4"/>
                    </a:lnTo>
                    <a:lnTo>
                      <a:pt x="54" y="7"/>
                    </a:lnTo>
                    <a:lnTo>
                      <a:pt x="60" y="11"/>
                    </a:lnTo>
                    <a:lnTo>
                      <a:pt x="64" y="18"/>
                    </a:lnTo>
                    <a:lnTo>
                      <a:pt x="68" y="25"/>
                    </a:lnTo>
                    <a:lnTo>
                      <a:pt x="69" y="32"/>
                    </a:lnTo>
                    <a:lnTo>
                      <a:pt x="70" y="4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52" name="Freeform 48"/>
              <p:cNvSpPr>
                <a:spLocks/>
              </p:cNvSpPr>
              <p:nvPr/>
            </p:nvSpPr>
            <p:spPr bwMode="auto">
              <a:xfrm>
                <a:off x="3056" y="3353"/>
                <a:ext cx="56" cy="61"/>
              </a:xfrm>
              <a:custGeom>
                <a:avLst/>
                <a:gdLst>
                  <a:gd name="T0" fmla="*/ 55 w 169"/>
                  <a:gd name="T1" fmla="*/ 36 h 185"/>
                  <a:gd name="T2" fmla="*/ 53 w 169"/>
                  <a:gd name="T3" fmla="*/ 42 h 185"/>
                  <a:gd name="T4" fmla="*/ 51 w 169"/>
                  <a:gd name="T5" fmla="*/ 47 h 185"/>
                  <a:gd name="T6" fmla="*/ 47 w 169"/>
                  <a:gd name="T7" fmla="*/ 52 h 185"/>
                  <a:gd name="T8" fmla="*/ 43 w 169"/>
                  <a:gd name="T9" fmla="*/ 55 h 185"/>
                  <a:gd name="T10" fmla="*/ 38 w 169"/>
                  <a:gd name="T11" fmla="*/ 58 h 185"/>
                  <a:gd name="T12" fmla="*/ 33 w 169"/>
                  <a:gd name="T13" fmla="*/ 60 h 185"/>
                  <a:gd name="T14" fmla="*/ 28 w 169"/>
                  <a:gd name="T15" fmla="*/ 61 h 185"/>
                  <a:gd name="T16" fmla="*/ 22 w 169"/>
                  <a:gd name="T17" fmla="*/ 61 h 185"/>
                  <a:gd name="T18" fmla="*/ 17 w 169"/>
                  <a:gd name="T19" fmla="*/ 59 h 185"/>
                  <a:gd name="T20" fmla="*/ 12 w 169"/>
                  <a:gd name="T21" fmla="*/ 56 h 185"/>
                  <a:gd name="T22" fmla="*/ 8 w 169"/>
                  <a:gd name="T23" fmla="*/ 53 h 185"/>
                  <a:gd name="T24" fmla="*/ 5 w 169"/>
                  <a:gd name="T25" fmla="*/ 48 h 185"/>
                  <a:gd name="T26" fmla="*/ 2 w 169"/>
                  <a:gd name="T27" fmla="*/ 44 h 185"/>
                  <a:gd name="T28" fmla="*/ 1 w 169"/>
                  <a:gd name="T29" fmla="*/ 38 h 185"/>
                  <a:gd name="T30" fmla="*/ 0 w 169"/>
                  <a:gd name="T31" fmla="*/ 32 h 185"/>
                  <a:gd name="T32" fmla="*/ 1 w 169"/>
                  <a:gd name="T33" fmla="*/ 26 h 185"/>
                  <a:gd name="T34" fmla="*/ 3 w 169"/>
                  <a:gd name="T35" fmla="*/ 20 h 185"/>
                  <a:gd name="T36" fmla="*/ 5 w 169"/>
                  <a:gd name="T37" fmla="*/ 14 h 185"/>
                  <a:gd name="T38" fmla="*/ 9 w 169"/>
                  <a:gd name="T39" fmla="*/ 10 h 185"/>
                  <a:gd name="T40" fmla="*/ 13 w 169"/>
                  <a:gd name="T41" fmla="*/ 6 h 185"/>
                  <a:gd name="T42" fmla="*/ 18 w 169"/>
                  <a:gd name="T43" fmla="*/ 3 h 185"/>
                  <a:gd name="T44" fmla="*/ 23 w 169"/>
                  <a:gd name="T45" fmla="*/ 1 h 185"/>
                  <a:gd name="T46" fmla="*/ 28 w 169"/>
                  <a:gd name="T47" fmla="*/ 0 h 185"/>
                  <a:gd name="T48" fmla="*/ 34 w 169"/>
                  <a:gd name="T49" fmla="*/ 0 h 185"/>
                  <a:gd name="T50" fmla="*/ 39 w 169"/>
                  <a:gd name="T51" fmla="*/ 2 h 185"/>
                  <a:gd name="T52" fmla="*/ 44 w 169"/>
                  <a:gd name="T53" fmla="*/ 5 h 185"/>
                  <a:gd name="T54" fmla="*/ 48 w 169"/>
                  <a:gd name="T55" fmla="*/ 8 h 185"/>
                  <a:gd name="T56" fmla="*/ 52 w 169"/>
                  <a:gd name="T57" fmla="*/ 13 h 185"/>
                  <a:gd name="T58" fmla="*/ 54 w 169"/>
                  <a:gd name="T59" fmla="*/ 18 h 185"/>
                  <a:gd name="T60" fmla="*/ 56 w 169"/>
                  <a:gd name="T61" fmla="*/ 23 h 185"/>
                  <a:gd name="T62" fmla="*/ 56 w 169"/>
                  <a:gd name="T63" fmla="*/ 29 h 185"/>
                  <a:gd name="T64" fmla="*/ 55 w 169"/>
                  <a:gd name="T65" fmla="*/ 36 h 18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69"/>
                  <a:gd name="T100" fmla="*/ 0 h 185"/>
                  <a:gd name="T101" fmla="*/ 169 w 169"/>
                  <a:gd name="T102" fmla="*/ 185 h 18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69" h="185">
                    <a:moveTo>
                      <a:pt x="167" y="108"/>
                    </a:moveTo>
                    <a:lnTo>
                      <a:pt x="161" y="126"/>
                    </a:lnTo>
                    <a:lnTo>
                      <a:pt x="153" y="142"/>
                    </a:lnTo>
                    <a:lnTo>
                      <a:pt x="142" y="157"/>
                    </a:lnTo>
                    <a:lnTo>
                      <a:pt x="129" y="168"/>
                    </a:lnTo>
                    <a:lnTo>
                      <a:pt x="115" y="177"/>
                    </a:lnTo>
                    <a:lnTo>
                      <a:pt x="100" y="183"/>
                    </a:lnTo>
                    <a:lnTo>
                      <a:pt x="83" y="185"/>
                    </a:lnTo>
                    <a:lnTo>
                      <a:pt x="66" y="184"/>
                    </a:lnTo>
                    <a:lnTo>
                      <a:pt x="50" y="179"/>
                    </a:lnTo>
                    <a:lnTo>
                      <a:pt x="36" y="171"/>
                    </a:lnTo>
                    <a:lnTo>
                      <a:pt x="23" y="160"/>
                    </a:lnTo>
                    <a:lnTo>
                      <a:pt x="14" y="146"/>
                    </a:lnTo>
                    <a:lnTo>
                      <a:pt x="6" y="132"/>
                    </a:lnTo>
                    <a:lnTo>
                      <a:pt x="2" y="115"/>
                    </a:lnTo>
                    <a:lnTo>
                      <a:pt x="0" y="97"/>
                    </a:lnTo>
                    <a:lnTo>
                      <a:pt x="3" y="78"/>
                    </a:lnTo>
                    <a:lnTo>
                      <a:pt x="8" y="60"/>
                    </a:lnTo>
                    <a:lnTo>
                      <a:pt x="16" y="43"/>
                    </a:lnTo>
                    <a:lnTo>
                      <a:pt x="28" y="30"/>
                    </a:lnTo>
                    <a:lnTo>
                      <a:pt x="40" y="17"/>
                    </a:lnTo>
                    <a:lnTo>
                      <a:pt x="55" y="9"/>
                    </a:lnTo>
                    <a:lnTo>
                      <a:pt x="70" y="3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9" y="6"/>
                    </a:lnTo>
                    <a:lnTo>
                      <a:pt x="133" y="14"/>
                    </a:lnTo>
                    <a:lnTo>
                      <a:pt x="145" y="25"/>
                    </a:lnTo>
                    <a:lnTo>
                      <a:pt x="156" y="39"/>
                    </a:lnTo>
                    <a:lnTo>
                      <a:pt x="163" y="54"/>
                    </a:lnTo>
                    <a:lnTo>
                      <a:pt x="168" y="71"/>
                    </a:lnTo>
                    <a:lnTo>
                      <a:pt x="169" y="89"/>
                    </a:lnTo>
                    <a:lnTo>
                      <a:pt x="167" y="10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53" name="Freeform 49"/>
              <p:cNvSpPr>
                <a:spLocks/>
              </p:cNvSpPr>
              <p:nvPr/>
            </p:nvSpPr>
            <p:spPr bwMode="auto">
              <a:xfrm>
                <a:off x="3059" y="3356"/>
                <a:ext cx="50" cy="55"/>
              </a:xfrm>
              <a:custGeom>
                <a:avLst/>
                <a:gdLst>
                  <a:gd name="T0" fmla="*/ 49 w 150"/>
                  <a:gd name="T1" fmla="*/ 32 h 165"/>
                  <a:gd name="T2" fmla="*/ 48 w 150"/>
                  <a:gd name="T3" fmla="*/ 37 h 165"/>
                  <a:gd name="T4" fmla="*/ 45 w 150"/>
                  <a:gd name="T5" fmla="*/ 42 h 165"/>
                  <a:gd name="T6" fmla="*/ 42 w 150"/>
                  <a:gd name="T7" fmla="*/ 46 h 165"/>
                  <a:gd name="T8" fmla="*/ 38 w 150"/>
                  <a:gd name="T9" fmla="*/ 50 h 165"/>
                  <a:gd name="T10" fmla="*/ 34 w 150"/>
                  <a:gd name="T11" fmla="*/ 52 h 165"/>
                  <a:gd name="T12" fmla="*/ 29 w 150"/>
                  <a:gd name="T13" fmla="*/ 54 h 165"/>
                  <a:gd name="T14" fmla="*/ 24 w 150"/>
                  <a:gd name="T15" fmla="*/ 55 h 165"/>
                  <a:gd name="T16" fmla="*/ 19 w 150"/>
                  <a:gd name="T17" fmla="*/ 55 h 165"/>
                  <a:gd name="T18" fmla="*/ 15 w 150"/>
                  <a:gd name="T19" fmla="*/ 53 h 165"/>
                  <a:gd name="T20" fmla="*/ 10 w 150"/>
                  <a:gd name="T21" fmla="*/ 51 h 165"/>
                  <a:gd name="T22" fmla="*/ 7 w 150"/>
                  <a:gd name="T23" fmla="*/ 47 h 165"/>
                  <a:gd name="T24" fmla="*/ 4 w 150"/>
                  <a:gd name="T25" fmla="*/ 43 h 165"/>
                  <a:gd name="T26" fmla="*/ 2 w 150"/>
                  <a:gd name="T27" fmla="*/ 39 h 165"/>
                  <a:gd name="T28" fmla="*/ 0 w 150"/>
                  <a:gd name="T29" fmla="*/ 34 h 165"/>
                  <a:gd name="T30" fmla="*/ 0 w 150"/>
                  <a:gd name="T31" fmla="*/ 29 h 165"/>
                  <a:gd name="T32" fmla="*/ 1 w 150"/>
                  <a:gd name="T33" fmla="*/ 23 h 165"/>
                  <a:gd name="T34" fmla="*/ 2 w 150"/>
                  <a:gd name="T35" fmla="*/ 18 h 165"/>
                  <a:gd name="T36" fmla="*/ 5 w 150"/>
                  <a:gd name="T37" fmla="*/ 13 h 165"/>
                  <a:gd name="T38" fmla="*/ 8 w 150"/>
                  <a:gd name="T39" fmla="*/ 9 h 165"/>
                  <a:gd name="T40" fmla="*/ 12 w 150"/>
                  <a:gd name="T41" fmla="*/ 5 h 165"/>
                  <a:gd name="T42" fmla="*/ 16 w 150"/>
                  <a:gd name="T43" fmla="*/ 2 h 165"/>
                  <a:gd name="T44" fmla="*/ 21 w 150"/>
                  <a:gd name="T45" fmla="*/ 1 h 165"/>
                  <a:gd name="T46" fmla="*/ 25 w 150"/>
                  <a:gd name="T47" fmla="*/ 0 h 165"/>
                  <a:gd name="T48" fmla="*/ 30 w 150"/>
                  <a:gd name="T49" fmla="*/ 0 h 165"/>
                  <a:gd name="T50" fmla="*/ 35 w 150"/>
                  <a:gd name="T51" fmla="*/ 2 h 165"/>
                  <a:gd name="T52" fmla="*/ 39 w 150"/>
                  <a:gd name="T53" fmla="*/ 4 h 165"/>
                  <a:gd name="T54" fmla="*/ 43 w 150"/>
                  <a:gd name="T55" fmla="*/ 7 h 165"/>
                  <a:gd name="T56" fmla="*/ 46 w 150"/>
                  <a:gd name="T57" fmla="*/ 11 h 165"/>
                  <a:gd name="T58" fmla="*/ 48 w 150"/>
                  <a:gd name="T59" fmla="*/ 16 h 165"/>
                  <a:gd name="T60" fmla="*/ 49 w 150"/>
                  <a:gd name="T61" fmla="*/ 21 h 165"/>
                  <a:gd name="T62" fmla="*/ 50 w 150"/>
                  <a:gd name="T63" fmla="*/ 26 h 165"/>
                  <a:gd name="T64" fmla="*/ 49 w 150"/>
                  <a:gd name="T65" fmla="*/ 32 h 16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50"/>
                  <a:gd name="T100" fmla="*/ 0 h 165"/>
                  <a:gd name="T101" fmla="*/ 150 w 150"/>
                  <a:gd name="T102" fmla="*/ 165 h 16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50" h="165">
                    <a:moveTo>
                      <a:pt x="148" y="95"/>
                    </a:moveTo>
                    <a:lnTo>
                      <a:pt x="143" y="111"/>
                    </a:lnTo>
                    <a:lnTo>
                      <a:pt x="135" y="125"/>
                    </a:lnTo>
                    <a:lnTo>
                      <a:pt x="126" y="138"/>
                    </a:lnTo>
                    <a:lnTo>
                      <a:pt x="115" y="149"/>
                    </a:lnTo>
                    <a:lnTo>
                      <a:pt x="101" y="157"/>
                    </a:lnTo>
                    <a:lnTo>
                      <a:pt x="88" y="163"/>
                    </a:lnTo>
                    <a:lnTo>
                      <a:pt x="73" y="165"/>
                    </a:lnTo>
                    <a:lnTo>
                      <a:pt x="58" y="164"/>
                    </a:lnTo>
                    <a:lnTo>
                      <a:pt x="44" y="159"/>
                    </a:lnTo>
                    <a:lnTo>
                      <a:pt x="31" y="152"/>
                    </a:lnTo>
                    <a:lnTo>
                      <a:pt x="20" y="142"/>
                    </a:lnTo>
                    <a:lnTo>
                      <a:pt x="12" y="130"/>
                    </a:lnTo>
                    <a:lnTo>
                      <a:pt x="5" y="116"/>
                    </a:lnTo>
                    <a:lnTo>
                      <a:pt x="1" y="101"/>
                    </a:lnTo>
                    <a:lnTo>
                      <a:pt x="0" y="86"/>
                    </a:lnTo>
                    <a:lnTo>
                      <a:pt x="2" y="69"/>
                    </a:lnTo>
                    <a:lnTo>
                      <a:pt x="6" y="53"/>
                    </a:lnTo>
                    <a:lnTo>
                      <a:pt x="14" y="38"/>
                    </a:lnTo>
                    <a:lnTo>
                      <a:pt x="23" y="26"/>
                    </a:lnTo>
                    <a:lnTo>
                      <a:pt x="35" y="15"/>
                    </a:lnTo>
                    <a:lnTo>
                      <a:pt x="47" y="7"/>
                    </a:lnTo>
                    <a:lnTo>
                      <a:pt x="62" y="2"/>
                    </a:lnTo>
                    <a:lnTo>
                      <a:pt x="76" y="0"/>
                    </a:lnTo>
                    <a:lnTo>
                      <a:pt x="91" y="1"/>
                    </a:lnTo>
                    <a:lnTo>
                      <a:pt x="106" y="5"/>
                    </a:lnTo>
                    <a:lnTo>
                      <a:pt x="118" y="12"/>
                    </a:lnTo>
                    <a:lnTo>
                      <a:pt x="129" y="22"/>
                    </a:lnTo>
                    <a:lnTo>
                      <a:pt x="138" y="34"/>
                    </a:lnTo>
                    <a:lnTo>
                      <a:pt x="144" y="47"/>
                    </a:lnTo>
                    <a:lnTo>
                      <a:pt x="148" y="62"/>
                    </a:lnTo>
                    <a:lnTo>
                      <a:pt x="150" y="78"/>
                    </a:lnTo>
                    <a:lnTo>
                      <a:pt x="148" y="95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54" name="Freeform 50"/>
              <p:cNvSpPr>
                <a:spLocks/>
              </p:cNvSpPr>
              <p:nvPr/>
            </p:nvSpPr>
            <p:spPr bwMode="auto">
              <a:xfrm>
                <a:off x="3062" y="3353"/>
                <a:ext cx="56" cy="61"/>
              </a:xfrm>
              <a:custGeom>
                <a:avLst/>
                <a:gdLst>
                  <a:gd name="T0" fmla="*/ 55 w 168"/>
                  <a:gd name="T1" fmla="*/ 36 h 185"/>
                  <a:gd name="T2" fmla="*/ 53 w 168"/>
                  <a:gd name="T3" fmla="*/ 42 h 185"/>
                  <a:gd name="T4" fmla="*/ 51 w 168"/>
                  <a:gd name="T5" fmla="*/ 47 h 185"/>
                  <a:gd name="T6" fmla="*/ 47 w 168"/>
                  <a:gd name="T7" fmla="*/ 52 h 185"/>
                  <a:gd name="T8" fmla="*/ 43 w 168"/>
                  <a:gd name="T9" fmla="*/ 55 h 185"/>
                  <a:gd name="T10" fmla="*/ 38 w 168"/>
                  <a:gd name="T11" fmla="*/ 58 h 185"/>
                  <a:gd name="T12" fmla="*/ 33 w 168"/>
                  <a:gd name="T13" fmla="*/ 60 h 185"/>
                  <a:gd name="T14" fmla="*/ 28 w 168"/>
                  <a:gd name="T15" fmla="*/ 61 h 185"/>
                  <a:gd name="T16" fmla="*/ 22 w 168"/>
                  <a:gd name="T17" fmla="*/ 61 h 185"/>
                  <a:gd name="T18" fmla="*/ 17 w 168"/>
                  <a:gd name="T19" fmla="*/ 59 h 185"/>
                  <a:gd name="T20" fmla="*/ 12 w 168"/>
                  <a:gd name="T21" fmla="*/ 56 h 185"/>
                  <a:gd name="T22" fmla="*/ 8 w 168"/>
                  <a:gd name="T23" fmla="*/ 53 h 185"/>
                  <a:gd name="T24" fmla="*/ 5 w 168"/>
                  <a:gd name="T25" fmla="*/ 48 h 185"/>
                  <a:gd name="T26" fmla="*/ 2 w 168"/>
                  <a:gd name="T27" fmla="*/ 44 h 185"/>
                  <a:gd name="T28" fmla="*/ 1 w 168"/>
                  <a:gd name="T29" fmla="*/ 38 h 185"/>
                  <a:gd name="T30" fmla="*/ 0 w 168"/>
                  <a:gd name="T31" fmla="*/ 32 h 185"/>
                  <a:gd name="T32" fmla="*/ 1 w 168"/>
                  <a:gd name="T33" fmla="*/ 26 h 185"/>
                  <a:gd name="T34" fmla="*/ 3 w 168"/>
                  <a:gd name="T35" fmla="*/ 20 h 185"/>
                  <a:gd name="T36" fmla="*/ 5 w 168"/>
                  <a:gd name="T37" fmla="*/ 14 h 185"/>
                  <a:gd name="T38" fmla="*/ 9 w 168"/>
                  <a:gd name="T39" fmla="*/ 10 h 185"/>
                  <a:gd name="T40" fmla="*/ 13 w 168"/>
                  <a:gd name="T41" fmla="*/ 6 h 185"/>
                  <a:gd name="T42" fmla="*/ 18 w 168"/>
                  <a:gd name="T43" fmla="*/ 3 h 185"/>
                  <a:gd name="T44" fmla="*/ 23 w 168"/>
                  <a:gd name="T45" fmla="*/ 1 h 185"/>
                  <a:gd name="T46" fmla="*/ 28 w 168"/>
                  <a:gd name="T47" fmla="*/ 0 h 185"/>
                  <a:gd name="T48" fmla="*/ 34 w 168"/>
                  <a:gd name="T49" fmla="*/ 0 h 185"/>
                  <a:gd name="T50" fmla="*/ 39 w 168"/>
                  <a:gd name="T51" fmla="*/ 2 h 185"/>
                  <a:gd name="T52" fmla="*/ 44 w 168"/>
                  <a:gd name="T53" fmla="*/ 5 h 185"/>
                  <a:gd name="T54" fmla="*/ 48 w 168"/>
                  <a:gd name="T55" fmla="*/ 8 h 185"/>
                  <a:gd name="T56" fmla="*/ 51 w 168"/>
                  <a:gd name="T57" fmla="*/ 13 h 185"/>
                  <a:gd name="T58" fmla="*/ 54 w 168"/>
                  <a:gd name="T59" fmla="*/ 18 h 185"/>
                  <a:gd name="T60" fmla="*/ 56 w 168"/>
                  <a:gd name="T61" fmla="*/ 23 h 185"/>
                  <a:gd name="T62" fmla="*/ 56 w 168"/>
                  <a:gd name="T63" fmla="*/ 29 h 185"/>
                  <a:gd name="T64" fmla="*/ 55 w 168"/>
                  <a:gd name="T65" fmla="*/ 36 h 18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68"/>
                  <a:gd name="T100" fmla="*/ 0 h 185"/>
                  <a:gd name="T101" fmla="*/ 168 w 168"/>
                  <a:gd name="T102" fmla="*/ 185 h 18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68" h="185">
                    <a:moveTo>
                      <a:pt x="166" y="108"/>
                    </a:moveTo>
                    <a:lnTo>
                      <a:pt x="160" y="126"/>
                    </a:lnTo>
                    <a:lnTo>
                      <a:pt x="152" y="142"/>
                    </a:lnTo>
                    <a:lnTo>
                      <a:pt x="142" y="157"/>
                    </a:lnTo>
                    <a:lnTo>
                      <a:pt x="129" y="168"/>
                    </a:lnTo>
                    <a:lnTo>
                      <a:pt x="115" y="177"/>
                    </a:lnTo>
                    <a:lnTo>
                      <a:pt x="99" y="183"/>
                    </a:lnTo>
                    <a:lnTo>
                      <a:pt x="83" y="185"/>
                    </a:lnTo>
                    <a:lnTo>
                      <a:pt x="66" y="184"/>
                    </a:lnTo>
                    <a:lnTo>
                      <a:pt x="50" y="179"/>
                    </a:lnTo>
                    <a:lnTo>
                      <a:pt x="36" y="171"/>
                    </a:lnTo>
                    <a:lnTo>
                      <a:pt x="23" y="160"/>
                    </a:lnTo>
                    <a:lnTo>
                      <a:pt x="14" y="146"/>
                    </a:lnTo>
                    <a:lnTo>
                      <a:pt x="6" y="132"/>
                    </a:lnTo>
                    <a:lnTo>
                      <a:pt x="2" y="115"/>
                    </a:lnTo>
                    <a:lnTo>
                      <a:pt x="0" y="97"/>
                    </a:lnTo>
                    <a:lnTo>
                      <a:pt x="3" y="78"/>
                    </a:lnTo>
                    <a:lnTo>
                      <a:pt x="8" y="60"/>
                    </a:lnTo>
                    <a:lnTo>
                      <a:pt x="16" y="43"/>
                    </a:lnTo>
                    <a:lnTo>
                      <a:pt x="28" y="30"/>
                    </a:lnTo>
                    <a:lnTo>
                      <a:pt x="40" y="17"/>
                    </a:lnTo>
                    <a:lnTo>
                      <a:pt x="54" y="9"/>
                    </a:lnTo>
                    <a:lnTo>
                      <a:pt x="69" y="3"/>
                    </a:lnTo>
                    <a:lnTo>
                      <a:pt x="85" y="0"/>
                    </a:lnTo>
                    <a:lnTo>
                      <a:pt x="102" y="1"/>
                    </a:lnTo>
                    <a:lnTo>
                      <a:pt x="118" y="6"/>
                    </a:lnTo>
                    <a:lnTo>
                      <a:pt x="133" y="14"/>
                    </a:lnTo>
                    <a:lnTo>
                      <a:pt x="145" y="25"/>
                    </a:lnTo>
                    <a:lnTo>
                      <a:pt x="154" y="39"/>
                    </a:lnTo>
                    <a:lnTo>
                      <a:pt x="162" y="54"/>
                    </a:lnTo>
                    <a:lnTo>
                      <a:pt x="167" y="71"/>
                    </a:lnTo>
                    <a:lnTo>
                      <a:pt x="168" y="89"/>
                    </a:lnTo>
                    <a:lnTo>
                      <a:pt x="166" y="10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55" name="Freeform 51"/>
              <p:cNvSpPr>
                <a:spLocks/>
              </p:cNvSpPr>
              <p:nvPr/>
            </p:nvSpPr>
            <p:spPr bwMode="auto">
              <a:xfrm>
                <a:off x="3066" y="3358"/>
                <a:ext cx="47" cy="51"/>
              </a:xfrm>
              <a:custGeom>
                <a:avLst/>
                <a:gdLst>
                  <a:gd name="T0" fmla="*/ 47 w 140"/>
                  <a:gd name="T1" fmla="*/ 30 h 155"/>
                  <a:gd name="T2" fmla="*/ 45 w 140"/>
                  <a:gd name="T3" fmla="*/ 35 h 155"/>
                  <a:gd name="T4" fmla="*/ 43 w 140"/>
                  <a:gd name="T5" fmla="*/ 39 h 155"/>
                  <a:gd name="T6" fmla="*/ 40 w 140"/>
                  <a:gd name="T7" fmla="*/ 43 h 155"/>
                  <a:gd name="T8" fmla="*/ 36 w 140"/>
                  <a:gd name="T9" fmla="*/ 46 h 155"/>
                  <a:gd name="T10" fmla="*/ 32 w 140"/>
                  <a:gd name="T11" fmla="*/ 49 h 155"/>
                  <a:gd name="T12" fmla="*/ 28 w 140"/>
                  <a:gd name="T13" fmla="*/ 50 h 155"/>
                  <a:gd name="T14" fmla="*/ 23 w 140"/>
                  <a:gd name="T15" fmla="*/ 51 h 155"/>
                  <a:gd name="T16" fmla="*/ 18 w 140"/>
                  <a:gd name="T17" fmla="*/ 51 h 155"/>
                  <a:gd name="T18" fmla="*/ 14 w 140"/>
                  <a:gd name="T19" fmla="*/ 49 h 155"/>
                  <a:gd name="T20" fmla="*/ 10 w 140"/>
                  <a:gd name="T21" fmla="*/ 47 h 155"/>
                  <a:gd name="T22" fmla="*/ 6 w 140"/>
                  <a:gd name="T23" fmla="*/ 44 h 155"/>
                  <a:gd name="T24" fmla="*/ 4 w 140"/>
                  <a:gd name="T25" fmla="*/ 41 h 155"/>
                  <a:gd name="T26" fmla="*/ 2 w 140"/>
                  <a:gd name="T27" fmla="*/ 36 h 155"/>
                  <a:gd name="T28" fmla="*/ 0 w 140"/>
                  <a:gd name="T29" fmla="*/ 32 h 155"/>
                  <a:gd name="T30" fmla="*/ 0 w 140"/>
                  <a:gd name="T31" fmla="*/ 27 h 155"/>
                  <a:gd name="T32" fmla="*/ 1 w 140"/>
                  <a:gd name="T33" fmla="*/ 22 h 155"/>
                  <a:gd name="T34" fmla="*/ 2 w 140"/>
                  <a:gd name="T35" fmla="*/ 17 h 155"/>
                  <a:gd name="T36" fmla="*/ 5 w 140"/>
                  <a:gd name="T37" fmla="*/ 12 h 155"/>
                  <a:gd name="T38" fmla="*/ 8 w 140"/>
                  <a:gd name="T39" fmla="*/ 8 h 155"/>
                  <a:gd name="T40" fmla="*/ 11 w 140"/>
                  <a:gd name="T41" fmla="*/ 5 h 155"/>
                  <a:gd name="T42" fmla="*/ 15 w 140"/>
                  <a:gd name="T43" fmla="*/ 3 h 155"/>
                  <a:gd name="T44" fmla="*/ 19 w 140"/>
                  <a:gd name="T45" fmla="*/ 1 h 155"/>
                  <a:gd name="T46" fmla="*/ 24 w 140"/>
                  <a:gd name="T47" fmla="*/ 0 h 155"/>
                  <a:gd name="T48" fmla="*/ 29 w 140"/>
                  <a:gd name="T49" fmla="*/ 0 h 155"/>
                  <a:gd name="T50" fmla="*/ 34 w 140"/>
                  <a:gd name="T51" fmla="*/ 2 h 155"/>
                  <a:gd name="T52" fmla="*/ 37 w 140"/>
                  <a:gd name="T53" fmla="*/ 4 h 155"/>
                  <a:gd name="T54" fmla="*/ 41 w 140"/>
                  <a:gd name="T55" fmla="*/ 7 h 155"/>
                  <a:gd name="T56" fmla="*/ 44 w 140"/>
                  <a:gd name="T57" fmla="*/ 11 h 155"/>
                  <a:gd name="T58" fmla="*/ 46 w 140"/>
                  <a:gd name="T59" fmla="*/ 15 h 155"/>
                  <a:gd name="T60" fmla="*/ 47 w 140"/>
                  <a:gd name="T61" fmla="*/ 19 h 155"/>
                  <a:gd name="T62" fmla="*/ 47 w 140"/>
                  <a:gd name="T63" fmla="*/ 25 h 155"/>
                  <a:gd name="T64" fmla="*/ 47 w 140"/>
                  <a:gd name="T65" fmla="*/ 30 h 15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40"/>
                  <a:gd name="T100" fmla="*/ 0 h 155"/>
                  <a:gd name="T101" fmla="*/ 140 w 140"/>
                  <a:gd name="T102" fmla="*/ 155 h 15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40" h="155">
                    <a:moveTo>
                      <a:pt x="139" y="91"/>
                    </a:moveTo>
                    <a:lnTo>
                      <a:pt x="135" y="105"/>
                    </a:lnTo>
                    <a:lnTo>
                      <a:pt x="128" y="119"/>
                    </a:lnTo>
                    <a:lnTo>
                      <a:pt x="119" y="131"/>
                    </a:lnTo>
                    <a:lnTo>
                      <a:pt x="108" y="141"/>
                    </a:lnTo>
                    <a:lnTo>
                      <a:pt x="96" y="148"/>
                    </a:lnTo>
                    <a:lnTo>
                      <a:pt x="83" y="153"/>
                    </a:lnTo>
                    <a:lnTo>
                      <a:pt x="69" y="155"/>
                    </a:lnTo>
                    <a:lnTo>
                      <a:pt x="55" y="154"/>
                    </a:lnTo>
                    <a:lnTo>
                      <a:pt x="42" y="150"/>
                    </a:lnTo>
                    <a:lnTo>
                      <a:pt x="29" y="143"/>
                    </a:lnTo>
                    <a:lnTo>
                      <a:pt x="19" y="134"/>
                    </a:lnTo>
                    <a:lnTo>
                      <a:pt x="11" y="124"/>
                    </a:lnTo>
                    <a:lnTo>
                      <a:pt x="5" y="110"/>
                    </a:lnTo>
                    <a:lnTo>
                      <a:pt x="1" y="96"/>
                    </a:lnTo>
                    <a:lnTo>
                      <a:pt x="0" y="82"/>
                    </a:lnTo>
                    <a:lnTo>
                      <a:pt x="2" y="66"/>
                    </a:lnTo>
                    <a:lnTo>
                      <a:pt x="7" y="51"/>
                    </a:lnTo>
                    <a:lnTo>
                      <a:pt x="14" y="37"/>
                    </a:lnTo>
                    <a:lnTo>
                      <a:pt x="23" y="25"/>
                    </a:lnTo>
                    <a:lnTo>
                      <a:pt x="33" y="15"/>
                    </a:lnTo>
                    <a:lnTo>
                      <a:pt x="44" y="8"/>
                    </a:lnTo>
                    <a:lnTo>
                      <a:pt x="58" y="2"/>
                    </a:lnTo>
                    <a:lnTo>
                      <a:pt x="71" y="0"/>
                    </a:lnTo>
                    <a:lnTo>
                      <a:pt x="86" y="1"/>
                    </a:lnTo>
                    <a:lnTo>
                      <a:pt x="100" y="6"/>
                    </a:lnTo>
                    <a:lnTo>
                      <a:pt x="111" y="13"/>
                    </a:lnTo>
                    <a:lnTo>
                      <a:pt x="121" y="22"/>
                    </a:lnTo>
                    <a:lnTo>
                      <a:pt x="130" y="32"/>
                    </a:lnTo>
                    <a:lnTo>
                      <a:pt x="136" y="45"/>
                    </a:lnTo>
                    <a:lnTo>
                      <a:pt x="139" y="59"/>
                    </a:lnTo>
                    <a:lnTo>
                      <a:pt x="140" y="75"/>
                    </a:lnTo>
                    <a:lnTo>
                      <a:pt x="139" y="9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56" name="Freeform 52"/>
              <p:cNvSpPr>
                <a:spLocks/>
              </p:cNvSpPr>
              <p:nvPr/>
            </p:nvSpPr>
            <p:spPr bwMode="auto">
              <a:xfrm>
                <a:off x="3076" y="3369"/>
                <a:ext cx="27" cy="30"/>
              </a:xfrm>
              <a:custGeom>
                <a:avLst/>
                <a:gdLst>
                  <a:gd name="T0" fmla="*/ 27 w 82"/>
                  <a:gd name="T1" fmla="*/ 17 h 91"/>
                  <a:gd name="T2" fmla="*/ 26 w 82"/>
                  <a:gd name="T3" fmla="*/ 20 h 91"/>
                  <a:gd name="T4" fmla="*/ 24 w 82"/>
                  <a:gd name="T5" fmla="*/ 23 h 91"/>
                  <a:gd name="T6" fmla="*/ 23 w 82"/>
                  <a:gd name="T7" fmla="*/ 25 h 91"/>
                  <a:gd name="T8" fmla="*/ 21 w 82"/>
                  <a:gd name="T9" fmla="*/ 27 h 91"/>
                  <a:gd name="T10" fmla="*/ 18 w 82"/>
                  <a:gd name="T11" fmla="*/ 28 h 91"/>
                  <a:gd name="T12" fmla="*/ 16 w 82"/>
                  <a:gd name="T13" fmla="*/ 29 h 91"/>
                  <a:gd name="T14" fmla="*/ 13 w 82"/>
                  <a:gd name="T15" fmla="*/ 30 h 91"/>
                  <a:gd name="T16" fmla="*/ 11 w 82"/>
                  <a:gd name="T17" fmla="*/ 29 h 91"/>
                  <a:gd name="T18" fmla="*/ 8 w 82"/>
                  <a:gd name="T19" fmla="*/ 29 h 91"/>
                  <a:gd name="T20" fmla="*/ 6 w 82"/>
                  <a:gd name="T21" fmla="*/ 28 h 91"/>
                  <a:gd name="T22" fmla="*/ 4 w 82"/>
                  <a:gd name="T23" fmla="*/ 26 h 91"/>
                  <a:gd name="T24" fmla="*/ 2 w 82"/>
                  <a:gd name="T25" fmla="*/ 23 h 91"/>
                  <a:gd name="T26" fmla="*/ 1 w 82"/>
                  <a:gd name="T27" fmla="*/ 21 h 91"/>
                  <a:gd name="T28" fmla="*/ 1 w 82"/>
                  <a:gd name="T29" fmla="*/ 18 h 91"/>
                  <a:gd name="T30" fmla="*/ 0 w 82"/>
                  <a:gd name="T31" fmla="*/ 15 h 91"/>
                  <a:gd name="T32" fmla="*/ 1 w 82"/>
                  <a:gd name="T33" fmla="*/ 12 h 91"/>
                  <a:gd name="T34" fmla="*/ 1 w 82"/>
                  <a:gd name="T35" fmla="*/ 9 h 91"/>
                  <a:gd name="T36" fmla="*/ 3 w 82"/>
                  <a:gd name="T37" fmla="*/ 7 h 91"/>
                  <a:gd name="T38" fmla="*/ 4 w 82"/>
                  <a:gd name="T39" fmla="*/ 5 h 91"/>
                  <a:gd name="T40" fmla="*/ 7 w 82"/>
                  <a:gd name="T41" fmla="*/ 3 h 91"/>
                  <a:gd name="T42" fmla="*/ 9 w 82"/>
                  <a:gd name="T43" fmla="*/ 1 h 91"/>
                  <a:gd name="T44" fmla="*/ 11 w 82"/>
                  <a:gd name="T45" fmla="*/ 0 h 91"/>
                  <a:gd name="T46" fmla="*/ 14 w 82"/>
                  <a:gd name="T47" fmla="*/ 0 h 91"/>
                  <a:gd name="T48" fmla="*/ 16 w 82"/>
                  <a:gd name="T49" fmla="*/ 0 h 91"/>
                  <a:gd name="T50" fmla="*/ 19 w 82"/>
                  <a:gd name="T51" fmla="*/ 1 h 91"/>
                  <a:gd name="T52" fmla="*/ 21 w 82"/>
                  <a:gd name="T53" fmla="*/ 2 h 91"/>
                  <a:gd name="T54" fmla="*/ 24 w 82"/>
                  <a:gd name="T55" fmla="*/ 4 h 91"/>
                  <a:gd name="T56" fmla="*/ 25 w 82"/>
                  <a:gd name="T57" fmla="*/ 6 h 91"/>
                  <a:gd name="T58" fmla="*/ 26 w 82"/>
                  <a:gd name="T59" fmla="*/ 9 h 91"/>
                  <a:gd name="T60" fmla="*/ 27 w 82"/>
                  <a:gd name="T61" fmla="*/ 11 h 91"/>
                  <a:gd name="T62" fmla="*/ 27 w 82"/>
                  <a:gd name="T63" fmla="*/ 14 h 91"/>
                  <a:gd name="T64" fmla="*/ 27 w 82"/>
                  <a:gd name="T65" fmla="*/ 17 h 91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82"/>
                  <a:gd name="T100" fmla="*/ 0 h 91"/>
                  <a:gd name="T101" fmla="*/ 82 w 82"/>
                  <a:gd name="T102" fmla="*/ 91 h 91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82" h="91">
                    <a:moveTo>
                      <a:pt x="81" y="52"/>
                    </a:moveTo>
                    <a:lnTo>
                      <a:pt x="79" y="61"/>
                    </a:lnTo>
                    <a:lnTo>
                      <a:pt x="74" y="69"/>
                    </a:lnTo>
                    <a:lnTo>
                      <a:pt x="69" y="76"/>
                    </a:lnTo>
                    <a:lnTo>
                      <a:pt x="64" y="81"/>
                    </a:lnTo>
                    <a:lnTo>
                      <a:pt x="56" y="86"/>
                    </a:lnTo>
                    <a:lnTo>
                      <a:pt x="49" y="89"/>
                    </a:lnTo>
                    <a:lnTo>
                      <a:pt x="40" y="91"/>
                    </a:lnTo>
                    <a:lnTo>
                      <a:pt x="32" y="89"/>
                    </a:lnTo>
                    <a:lnTo>
                      <a:pt x="24" y="87"/>
                    </a:lnTo>
                    <a:lnTo>
                      <a:pt x="17" y="84"/>
                    </a:lnTo>
                    <a:lnTo>
                      <a:pt x="12" y="78"/>
                    </a:lnTo>
                    <a:lnTo>
                      <a:pt x="7" y="71"/>
                    </a:lnTo>
                    <a:lnTo>
                      <a:pt x="4" y="63"/>
                    </a:lnTo>
                    <a:lnTo>
                      <a:pt x="2" y="55"/>
                    </a:lnTo>
                    <a:lnTo>
                      <a:pt x="0" y="46"/>
                    </a:lnTo>
                    <a:lnTo>
                      <a:pt x="2" y="37"/>
                    </a:lnTo>
                    <a:lnTo>
                      <a:pt x="4" y="28"/>
                    </a:lnTo>
                    <a:lnTo>
                      <a:pt x="8" y="21"/>
                    </a:lnTo>
                    <a:lnTo>
                      <a:pt x="13" y="15"/>
                    </a:lnTo>
                    <a:lnTo>
                      <a:pt x="20" y="8"/>
                    </a:lnTo>
                    <a:lnTo>
                      <a:pt x="26" y="4"/>
                    </a:lnTo>
                    <a:lnTo>
                      <a:pt x="34" y="1"/>
                    </a:lnTo>
                    <a:lnTo>
                      <a:pt x="42" y="0"/>
                    </a:lnTo>
                    <a:lnTo>
                      <a:pt x="50" y="0"/>
                    </a:lnTo>
                    <a:lnTo>
                      <a:pt x="58" y="2"/>
                    </a:lnTo>
                    <a:lnTo>
                      <a:pt x="65" y="7"/>
                    </a:lnTo>
                    <a:lnTo>
                      <a:pt x="72" y="12"/>
                    </a:lnTo>
                    <a:lnTo>
                      <a:pt x="76" y="18"/>
                    </a:lnTo>
                    <a:lnTo>
                      <a:pt x="80" y="26"/>
                    </a:lnTo>
                    <a:lnTo>
                      <a:pt x="82" y="34"/>
                    </a:lnTo>
                    <a:lnTo>
                      <a:pt x="82" y="43"/>
                    </a:lnTo>
                    <a:lnTo>
                      <a:pt x="81" y="5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57" name="Freeform 53"/>
              <p:cNvSpPr>
                <a:spLocks/>
              </p:cNvSpPr>
              <p:nvPr/>
            </p:nvSpPr>
            <p:spPr bwMode="auto">
              <a:xfrm>
                <a:off x="2947" y="3328"/>
                <a:ext cx="37" cy="18"/>
              </a:xfrm>
              <a:custGeom>
                <a:avLst/>
                <a:gdLst>
                  <a:gd name="T0" fmla="*/ 1 w 112"/>
                  <a:gd name="T1" fmla="*/ 0 h 53"/>
                  <a:gd name="T2" fmla="*/ 36 w 112"/>
                  <a:gd name="T3" fmla="*/ 9 h 53"/>
                  <a:gd name="T4" fmla="*/ 37 w 112"/>
                  <a:gd name="T5" fmla="*/ 18 h 53"/>
                  <a:gd name="T6" fmla="*/ 0 w 112"/>
                  <a:gd name="T7" fmla="*/ 7 h 53"/>
                  <a:gd name="T8" fmla="*/ 1 w 112"/>
                  <a:gd name="T9" fmla="*/ 0 h 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12"/>
                  <a:gd name="T16" fmla="*/ 0 h 53"/>
                  <a:gd name="T17" fmla="*/ 112 w 112"/>
                  <a:gd name="T18" fmla="*/ 53 h 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12" h="53">
                    <a:moveTo>
                      <a:pt x="3" y="0"/>
                    </a:moveTo>
                    <a:lnTo>
                      <a:pt x="110" y="27"/>
                    </a:lnTo>
                    <a:lnTo>
                      <a:pt x="112" y="53"/>
                    </a:lnTo>
                    <a:lnTo>
                      <a:pt x="0" y="21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58" name="Freeform 54"/>
              <p:cNvSpPr>
                <a:spLocks/>
              </p:cNvSpPr>
              <p:nvPr/>
            </p:nvSpPr>
            <p:spPr bwMode="auto">
              <a:xfrm>
                <a:off x="2956" y="3312"/>
                <a:ext cx="60" cy="20"/>
              </a:xfrm>
              <a:custGeom>
                <a:avLst/>
                <a:gdLst>
                  <a:gd name="T0" fmla="*/ 0 w 180"/>
                  <a:gd name="T1" fmla="*/ 12 h 59"/>
                  <a:gd name="T2" fmla="*/ 1 w 180"/>
                  <a:gd name="T3" fmla="*/ 12 h 59"/>
                  <a:gd name="T4" fmla="*/ 3 w 180"/>
                  <a:gd name="T5" fmla="*/ 11 h 59"/>
                  <a:gd name="T6" fmla="*/ 6 w 180"/>
                  <a:gd name="T7" fmla="*/ 9 h 59"/>
                  <a:gd name="T8" fmla="*/ 11 w 180"/>
                  <a:gd name="T9" fmla="*/ 6 h 59"/>
                  <a:gd name="T10" fmla="*/ 16 w 180"/>
                  <a:gd name="T11" fmla="*/ 5 h 59"/>
                  <a:gd name="T12" fmla="*/ 22 w 180"/>
                  <a:gd name="T13" fmla="*/ 3 h 59"/>
                  <a:gd name="T14" fmla="*/ 29 w 180"/>
                  <a:gd name="T15" fmla="*/ 1 h 59"/>
                  <a:gd name="T16" fmla="*/ 36 w 180"/>
                  <a:gd name="T17" fmla="*/ 0 h 59"/>
                  <a:gd name="T18" fmla="*/ 37 w 180"/>
                  <a:gd name="T19" fmla="*/ 0 h 59"/>
                  <a:gd name="T20" fmla="*/ 39 w 180"/>
                  <a:gd name="T21" fmla="*/ 0 h 59"/>
                  <a:gd name="T22" fmla="*/ 43 w 180"/>
                  <a:gd name="T23" fmla="*/ 1 h 59"/>
                  <a:gd name="T24" fmla="*/ 47 w 180"/>
                  <a:gd name="T25" fmla="*/ 2 h 59"/>
                  <a:gd name="T26" fmla="*/ 52 w 180"/>
                  <a:gd name="T27" fmla="*/ 3 h 59"/>
                  <a:gd name="T28" fmla="*/ 56 w 180"/>
                  <a:gd name="T29" fmla="*/ 4 h 59"/>
                  <a:gd name="T30" fmla="*/ 59 w 180"/>
                  <a:gd name="T31" fmla="*/ 6 h 59"/>
                  <a:gd name="T32" fmla="*/ 60 w 180"/>
                  <a:gd name="T33" fmla="*/ 7 h 59"/>
                  <a:gd name="T34" fmla="*/ 59 w 180"/>
                  <a:gd name="T35" fmla="*/ 8 h 59"/>
                  <a:gd name="T36" fmla="*/ 57 w 180"/>
                  <a:gd name="T37" fmla="*/ 8 h 59"/>
                  <a:gd name="T38" fmla="*/ 53 w 180"/>
                  <a:gd name="T39" fmla="*/ 10 h 59"/>
                  <a:gd name="T40" fmla="*/ 49 w 180"/>
                  <a:gd name="T41" fmla="*/ 12 h 59"/>
                  <a:gd name="T42" fmla="*/ 44 w 180"/>
                  <a:gd name="T43" fmla="*/ 14 h 59"/>
                  <a:gd name="T44" fmla="*/ 40 w 180"/>
                  <a:gd name="T45" fmla="*/ 16 h 59"/>
                  <a:gd name="T46" fmla="*/ 36 w 180"/>
                  <a:gd name="T47" fmla="*/ 18 h 59"/>
                  <a:gd name="T48" fmla="*/ 33 w 180"/>
                  <a:gd name="T49" fmla="*/ 20 h 59"/>
                  <a:gd name="T50" fmla="*/ 0 w 180"/>
                  <a:gd name="T51" fmla="*/ 12 h 59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180"/>
                  <a:gd name="T79" fmla="*/ 0 h 59"/>
                  <a:gd name="T80" fmla="*/ 180 w 180"/>
                  <a:gd name="T81" fmla="*/ 59 h 59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180" h="59">
                    <a:moveTo>
                      <a:pt x="0" y="36"/>
                    </a:moveTo>
                    <a:lnTo>
                      <a:pt x="3" y="35"/>
                    </a:lnTo>
                    <a:lnTo>
                      <a:pt x="8" y="32"/>
                    </a:lnTo>
                    <a:lnTo>
                      <a:pt x="19" y="26"/>
                    </a:lnTo>
                    <a:lnTo>
                      <a:pt x="32" y="19"/>
                    </a:lnTo>
                    <a:lnTo>
                      <a:pt x="48" y="14"/>
                    </a:lnTo>
                    <a:lnTo>
                      <a:pt x="66" y="8"/>
                    </a:lnTo>
                    <a:lnTo>
                      <a:pt x="86" y="4"/>
                    </a:lnTo>
                    <a:lnTo>
                      <a:pt x="108" y="0"/>
                    </a:lnTo>
                    <a:lnTo>
                      <a:pt x="111" y="0"/>
                    </a:lnTo>
                    <a:lnTo>
                      <a:pt x="118" y="1"/>
                    </a:lnTo>
                    <a:lnTo>
                      <a:pt x="129" y="4"/>
                    </a:lnTo>
                    <a:lnTo>
                      <a:pt x="142" y="6"/>
                    </a:lnTo>
                    <a:lnTo>
                      <a:pt x="155" y="9"/>
                    </a:lnTo>
                    <a:lnTo>
                      <a:pt x="167" y="13"/>
                    </a:lnTo>
                    <a:lnTo>
                      <a:pt x="176" y="17"/>
                    </a:lnTo>
                    <a:lnTo>
                      <a:pt x="180" y="22"/>
                    </a:lnTo>
                    <a:lnTo>
                      <a:pt x="178" y="23"/>
                    </a:lnTo>
                    <a:lnTo>
                      <a:pt x="170" y="25"/>
                    </a:lnTo>
                    <a:lnTo>
                      <a:pt x="160" y="30"/>
                    </a:lnTo>
                    <a:lnTo>
                      <a:pt x="146" y="35"/>
                    </a:lnTo>
                    <a:lnTo>
                      <a:pt x="133" y="41"/>
                    </a:lnTo>
                    <a:lnTo>
                      <a:pt x="119" y="48"/>
                    </a:lnTo>
                    <a:lnTo>
                      <a:pt x="107" y="53"/>
                    </a:lnTo>
                    <a:lnTo>
                      <a:pt x="98" y="59"/>
                    </a:lnTo>
                    <a:lnTo>
                      <a:pt x="0" y="3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59" name="Freeform 55"/>
              <p:cNvSpPr>
                <a:spLocks/>
              </p:cNvSpPr>
              <p:nvPr/>
            </p:nvSpPr>
            <p:spPr bwMode="auto">
              <a:xfrm>
                <a:off x="2887" y="3371"/>
                <a:ext cx="63" cy="29"/>
              </a:xfrm>
              <a:custGeom>
                <a:avLst/>
                <a:gdLst>
                  <a:gd name="T0" fmla="*/ 1 w 188"/>
                  <a:gd name="T1" fmla="*/ 0 h 85"/>
                  <a:gd name="T2" fmla="*/ 2 w 188"/>
                  <a:gd name="T3" fmla="*/ 0 h 85"/>
                  <a:gd name="T4" fmla="*/ 2 w 188"/>
                  <a:gd name="T5" fmla="*/ 1 h 85"/>
                  <a:gd name="T6" fmla="*/ 4 w 188"/>
                  <a:gd name="T7" fmla="*/ 1 h 85"/>
                  <a:gd name="T8" fmla="*/ 6 w 188"/>
                  <a:gd name="T9" fmla="*/ 3 h 85"/>
                  <a:gd name="T10" fmla="*/ 8 w 188"/>
                  <a:gd name="T11" fmla="*/ 4 h 85"/>
                  <a:gd name="T12" fmla="*/ 11 w 188"/>
                  <a:gd name="T13" fmla="*/ 5 h 85"/>
                  <a:gd name="T14" fmla="*/ 14 w 188"/>
                  <a:gd name="T15" fmla="*/ 7 h 85"/>
                  <a:gd name="T16" fmla="*/ 18 w 188"/>
                  <a:gd name="T17" fmla="*/ 9 h 85"/>
                  <a:gd name="T18" fmla="*/ 22 w 188"/>
                  <a:gd name="T19" fmla="*/ 10 h 85"/>
                  <a:gd name="T20" fmla="*/ 27 w 188"/>
                  <a:gd name="T21" fmla="*/ 12 h 85"/>
                  <a:gd name="T22" fmla="*/ 32 w 188"/>
                  <a:gd name="T23" fmla="*/ 13 h 85"/>
                  <a:gd name="T24" fmla="*/ 38 w 188"/>
                  <a:gd name="T25" fmla="*/ 15 h 85"/>
                  <a:gd name="T26" fmla="*/ 44 w 188"/>
                  <a:gd name="T27" fmla="*/ 16 h 85"/>
                  <a:gd name="T28" fmla="*/ 50 w 188"/>
                  <a:gd name="T29" fmla="*/ 17 h 85"/>
                  <a:gd name="T30" fmla="*/ 56 w 188"/>
                  <a:gd name="T31" fmla="*/ 18 h 85"/>
                  <a:gd name="T32" fmla="*/ 63 w 188"/>
                  <a:gd name="T33" fmla="*/ 18 h 85"/>
                  <a:gd name="T34" fmla="*/ 63 w 188"/>
                  <a:gd name="T35" fmla="*/ 29 h 85"/>
                  <a:gd name="T36" fmla="*/ 63 w 188"/>
                  <a:gd name="T37" fmla="*/ 29 h 85"/>
                  <a:gd name="T38" fmla="*/ 62 w 188"/>
                  <a:gd name="T39" fmla="*/ 29 h 85"/>
                  <a:gd name="T40" fmla="*/ 59 w 188"/>
                  <a:gd name="T41" fmla="*/ 29 h 85"/>
                  <a:gd name="T42" fmla="*/ 57 w 188"/>
                  <a:gd name="T43" fmla="*/ 28 h 85"/>
                  <a:gd name="T44" fmla="*/ 54 w 188"/>
                  <a:gd name="T45" fmla="*/ 27 h 85"/>
                  <a:gd name="T46" fmla="*/ 50 w 188"/>
                  <a:gd name="T47" fmla="*/ 27 h 85"/>
                  <a:gd name="T48" fmla="*/ 45 w 188"/>
                  <a:gd name="T49" fmla="*/ 26 h 85"/>
                  <a:gd name="T50" fmla="*/ 41 w 188"/>
                  <a:gd name="T51" fmla="*/ 25 h 85"/>
                  <a:gd name="T52" fmla="*/ 36 w 188"/>
                  <a:gd name="T53" fmla="*/ 24 h 85"/>
                  <a:gd name="T54" fmla="*/ 31 w 188"/>
                  <a:gd name="T55" fmla="*/ 23 h 85"/>
                  <a:gd name="T56" fmla="*/ 25 w 188"/>
                  <a:gd name="T57" fmla="*/ 21 h 85"/>
                  <a:gd name="T58" fmla="*/ 20 w 188"/>
                  <a:gd name="T59" fmla="*/ 19 h 85"/>
                  <a:gd name="T60" fmla="*/ 15 w 188"/>
                  <a:gd name="T61" fmla="*/ 17 h 85"/>
                  <a:gd name="T62" fmla="*/ 10 w 188"/>
                  <a:gd name="T63" fmla="*/ 14 h 85"/>
                  <a:gd name="T64" fmla="*/ 5 w 188"/>
                  <a:gd name="T65" fmla="*/ 12 h 85"/>
                  <a:gd name="T66" fmla="*/ 0 w 188"/>
                  <a:gd name="T67" fmla="*/ 9 h 85"/>
                  <a:gd name="T68" fmla="*/ 1 w 188"/>
                  <a:gd name="T69" fmla="*/ 0 h 85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88"/>
                  <a:gd name="T106" fmla="*/ 0 h 85"/>
                  <a:gd name="T107" fmla="*/ 188 w 188"/>
                  <a:gd name="T108" fmla="*/ 85 h 85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88" h="85">
                    <a:moveTo>
                      <a:pt x="4" y="0"/>
                    </a:moveTo>
                    <a:lnTo>
                      <a:pt x="5" y="0"/>
                    </a:lnTo>
                    <a:lnTo>
                      <a:pt x="7" y="2"/>
                    </a:lnTo>
                    <a:lnTo>
                      <a:pt x="12" y="4"/>
                    </a:lnTo>
                    <a:lnTo>
                      <a:pt x="18" y="8"/>
                    </a:lnTo>
                    <a:lnTo>
                      <a:pt x="24" y="11"/>
                    </a:lnTo>
                    <a:lnTo>
                      <a:pt x="32" y="16"/>
                    </a:lnTo>
                    <a:lnTo>
                      <a:pt x="43" y="20"/>
                    </a:lnTo>
                    <a:lnTo>
                      <a:pt x="54" y="25"/>
                    </a:lnTo>
                    <a:lnTo>
                      <a:pt x="67" y="29"/>
                    </a:lnTo>
                    <a:lnTo>
                      <a:pt x="81" y="34"/>
                    </a:lnTo>
                    <a:lnTo>
                      <a:pt x="96" y="38"/>
                    </a:lnTo>
                    <a:lnTo>
                      <a:pt x="113" y="43"/>
                    </a:lnTo>
                    <a:lnTo>
                      <a:pt x="130" y="46"/>
                    </a:lnTo>
                    <a:lnTo>
                      <a:pt x="149" y="50"/>
                    </a:lnTo>
                    <a:lnTo>
                      <a:pt x="168" y="52"/>
                    </a:lnTo>
                    <a:lnTo>
                      <a:pt x="188" y="53"/>
                    </a:lnTo>
                    <a:lnTo>
                      <a:pt x="188" y="85"/>
                    </a:lnTo>
                    <a:lnTo>
                      <a:pt x="187" y="85"/>
                    </a:lnTo>
                    <a:lnTo>
                      <a:pt x="184" y="84"/>
                    </a:lnTo>
                    <a:lnTo>
                      <a:pt x="177" y="84"/>
                    </a:lnTo>
                    <a:lnTo>
                      <a:pt x="169" y="83"/>
                    </a:lnTo>
                    <a:lnTo>
                      <a:pt x="160" y="80"/>
                    </a:lnTo>
                    <a:lnTo>
                      <a:pt x="149" y="79"/>
                    </a:lnTo>
                    <a:lnTo>
                      <a:pt x="135" y="76"/>
                    </a:lnTo>
                    <a:lnTo>
                      <a:pt x="122" y="73"/>
                    </a:lnTo>
                    <a:lnTo>
                      <a:pt x="107" y="70"/>
                    </a:lnTo>
                    <a:lnTo>
                      <a:pt x="92" y="66"/>
                    </a:lnTo>
                    <a:lnTo>
                      <a:pt x="76" y="61"/>
                    </a:lnTo>
                    <a:lnTo>
                      <a:pt x="61" y="55"/>
                    </a:lnTo>
                    <a:lnTo>
                      <a:pt x="45" y="49"/>
                    </a:lnTo>
                    <a:lnTo>
                      <a:pt x="29" y="42"/>
                    </a:lnTo>
                    <a:lnTo>
                      <a:pt x="14" y="35"/>
                    </a:lnTo>
                    <a:lnTo>
                      <a:pt x="0" y="26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60" name="Freeform 56"/>
              <p:cNvSpPr>
                <a:spLocks/>
              </p:cNvSpPr>
              <p:nvPr/>
            </p:nvSpPr>
            <p:spPr bwMode="auto">
              <a:xfrm>
                <a:off x="2957" y="3346"/>
                <a:ext cx="29" cy="20"/>
              </a:xfrm>
              <a:custGeom>
                <a:avLst/>
                <a:gdLst>
                  <a:gd name="T0" fmla="*/ 0 w 85"/>
                  <a:gd name="T1" fmla="*/ 0 h 58"/>
                  <a:gd name="T2" fmla="*/ 3 w 85"/>
                  <a:gd name="T3" fmla="*/ 14 h 58"/>
                  <a:gd name="T4" fmla="*/ 18 w 85"/>
                  <a:gd name="T5" fmla="*/ 19 h 58"/>
                  <a:gd name="T6" fmla="*/ 29 w 85"/>
                  <a:gd name="T7" fmla="*/ 20 h 58"/>
                  <a:gd name="T8" fmla="*/ 27 w 85"/>
                  <a:gd name="T9" fmla="*/ 8 h 58"/>
                  <a:gd name="T10" fmla="*/ 0 w 85"/>
                  <a:gd name="T11" fmla="*/ 0 h 5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5"/>
                  <a:gd name="T19" fmla="*/ 0 h 58"/>
                  <a:gd name="T20" fmla="*/ 85 w 85"/>
                  <a:gd name="T21" fmla="*/ 58 h 5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5" h="58">
                    <a:moveTo>
                      <a:pt x="0" y="0"/>
                    </a:moveTo>
                    <a:lnTo>
                      <a:pt x="8" y="42"/>
                    </a:lnTo>
                    <a:lnTo>
                      <a:pt x="53" y="56"/>
                    </a:lnTo>
                    <a:lnTo>
                      <a:pt x="85" y="58"/>
                    </a:lnTo>
                    <a:lnTo>
                      <a:pt x="80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61" name="Freeform 57"/>
              <p:cNvSpPr>
                <a:spLocks/>
              </p:cNvSpPr>
              <p:nvPr/>
            </p:nvSpPr>
            <p:spPr bwMode="auto">
              <a:xfrm>
                <a:off x="2892" y="3361"/>
                <a:ext cx="80" cy="25"/>
              </a:xfrm>
              <a:custGeom>
                <a:avLst/>
                <a:gdLst>
                  <a:gd name="T0" fmla="*/ 0 w 239"/>
                  <a:gd name="T1" fmla="*/ 5 h 74"/>
                  <a:gd name="T2" fmla="*/ 1 w 239"/>
                  <a:gd name="T3" fmla="*/ 5 h 74"/>
                  <a:gd name="T4" fmla="*/ 2 w 239"/>
                  <a:gd name="T5" fmla="*/ 4 h 74"/>
                  <a:gd name="T6" fmla="*/ 5 w 239"/>
                  <a:gd name="T7" fmla="*/ 3 h 74"/>
                  <a:gd name="T8" fmla="*/ 8 w 239"/>
                  <a:gd name="T9" fmla="*/ 2 h 74"/>
                  <a:gd name="T10" fmla="*/ 12 w 239"/>
                  <a:gd name="T11" fmla="*/ 1 h 74"/>
                  <a:gd name="T12" fmla="*/ 16 w 239"/>
                  <a:gd name="T13" fmla="*/ 1 h 74"/>
                  <a:gd name="T14" fmla="*/ 20 w 239"/>
                  <a:gd name="T15" fmla="*/ 0 h 74"/>
                  <a:gd name="T16" fmla="*/ 24 w 239"/>
                  <a:gd name="T17" fmla="*/ 0 h 74"/>
                  <a:gd name="T18" fmla="*/ 24 w 239"/>
                  <a:gd name="T19" fmla="*/ 1 h 74"/>
                  <a:gd name="T20" fmla="*/ 25 w 239"/>
                  <a:gd name="T21" fmla="*/ 2 h 74"/>
                  <a:gd name="T22" fmla="*/ 27 w 239"/>
                  <a:gd name="T23" fmla="*/ 4 h 74"/>
                  <a:gd name="T24" fmla="*/ 31 w 239"/>
                  <a:gd name="T25" fmla="*/ 7 h 74"/>
                  <a:gd name="T26" fmla="*/ 36 w 239"/>
                  <a:gd name="T27" fmla="*/ 9 h 74"/>
                  <a:gd name="T28" fmla="*/ 43 w 239"/>
                  <a:gd name="T29" fmla="*/ 11 h 74"/>
                  <a:gd name="T30" fmla="*/ 53 w 239"/>
                  <a:gd name="T31" fmla="*/ 14 h 74"/>
                  <a:gd name="T32" fmla="*/ 66 w 239"/>
                  <a:gd name="T33" fmla="*/ 15 h 74"/>
                  <a:gd name="T34" fmla="*/ 65 w 239"/>
                  <a:gd name="T35" fmla="*/ 15 h 74"/>
                  <a:gd name="T36" fmla="*/ 62 w 239"/>
                  <a:gd name="T37" fmla="*/ 14 h 74"/>
                  <a:gd name="T38" fmla="*/ 58 w 239"/>
                  <a:gd name="T39" fmla="*/ 13 h 74"/>
                  <a:gd name="T40" fmla="*/ 53 w 239"/>
                  <a:gd name="T41" fmla="*/ 11 h 74"/>
                  <a:gd name="T42" fmla="*/ 48 w 239"/>
                  <a:gd name="T43" fmla="*/ 9 h 74"/>
                  <a:gd name="T44" fmla="*/ 44 w 239"/>
                  <a:gd name="T45" fmla="*/ 7 h 74"/>
                  <a:gd name="T46" fmla="*/ 40 w 239"/>
                  <a:gd name="T47" fmla="*/ 5 h 74"/>
                  <a:gd name="T48" fmla="*/ 37 w 239"/>
                  <a:gd name="T49" fmla="*/ 3 h 74"/>
                  <a:gd name="T50" fmla="*/ 59 w 239"/>
                  <a:gd name="T51" fmla="*/ 1 h 74"/>
                  <a:gd name="T52" fmla="*/ 65 w 239"/>
                  <a:gd name="T53" fmla="*/ 4 h 74"/>
                  <a:gd name="T54" fmla="*/ 80 w 239"/>
                  <a:gd name="T55" fmla="*/ 7 h 74"/>
                  <a:gd name="T56" fmla="*/ 71 w 239"/>
                  <a:gd name="T57" fmla="*/ 13 h 74"/>
                  <a:gd name="T58" fmla="*/ 70 w 239"/>
                  <a:gd name="T59" fmla="*/ 14 h 74"/>
                  <a:gd name="T60" fmla="*/ 68 w 239"/>
                  <a:gd name="T61" fmla="*/ 17 h 74"/>
                  <a:gd name="T62" fmla="*/ 66 w 239"/>
                  <a:gd name="T63" fmla="*/ 20 h 74"/>
                  <a:gd name="T64" fmla="*/ 64 w 239"/>
                  <a:gd name="T65" fmla="*/ 25 h 74"/>
                  <a:gd name="T66" fmla="*/ 64 w 239"/>
                  <a:gd name="T67" fmla="*/ 25 h 74"/>
                  <a:gd name="T68" fmla="*/ 62 w 239"/>
                  <a:gd name="T69" fmla="*/ 25 h 74"/>
                  <a:gd name="T70" fmla="*/ 60 w 239"/>
                  <a:gd name="T71" fmla="*/ 24 h 74"/>
                  <a:gd name="T72" fmla="*/ 56 w 239"/>
                  <a:gd name="T73" fmla="*/ 24 h 74"/>
                  <a:gd name="T74" fmla="*/ 52 w 239"/>
                  <a:gd name="T75" fmla="*/ 23 h 74"/>
                  <a:gd name="T76" fmla="*/ 48 w 239"/>
                  <a:gd name="T77" fmla="*/ 22 h 74"/>
                  <a:gd name="T78" fmla="*/ 43 w 239"/>
                  <a:gd name="T79" fmla="*/ 21 h 74"/>
                  <a:gd name="T80" fmla="*/ 37 w 239"/>
                  <a:gd name="T81" fmla="*/ 20 h 74"/>
                  <a:gd name="T82" fmla="*/ 32 w 239"/>
                  <a:gd name="T83" fmla="*/ 19 h 74"/>
                  <a:gd name="T84" fmla="*/ 26 w 239"/>
                  <a:gd name="T85" fmla="*/ 17 h 74"/>
                  <a:gd name="T86" fmla="*/ 21 w 239"/>
                  <a:gd name="T87" fmla="*/ 16 h 74"/>
                  <a:gd name="T88" fmla="*/ 16 w 239"/>
                  <a:gd name="T89" fmla="*/ 14 h 74"/>
                  <a:gd name="T90" fmla="*/ 11 w 239"/>
                  <a:gd name="T91" fmla="*/ 11 h 74"/>
                  <a:gd name="T92" fmla="*/ 7 w 239"/>
                  <a:gd name="T93" fmla="*/ 10 h 74"/>
                  <a:gd name="T94" fmla="*/ 3 w 239"/>
                  <a:gd name="T95" fmla="*/ 7 h 74"/>
                  <a:gd name="T96" fmla="*/ 0 w 239"/>
                  <a:gd name="T97" fmla="*/ 5 h 74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239"/>
                  <a:gd name="T148" fmla="*/ 0 h 74"/>
                  <a:gd name="T149" fmla="*/ 239 w 239"/>
                  <a:gd name="T150" fmla="*/ 74 h 74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239" h="74">
                    <a:moveTo>
                      <a:pt x="0" y="15"/>
                    </a:moveTo>
                    <a:lnTo>
                      <a:pt x="2" y="14"/>
                    </a:lnTo>
                    <a:lnTo>
                      <a:pt x="7" y="13"/>
                    </a:lnTo>
                    <a:lnTo>
                      <a:pt x="15" y="9"/>
                    </a:lnTo>
                    <a:lnTo>
                      <a:pt x="25" y="6"/>
                    </a:lnTo>
                    <a:lnTo>
                      <a:pt x="36" y="4"/>
                    </a:lnTo>
                    <a:lnTo>
                      <a:pt x="48" y="2"/>
                    </a:lnTo>
                    <a:lnTo>
                      <a:pt x="60" y="0"/>
                    </a:lnTo>
                    <a:lnTo>
                      <a:pt x="72" y="0"/>
                    </a:lnTo>
                    <a:lnTo>
                      <a:pt x="73" y="2"/>
                    </a:lnTo>
                    <a:lnTo>
                      <a:pt x="75" y="6"/>
                    </a:lnTo>
                    <a:lnTo>
                      <a:pt x="82" y="12"/>
                    </a:lnTo>
                    <a:lnTo>
                      <a:pt x="92" y="20"/>
                    </a:lnTo>
                    <a:lnTo>
                      <a:pt x="108" y="28"/>
                    </a:lnTo>
                    <a:lnTo>
                      <a:pt x="129" y="34"/>
                    </a:lnTo>
                    <a:lnTo>
                      <a:pt x="159" y="40"/>
                    </a:lnTo>
                    <a:lnTo>
                      <a:pt x="196" y="45"/>
                    </a:lnTo>
                    <a:lnTo>
                      <a:pt x="193" y="43"/>
                    </a:lnTo>
                    <a:lnTo>
                      <a:pt x="185" y="41"/>
                    </a:lnTo>
                    <a:lnTo>
                      <a:pt x="172" y="38"/>
                    </a:lnTo>
                    <a:lnTo>
                      <a:pt x="159" y="32"/>
                    </a:lnTo>
                    <a:lnTo>
                      <a:pt x="144" y="26"/>
                    </a:lnTo>
                    <a:lnTo>
                      <a:pt x="130" y="21"/>
                    </a:lnTo>
                    <a:lnTo>
                      <a:pt x="119" y="14"/>
                    </a:lnTo>
                    <a:lnTo>
                      <a:pt x="112" y="8"/>
                    </a:lnTo>
                    <a:lnTo>
                      <a:pt x="177" y="3"/>
                    </a:lnTo>
                    <a:lnTo>
                      <a:pt x="194" y="13"/>
                    </a:lnTo>
                    <a:lnTo>
                      <a:pt x="239" y="22"/>
                    </a:lnTo>
                    <a:lnTo>
                      <a:pt x="212" y="38"/>
                    </a:lnTo>
                    <a:lnTo>
                      <a:pt x="210" y="41"/>
                    </a:lnTo>
                    <a:lnTo>
                      <a:pt x="204" y="49"/>
                    </a:lnTo>
                    <a:lnTo>
                      <a:pt x="197" y="60"/>
                    </a:lnTo>
                    <a:lnTo>
                      <a:pt x="191" y="74"/>
                    </a:lnTo>
                    <a:lnTo>
                      <a:pt x="190" y="74"/>
                    </a:lnTo>
                    <a:lnTo>
                      <a:pt x="185" y="73"/>
                    </a:lnTo>
                    <a:lnTo>
                      <a:pt x="178" y="72"/>
                    </a:lnTo>
                    <a:lnTo>
                      <a:pt x="168" y="71"/>
                    </a:lnTo>
                    <a:lnTo>
                      <a:pt x="155" y="68"/>
                    </a:lnTo>
                    <a:lnTo>
                      <a:pt x="142" y="66"/>
                    </a:lnTo>
                    <a:lnTo>
                      <a:pt x="127" y="63"/>
                    </a:lnTo>
                    <a:lnTo>
                      <a:pt x="111" y="59"/>
                    </a:lnTo>
                    <a:lnTo>
                      <a:pt x="95" y="55"/>
                    </a:lnTo>
                    <a:lnTo>
                      <a:pt x="79" y="50"/>
                    </a:lnTo>
                    <a:lnTo>
                      <a:pt x="64" y="46"/>
                    </a:lnTo>
                    <a:lnTo>
                      <a:pt x="48" y="40"/>
                    </a:lnTo>
                    <a:lnTo>
                      <a:pt x="33" y="34"/>
                    </a:lnTo>
                    <a:lnTo>
                      <a:pt x="21" y="29"/>
                    </a:lnTo>
                    <a:lnTo>
                      <a:pt x="9" y="22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62" name="Freeform 58"/>
              <p:cNvSpPr>
                <a:spLocks/>
              </p:cNvSpPr>
              <p:nvPr/>
            </p:nvSpPr>
            <p:spPr bwMode="auto">
              <a:xfrm>
                <a:off x="3007" y="3374"/>
                <a:ext cx="15" cy="22"/>
              </a:xfrm>
              <a:custGeom>
                <a:avLst/>
                <a:gdLst>
                  <a:gd name="T0" fmla="*/ 0 w 45"/>
                  <a:gd name="T1" fmla="*/ 0 h 67"/>
                  <a:gd name="T2" fmla="*/ 15 w 45"/>
                  <a:gd name="T3" fmla="*/ 3 h 67"/>
                  <a:gd name="T4" fmla="*/ 13 w 45"/>
                  <a:gd name="T5" fmla="*/ 22 h 67"/>
                  <a:gd name="T6" fmla="*/ 7 w 45"/>
                  <a:gd name="T7" fmla="*/ 22 h 67"/>
                  <a:gd name="T8" fmla="*/ 6 w 45"/>
                  <a:gd name="T9" fmla="*/ 19 h 67"/>
                  <a:gd name="T10" fmla="*/ 5 w 45"/>
                  <a:gd name="T11" fmla="*/ 12 h 67"/>
                  <a:gd name="T12" fmla="*/ 3 w 45"/>
                  <a:gd name="T13" fmla="*/ 5 h 67"/>
                  <a:gd name="T14" fmla="*/ 0 w 45"/>
                  <a:gd name="T15" fmla="*/ 0 h 6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45"/>
                  <a:gd name="T25" fmla="*/ 0 h 67"/>
                  <a:gd name="T26" fmla="*/ 45 w 45"/>
                  <a:gd name="T27" fmla="*/ 67 h 67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45" h="67">
                    <a:moveTo>
                      <a:pt x="0" y="0"/>
                    </a:moveTo>
                    <a:lnTo>
                      <a:pt x="45" y="10"/>
                    </a:lnTo>
                    <a:lnTo>
                      <a:pt x="40" y="67"/>
                    </a:lnTo>
                    <a:lnTo>
                      <a:pt x="20" y="67"/>
                    </a:lnTo>
                    <a:lnTo>
                      <a:pt x="19" y="58"/>
                    </a:lnTo>
                    <a:lnTo>
                      <a:pt x="15" y="38"/>
                    </a:lnTo>
                    <a:lnTo>
                      <a:pt x="8" y="1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63" name="Freeform 59"/>
              <p:cNvSpPr>
                <a:spLocks/>
              </p:cNvSpPr>
              <p:nvPr/>
            </p:nvSpPr>
            <p:spPr bwMode="auto">
              <a:xfrm>
                <a:off x="3012" y="3369"/>
                <a:ext cx="45" cy="5"/>
              </a:xfrm>
              <a:custGeom>
                <a:avLst/>
                <a:gdLst>
                  <a:gd name="T0" fmla="*/ 0 w 134"/>
                  <a:gd name="T1" fmla="*/ 1 h 13"/>
                  <a:gd name="T2" fmla="*/ 45 w 134"/>
                  <a:gd name="T3" fmla="*/ 0 h 13"/>
                  <a:gd name="T4" fmla="*/ 45 w 134"/>
                  <a:gd name="T5" fmla="*/ 3 h 13"/>
                  <a:gd name="T6" fmla="*/ 14 w 134"/>
                  <a:gd name="T7" fmla="*/ 5 h 13"/>
                  <a:gd name="T8" fmla="*/ 0 w 134"/>
                  <a:gd name="T9" fmla="*/ 1 h 1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34"/>
                  <a:gd name="T16" fmla="*/ 0 h 13"/>
                  <a:gd name="T17" fmla="*/ 134 w 134"/>
                  <a:gd name="T18" fmla="*/ 13 h 1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34" h="13">
                    <a:moveTo>
                      <a:pt x="0" y="2"/>
                    </a:moveTo>
                    <a:lnTo>
                      <a:pt x="134" y="0"/>
                    </a:lnTo>
                    <a:lnTo>
                      <a:pt x="134" y="8"/>
                    </a:lnTo>
                    <a:lnTo>
                      <a:pt x="42" y="13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64" name="Freeform 60"/>
              <p:cNvSpPr>
                <a:spLocks/>
              </p:cNvSpPr>
              <p:nvPr/>
            </p:nvSpPr>
            <p:spPr bwMode="auto">
              <a:xfrm>
                <a:off x="2994" y="3354"/>
                <a:ext cx="29" cy="9"/>
              </a:xfrm>
              <a:custGeom>
                <a:avLst/>
                <a:gdLst>
                  <a:gd name="T0" fmla="*/ 0 w 86"/>
                  <a:gd name="T1" fmla="*/ 1 h 26"/>
                  <a:gd name="T2" fmla="*/ 3 w 86"/>
                  <a:gd name="T3" fmla="*/ 9 h 26"/>
                  <a:gd name="T4" fmla="*/ 29 w 86"/>
                  <a:gd name="T5" fmla="*/ 8 h 26"/>
                  <a:gd name="T6" fmla="*/ 27 w 86"/>
                  <a:gd name="T7" fmla="*/ 0 h 26"/>
                  <a:gd name="T8" fmla="*/ 0 w 86"/>
                  <a:gd name="T9" fmla="*/ 1 h 2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6"/>
                  <a:gd name="T16" fmla="*/ 0 h 26"/>
                  <a:gd name="T17" fmla="*/ 86 w 86"/>
                  <a:gd name="T18" fmla="*/ 26 h 2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6" h="26">
                    <a:moveTo>
                      <a:pt x="0" y="2"/>
                    </a:moveTo>
                    <a:lnTo>
                      <a:pt x="9" y="26"/>
                    </a:lnTo>
                    <a:lnTo>
                      <a:pt x="86" y="24"/>
                    </a:lnTo>
                    <a:lnTo>
                      <a:pt x="81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65" name="Freeform 61"/>
              <p:cNvSpPr>
                <a:spLocks/>
              </p:cNvSpPr>
              <p:nvPr/>
            </p:nvSpPr>
            <p:spPr bwMode="auto">
              <a:xfrm>
                <a:off x="3031" y="3352"/>
                <a:ext cx="9" cy="10"/>
              </a:xfrm>
              <a:custGeom>
                <a:avLst/>
                <a:gdLst>
                  <a:gd name="T0" fmla="*/ 0 w 28"/>
                  <a:gd name="T1" fmla="*/ 0 h 30"/>
                  <a:gd name="T2" fmla="*/ 9 w 28"/>
                  <a:gd name="T3" fmla="*/ 1 h 30"/>
                  <a:gd name="T4" fmla="*/ 9 w 28"/>
                  <a:gd name="T5" fmla="*/ 10 h 30"/>
                  <a:gd name="T6" fmla="*/ 0 w 28"/>
                  <a:gd name="T7" fmla="*/ 9 h 30"/>
                  <a:gd name="T8" fmla="*/ 0 w 28"/>
                  <a:gd name="T9" fmla="*/ 0 h 3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30"/>
                  <a:gd name="T17" fmla="*/ 28 w 28"/>
                  <a:gd name="T18" fmla="*/ 30 h 3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30">
                    <a:moveTo>
                      <a:pt x="0" y="0"/>
                    </a:moveTo>
                    <a:lnTo>
                      <a:pt x="27" y="2"/>
                    </a:lnTo>
                    <a:lnTo>
                      <a:pt x="28" y="30"/>
                    </a:lnTo>
                    <a:lnTo>
                      <a:pt x="0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66" name="Freeform 62"/>
              <p:cNvSpPr>
                <a:spLocks/>
              </p:cNvSpPr>
              <p:nvPr/>
            </p:nvSpPr>
            <p:spPr bwMode="auto">
              <a:xfrm>
                <a:off x="3000" y="3326"/>
                <a:ext cx="33" cy="16"/>
              </a:xfrm>
              <a:custGeom>
                <a:avLst/>
                <a:gdLst>
                  <a:gd name="T0" fmla="*/ 0 w 99"/>
                  <a:gd name="T1" fmla="*/ 16 h 46"/>
                  <a:gd name="T2" fmla="*/ 33 w 99"/>
                  <a:gd name="T3" fmla="*/ 14 h 46"/>
                  <a:gd name="T4" fmla="*/ 31 w 99"/>
                  <a:gd name="T5" fmla="*/ 0 h 46"/>
                  <a:gd name="T6" fmla="*/ 31 w 99"/>
                  <a:gd name="T7" fmla="*/ 0 h 46"/>
                  <a:gd name="T8" fmla="*/ 29 w 99"/>
                  <a:gd name="T9" fmla="*/ 0 h 46"/>
                  <a:gd name="T10" fmla="*/ 26 w 99"/>
                  <a:gd name="T11" fmla="*/ 0 h 46"/>
                  <a:gd name="T12" fmla="*/ 22 w 99"/>
                  <a:gd name="T13" fmla="*/ 1 h 46"/>
                  <a:gd name="T14" fmla="*/ 17 w 99"/>
                  <a:gd name="T15" fmla="*/ 2 h 46"/>
                  <a:gd name="T16" fmla="*/ 12 w 99"/>
                  <a:gd name="T17" fmla="*/ 5 h 46"/>
                  <a:gd name="T18" fmla="*/ 6 w 99"/>
                  <a:gd name="T19" fmla="*/ 7 h 46"/>
                  <a:gd name="T20" fmla="*/ 1 w 99"/>
                  <a:gd name="T21" fmla="*/ 11 h 46"/>
                  <a:gd name="T22" fmla="*/ 0 w 99"/>
                  <a:gd name="T23" fmla="*/ 16 h 4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99"/>
                  <a:gd name="T37" fmla="*/ 0 h 46"/>
                  <a:gd name="T38" fmla="*/ 99 w 99"/>
                  <a:gd name="T39" fmla="*/ 46 h 4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99" h="46">
                    <a:moveTo>
                      <a:pt x="0" y="46"/>
                    </a:moveTo>
                    <a:lnTo>
                      <a:pt x="99" y="41"/>
                    </a:lnTo>
                    <a:lnTo>
                      <a:pt x="94" y="0"/>
                    </a:lnTo>
                    <a:lnTo>
                      <a:pt x="92" y="0"/>
                    </a:lnTo>
                    <a:lnTo>
                      <a:pt x="86" y="0"/>
                    </a:lnTo>
                    <a:lnTo>
                      <a:pt x="77" y="1"/>
                    </a:lnTo>
                    <a:lnTo>
                      <a:pt x="65" y="3"/>
                    </a:lnTo>
                    <a:lnTo>
                      <a:pt x="51" y="7"/>
                    </a:lnTo>
                    <a:lnTo>
                      <a:pt x="36" y="13"/>
                    </a:lnTo>
                    <a:lnTo>
                      <a:pt x="19" y="20"/>
                    </a:lnTo>
                    <a:lnTo>
                      <a:pt x="2" y="31"/>
                    </a:lnTo>
                    <a:lnTo>
                      <a:pt x="0" y="4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67" name="Freeform 63"/>
              <p:cNvSpPr>
                <a:spLocks/>
              </p:cNvSpPr>
              <p:nvPr/>
            </p:nvSpPr>
            <p:spPr bwMode="auto">
              <a:xfrm>
                <a:off x="3050" y="3323"/>
                <a:ext cx="12" cy="13"/>
              </a:xfrm>
              <a:custGeom>
                <a:avLst/>
                <a:gdLst>
                  <a:gd name="T0" fmla="*/ 0 w 38"/>
                  <a:gd name="T1" fmla="*/ 0 h 39"/>
                  <a:gd name="T2" fmla="*/ 0 w 38"/>
                  <a:gd name="T3" fmla="*/ 13 h 39"/>
                  <a:gd name="T4" fmla="*/ 12 w 38"/>
                  <a:gd name="T5" fmla="*/ 9 h 39"/>
                  <a:gd name="T6" fmla="*/ 12 w 38"/>
                  <a:gd name="T7" fmla="*/ 3 h 39"/>
                  <a:gd name="T8" fmla="*/ 11 w 38"/>
                  <a:gd name="T9" fmla="*/ 3 h 39"/>
                  <a:gd name="T10" fmla="*/ 10 w 38"/>
                  <a:gd name="T11" fmla="*/ 2 h 39"/>
                  <a:gd name="T12" fmla="*/ 9 w 38"/>
                  <a:gd name="T13" fmla="*/ 2 h 39"/>
                  <a:gd name="T14" fmla="*/ 7 w 38"/>
                  <a:gd name="T15" fmla="*/ 1 h 39"/>
                  <a:gd name="T16" fmla="*/ 5 w 38"/>
                  <a:gd name="T17" fmla="*/ 0 h 39"/>
                  <a:gd name="T18" fmla="*/ 3 w 38"/>
                  <a:gd name="T19" fmla="*/ 0 h 39"/>
                  <a:gd name="T20" fmla="*/ 2 w 38"/>
                  <a:gd name="T21" fmla="*/ 0 h 39"/>
                  <a:gd name="T22" fmla="*/ 0 w 38"/>
                  <a:gd name="T23" fmla="*/ 0 h 39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38"/>
                  <a:gd name="T37" fmla="*/ 0 h 39"/>
                  <a:gd name="T38" fmla="*/ 38 w 38"/>
                  <a:gd name="T39" fmla="*/ 39 h 39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38" h="39">
                    <a:moveTo>
                      <a:pt x="0" y="1"/>
                    </a:moveTo>
                    <a:lnTo>
                      <a:pt x="0" y="39"/>
                    </a:lnTo>
                    <a:lnTo>
                      <a:pt x="38" y="26"/>
                    </a:lnTo>
                    <a:lnTo>
                      <a:pt x="38" y="9"/>
                    </a:lnTo>
                    <a:lnTo>
                      <a:pt x="36" y="9"/>
                    </a:lnTo>
                    <a:lnTo>
                      <a:pt x="33" y="7"/>
                    </a:lnTo>
                    <a:lnTo>
                      <a:pt x="29" y="6"/>
                    </a:lnTo>
                    <a:lnTo>
                      <a:pt x="23" y="3"/>
                    </a:lnTo>
                    <a:lnTo>
                      <a:pt x="16" y="1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68" name="Freeform 64"/>
              <p:cNvSpPr>
                <a:spLocks/>
              </p:cNvSpPr>
              <p:nvPr/>
            </p:nvSpPr>
            <p:spPr bwMode="auto">
              <a:xfrm>
                <a:off x="3052" y="3347"/>
                <a:ext cx="23" cy="11"/>
              </a:xfrm>
              <a:custGeom>
                <a:avLst/>
                <a:gdLst>
                  <a:gd name="T0" fmla="*/ 5 w 71"/>
                  <a:gd name="T1" fmla="*/ 0 h 32"/>
                  <a:gd name="T2" fmla="*/ 23 w 71"/>
                  <a:gd name="T3" fmla="*/ 6 h 32"/>
                  <a:gd name="T4" fmla="*/ 13 w 71"/>
                  <a:gd name="T5" fmla="*/ 11 h 32"/>
                  <a:gd name="T6" fmla="*/ 0 w 71"/>
                  <a:gd name="T7" fmla="*/ 3 h 32"/>
                  <a:gd name="T8" fmla="*/ 5 w 71"/>
                  <a:gd name="T9" fmla="*/ 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32"/>
                  <a:gd name="T17" fmla="*/ 71 w 71"/>
                  <a:gd name="T18" fmla="*/ 32 h 3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32">
                    <a:moveTo>
                      <a:pt x="16" y="0"/>
                    </a:moveTo>
                    <a:lnTo>
                      <a:pt x="71" y="18"/>
                    </a:lnTo>
                    <a:lnTo>
                      <a:pt x="40" y="32"/>
                    </a:lnTo>
                    <a:lnTo>
                      <a:pt x="0" y="8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69" name="Freeform 65"/>
              <p:cNvSpPr>
                <a:spLocks/>
              </p:cNvSpPr>
              <p:nvPr/>
            </p:nvSpPr>
            <p:spPr bwMode="auto">
              <a:xfrm>
                <a:off x="3251" y="3058"/>
                <a:ext cx="88" cy="134"/>
              </a:xfrm>
              <a:custGeom>
                <a:avLst/>
                <a:gdLst>
                  <a:gd name="T0" fmla="*/ 5 w 264"/>
                  <a:gd name="T1" fmla="*/ 28 h 400"/>
                  <a:gd name="T2" fmla="*/ 20 w 264"/>
                  <a:gd name="T3" fmla="*/ 11 h 400"/>
                  <a:gd name="T4" fmla="*/ 20 w 264"/>
                  <a:gd name="T5" fmla="*/ 10 h 400"/>
                  <a:gd name="T6" fmla="*/ 21 w 264"/>
                  <a:gd name="T7" fmla="*/ 9 h 400"/>
                  <a:gd name="T8" fmla="*/ 22 w 264"/>
                  <a:gd name="T9" fmla="*/ 8 h 400"/>
                  <a:gd name="T10" fmla="*/ 24 w 264"/>
                  <a:gd name="T11" fmla="*/ 6 h 400"/>
                  <a:gd name="T12" fmla="*/ 26 w 264"/>
                  <a:gd name="T13" fmla="*/ 4 h 400"/>
                  <a:gd name="T14" fmla="*/ 28 w 264"/>
                  <a:gd name="T15" fmla="*/ 3 h 400"/>
                  <a:gd name="T16" fmla="*/ 30 w 264"/>
                  <a:gd name="T17" fmla="*/ 1 h 400"/>
                  <a:gd name="T18" fmla="*/ 33 w 264"/>
                  <a:gd name="T19" fmla="*/ 1 h 400"/>
                  <a:gd name="T20" fmla="*/ 34 w 264"/>
                  <a:gd name="T21" fmla="*/ 1 h 400"/>
                  <a:gd name="T22" fmla="*/ 36 w 264"/>
                  <a:gd name="T23" fmla="*/ 3 h 400"/>
                  <a:gd name="T24" fmla="*/ 38 w 264"/>
                  <a:gd name="T25" fmla="*/ 4 h 400"/>
                  <a:gd name="T26" fmla="*/ 42 w 264"/>
                  <a:gd name="T27" fmla="*/ 6 h 400"/>
                  <a:gd name="T28" fmla="*/ 46 w 264"/>
                  <a:gd name="T29" fmla="*/ 7 h 400"/>
                  <a:gd name="T30" fmla="*/ 50 w 264"/>
                  <a:gd name="T31" fmla="*/ 7 h 400"/>
                  <a:gd name="T32" fmla="*/ 54 w 264"/>
                  <a:gd name="T33" fmla="*/ 7 h 400"/>
                  <a:gd name="T34" fmla="*/ 58 w 264"/>
                  <a:gd name="T35" fmla="*/ 5 h 400"/>
                  <a:gd name="T36" fmla="*/ 66 w 264"/>
                  <a:gd name="T37" fmla="*/ 0 h 400"/>
                  <a:gd name="T38" fmla="*/ 85 w 264"/>
                  <a:gd name="T39" fmla="*/ 17 h 400"/>
                  <a:gd name="T40" fmla="*/ 85 w 264"/>
                  <a:gd name="T41" fmla="*/ 20 h 400"/>
                  <a:gd name="T42" fmla="*/ 87 w 264"/>
                  <a:gd name="T43" fmla="*/ 27 h 400"/>
                  <a:gd name="T44" fmla="*/ 88 w 264"/>
                  <a:gd name="T45" fmla="*/ 35 h 400"/>
                  <a:gd name="T46" fmla="*/ 88 w 264"/>
                  <a:gd name="T47" fmla="*/ 40 h 400"/>
                  <a:gd name="T48" fmla="*/ 88 w 264"/>
                  <a:gd name="T49" fmla="*/ 46 h 400"/>
                  <a:gd name="T50" fmla="*/ 87 w 264"/>
                  <a:gd name="T51" fmla="*/ 54 h 400"/>
                  <a:gd name="T52" fmla="*/ 86 w 264"/>
                  <a:gd name="T53" fmla="*/ 62 h 400"/>
                  <a:gd name="T54" fmla="*/ 84 w 264"/>
                  <a:gd name="T55" fmla="*/ 69 h 400"/>
                  <a:gd name="T56" fmla="*/ 82 w 264"/>
                  <a:gd name="T57" fmla="*/ 73 h 400"/>
                  <a:gd name="T58" fmla="*/ 80 w 264"/>
                  <a:gd name="T59" fmla="*/ 80 h 400"/>
                  <a:gd name="T60" fmla="*/ 79 w 264"/>
                  <a:gd name="T61" fmla="*/ 89 h 400"/>
                  <a:gd name="T62" fmla="*/ 77 w 264"/>
                  <a:gd name="T63" fmla="*/ 100 h 400"/>
                  <a:gd name="T64" fmla="*/ 76 w 264"/>
                  <a:gd name="T65" fmla="*/ 110 h 400"/>
                  <a:gd name="T66" fmla="*/ 76 w 264"/>
                  <a:gd name="T67" fmla="*/ 119 h 400"/>
                  <a:gd name="T68" fmla="*/ 78 w 264"/>
                  <a:gd name="T69" fmla="*/ 126 h 400"/>
                  <a:gd name="T70" fmla="*/ 81 w 264"/>
                  <a:gd name="T71" fmla="*/ 130 h 400"/>
                  <a:gd name="T72" fmla="*/ 80 w 264"/>
                  <a:gd name="T73" fmla="*/ 130 h 400"/>
                  <a:gd name="T74" fmla="*/ 76 w 264"/>
                  <a:gd name="T75" fmla="*/ 131 h 400"/>
                  <a:gd name="T76" fmla="*/ 70 w 264"/>
                  <a:gd name="T77" fmla="*/ 132 h 400"/>
                  <a:gd name="T78" fmla="*/ 62 w 264"/>
                  <a:gd name="T79" fmla="*/ 133 h 400"/>
                  <a:gd name="T80" fmla="*/ 53 w 264"/>
                  <a:gd name="T81" fmla="*/ 134 h 400"/>
                  <a:gd name="T82" fmla="*/ 44 w 264"/>
                  <a:gd name="T83" fmla="*/ 134 h 400"/>
                  <a:gd name="T84" fmla="*/ 35 w 264"/>
                  <a:gd name="T85" fmla="*/ 134 h 400"/>
                  <a:gd name="T86" fmla="*/ 26 w 264"/>
                  <a:gd name="T87" fmla="*/ 132 h 400"/>
                  <a:gd name="T88" fmla="*/ 27 w 264"/>
                  <a:gd name="T89" fmla="*/ 129 h 400"/>
                  <a:gd name="T90" fmla="*/ 29 w 264"/>
                  <a:gd name="T91" fmla="*/ 120 h 400"/>
                  <a:gd name="T92" fmla="*/ 30 w 264"/>
                  <a:gd name="T93" fmla="*/ 108 h 400"/>
                  <a:gd name="T94" fmla="*/ 30 w 264"/>
                  <a:gd name="T95" fmla="*/ 95 h 400"/>
                  <a:gd name="T96" fmla="*/ 28 w 264"/>
                  <a:gd name="T97" fmla="*/ 81 h 400"/>
                  <a:gd name="T98" fmla="*/ 27 w 264"/>
                  <a:gd name="T99" fmla="*/ 67 h 400"/>
                  <a:gd name="T100" fmla="*/ 26 w 264"/>
                  <a:gd name="T101" fmla="*/ 57 h 400"/>
                  <a:gd name="T102" fmla="*/ 25 w 264"/>
                  <a:gd name="T103" fmla="*/ 52 h 400"/>
                  <a:gd name="T104" fmla="*/ 24 w 264"/>
                  <a:gd name="T105" fmla="*/ 41 h 400"/>
                  <a:gd name="T106" fmla="*/ 29 w 264"/>
                  <a:gd name="T107" fmla="*/ 29 h 400"/>
                  <a:gd name="T108" fmla="*/ 16 w 264"/>
                  <a:gd name="T109" fmla="*/ 40 h 400"/>
                  <a:gd name="T110" fmla="*/ 9 w 264"/>
                  <a:gd name="T111" fmla="*/ 42 h 400"/>
                  <a:gd name="T112" fmla="*/ 0 w 264"/>
                  <a:gd name="T113" fmla="*/ 34 h 400"/>
                  <a:gd name="T114" fmla="*/ 5 w 264"/>
                  <a:gd name="T115" fmla="*/ 28 h 400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w 264"/>
                  <a:gd name="T175" fmla="*/ 0 h 400"/>
                  <a:gd name="T176" fmla="*/ 264 w 264"/>
                  <a:gd name="T177" fmla="*/ 400 h 400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T174" t="T175" r="T176" b="T177"/>
                <a:pathLst>
                  <a:path w="264" h="400">
                    <a:moveTo>
                      <a:pt x="14" y="84"/>
                    </a:moveTo>
                    <a:lnTo>
                      <a:pt x="60" y="32"/>
                    </a:lnTo>
                    <a:lnTo>
                      <a:pt x="61" y="30"/>
                    </a:lnTo>
                    <a:lnTo>
                      <a:pt x="63" y="27"/>
                    </a:lnTo>
                    <a:lnTo>
                      <a:pt x="66" y="23"/>
                    </a:lnTo>
                    <a:lnTo>
                      <a:pt x="72" y="17"/>
                    </a:lnTo>
                    <a:lnTo>
                      <a:pt x="78" y="12"/>
                    </a:lnTo>
                    <a:lnTo>
                      <a:pt x="84" y="8"/>
                    </a:lnTo>
                    <a:lnTo>
                      <a:pt x="91" y="4"/>
                    </a:lnTo>
                    <a:lnTo>
                      <a:pt x="99" y="3"/>
                    </a:lnTo>
                    <a:lnTo>
                      <a:pt x="101" y="4"/>
                    </a:lnTo>
                    <a:lnTo>
                      <a:pt x="107" y="8"/>
                    </a:lnTo>
                    <a:lnTo>
                      <a:pt x="115" y="12"/>
                    </a:lnTo>
                    <a:lnTo>
                      <a:pt x="125" y="17"/>
                    </a:lnTo>
                    <a:lnTo>
                      <a:pt x="138" y="20"/>
                    </a:lnTo>
                    <a:lnTo>
                      <a:pt x="150" y="21"/>
                    </a:lnTo>
                    <a:lnTo>
                      <a:pt x="162" y="20"/>
                    </a:lnTo>
                    <a:lnTo>
                      <a:pt x="174" y="16"/>
                    </a:lnTo>
                    <a:lnTo>
                      <a:pt x="199" y="0"/>
                    </a:lnTo>
                    <a:lnTo>
                      <a:pt x="254" y="51"/>
                    </a:lnTo>
                    <a:lnTo>
                      <a:pt x="255" y="60"/>
                    </a:lnTo>
                    <a:lnTo>
                      <a:pt x="260" y="80"/>
                    </a:lnTo>
                    <a:lnTo>
                      <a:pt x="263" y="103"/>
                    </a:lnTo>
                    <a:lnTo>
                      <a:pt x="264" y="119"/>
                    </a:lnTo>
                    <a:lnTo>
                      <a:pt x="263" y="136"/>
                    </a:lnTo>
                    <a:lnTo>
                      <a:pt x="261" y="161"/>
                    </a:lnTo>
                    <a:lnTo>
                      <a:pt x="258" y="186"/>
                    </a:lnTo>
                    <a:lnTo>
                      <a:pt x="251" y="206"/>
                    </a:lnTo>
                    <a:lnTo>
                      <a:pt x="246" y="218"/>
                    </a:lnTo>
                    <a:lnTo>
                      <a:pt x="241" y="240"/>
                    </a:lnTo>
                    <a:lnTo>
                      <a:pt x="236" y="267"/>
                    </a:lnTo>
                    <a:lnTo>
                      <a:pt x="232" y="298"/>
                    </a:lnTo>
                    <a:lnTo>
                      <a:pt x="229" y="327"/>
                    </a:lnTo>
                    <a:lnTo>
                      <a:pt x="229" y="354"/>
                    </a:lnTo>
                    <a:lnTo>
                      <a:pt x="234" y="376"/>
                    </a:lnTo>
                    <a:lnTo>
                      <a:pt x="244" y="387"/>
                    </a:lnTo>
                    <a:lnTo>
                      <a:pt x="239" y="388"/>
                    </a:lnTo>
                    <a:lnTo>
                      <a:pt x="227" y="391"/>
                    </a:lnTo>
                    <a:lnTo>
                      <a:pt x="209" y="394"/>
                    </a:lnTo>
                    <a:lnTo>
                      <a:pt x="186" y="396"/>
                    </a:lnTo>
                    <a:lnTo>
                      <a:pt x="160" y="399"/>
                    </a:lnTo>
                    <a:lnTo>
                      <a:pt x="132" y="400"/>
                    </a:lnTo>
                    <a:lnTo>
                      <a:pt x="105" y="399"/>
                    </a:lnTo>
                    <a:lnTo>
                      <a:pt x="79" y="394"/>
                    </a:lnTo>
                    <a:lnTo>
                      <a:pt x="81" y="384"/>
                    </a:lnTo>
                    <a:lnTo>
                      <a:pt x="87" y="357"/>
                    </a:lnTo>
                    <a:lnTo>
                      <a:pt x="90" y="322"/>
                    </a:lnTo>
                    <a:lnTo>
                      <a:pt x="89" y="284"/>
                    </a:lnTo>
                    <a:lnTo>
                      <a:pt x="84" y="243"/>
                    </a:lnTo>
                    <a:lnTo>
                      <a:pt x="80" y="201"/>
                    </a:lnTo>
                    <a:lnTo>
                      <a:pt x="78" y="169"/>
                    </a:lnTo>
                    <a:lnTo>
                      <a:pt x="76" y="155"/>
                    </a:lnTo>
                    <a:lnTo>
                      <a:pt x="73" y="122"/>
                    </a:lnTo>
                    <a:lnTo>
                      <a:pt x="86" y="87"/>
                    </a:lnTo>
                    <a:lnTo>
                      <a:pt x="47" y="119"/>
                    </a:lnTo>
                    <a:lnTo>
                      <a:pt x="26" y="126"/>
                    </a:lnTo>
                    <a:lnTo>
                      <a:pt x="0" y="100"/>
                    </a:lnTo>
                    <a:lnTo>
                      <a:pt x="14" y="8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70" name="Freeform 66"/>
              <p:cNvSpPr>
                <a:spLocks/>
              </p:cNvSpPr>
              <p:nvPr/>
            </p:nvSpPr>
            <p:spPr bwMode="auto">
              <a:xfrm>
                <a:off x="3197" y="3105"/>
                <a:ext cx="109" cy="75"/>
              </a:xfrm>
              <a:custGeom>
                <a:avLst/>
                <a:gdLst>
                  <a:gd name="T0" fmla="*/ 107 w 327"/>
                  <a:gd name="T1" fmla="*/ 12 h 226"/>
                  <a:gd name="T2" fmla="*/ 102 w 327"/>
                  <a:gd name="T3" fmla="*/ 19 h 226"/>
                  <a:gd name="T4" fmla="*/ 96 w 327"/>
                  <a:gd name="T5" fmla="*/ 24 h 226"/>
                  <a:gd name="T6" fmla="*/ 93 w 327"/>
                  <a:gd name="T7" fmla="*/ 27 h 226"/>
                  <a:gd name="T8" fmla="*/ 90 w 327"/>
                  <a:gd name="T9" fmla="*/ 31 h 226"/>
                  <a:gd name="T10" fmla="*/ 81 w 327"/>
                  <a:gd name="T11" fmla="*/ 38 h 226"/>
                  <a:gd name="T12" fmla="*/ 71 w 327"/>
                  <a:gd name="T13" fmla="*/ 43 h 226"/>
                  <a:gd name="T14" fmla="*/ 64 w 327"/>
                  <a:gd name="T15" fmla="*/ 46 h 226"/>
                  <a:gd name="T16" fmla="*/ 35 w 327"/>
                  <a:gd name="T17" fmla="*/ 65 h 226"/>
                  <a:gd name="T18" fmla="*/ 18 w 327"/>
                  <a:gd name="T19" fmla="*/ 75 h 226"/>
                  <a:gd name="T20" fmla="*/ 17 w 327"/>
                  <a:gd name="T21" fmla="*/ 75 h 226"/>
                  <a:gd name="T22" fmla="*/ 14 w 327"/>
                  <a:gd name="T23" fmla="*/ 74 h 226"/>
                  <a:gd name="T24" fmla="*/ 10 w 327"/>
                  <a:gd name="T25" fmla="*/ 73 h 226"/>
                  <a:gd name="T26" fmla="*/ 5 w 327"/>
                  <a:gd name="T27" fmla="*/ 73 h 226"/>
                  <a:gd name="T28" fmla="*/ 0 w 327"/>
                  <a:gd name="T29" fmla="*/ 71 h 226"/>
                  <a:gd name="T30" fmla="*/ 0 w 327"/>
                  <a:gd name="T31" fmla="*/ 68 h 226"/>
                  <a:gd name="T32" fmla="*/ 1 w 327"/>
                  <a:gd name="T33" fmla="*/ 62 h 226"/>
                  <a:gd name="T34" fmla="*/ 10 w 327"/>
                  <a:gd name="T35" fmla="*/ 55 h 226"/>
                  <a:gd name="T36" fmla="*/ 17 w 327"/>
                  <a:gd name="T37" fmla="*/ 56 h 226"/>
                  <a:gd name="T38" fmla="*/ 20 w 327"/>
                  <a:gd name="T39" fmla="*/ 58 h 226"/>
                  <a:gd name="T40" fmla="*/ 21 w 327"/>
                  <a:gd name="T41" fmla="*/ 60 h 226"/>
                  <a:gd name="T42" fmla="*/ 22 w 327"/>
                  <a:gd name="T43" fmla="*/ 61 h 226"/>
                  <a:gd name="T44" fmla="*/ 26 w 327"/>
                  <a:gd name="T45" fmla="*/ 58 h 226"/>
                  <a:gd name="T46" fmla="*/ 36 w 327"/>
                  <a:gd name="T47" fmla="*/ 52 h 226"/>
                  <a:gd name="T48" fmla="*/ 46 w 327"/>
                  <a:gd name="T49" fmla="*/ 44 h 226"/>
                  <a:gd name="T50" fmla="*/ 53 w 327"/>
                  <a:gd name="T51" fmla="*/ 37 h 226"/>
                  <a:gd name="T52" fmla="*/ 58 w 327"/>
                  <a:gd name="T53" fmla="*/ 31 h 226"/>
                  <a:gd name="T54" fmla="*/ 64 w 327"/>
                  <a:gd name="T55" fmla="*/ 24 h 226"/>
                  <a:gd name="T56" fmla="*/ 72 w 327"/>
                  <a:gd name="T57" fmla="*/ 19 h 226"/>
                  <a:gd name="T58" fmla="*/ 79 w 327"/>
                  <a:gd name="T59" fmla="*/ 16 h 226"/>
                  <a:gd name="T60" fmla="*/ 86 w 327"/>
                  <a:gd name="T61" fmla="*/ 13 h 226"/>
                  <a:gd name="T62" fmla="*/ 92 w 327"/>
                  <a:gd name="T63" fmla="*/ 7 h 226"/>
                  <a:gd name="T64" fmla="*/ 98 w 327"/>
                  <a:gd name="T65" fmla="*/ 2 h 226"/>
                  <a:gd name="T66" fmla="*/ 100 w 327"/>
                  <a:gd name="T67" fmla="*/ 0 h 226"/>
                  <a:gd name="T68" fmla="*/ 102 w 327"/>
                  <a:gd name="T69" fmla="*/ 0 h 226"/>
                  <a:gd name="T70" fmla="*/ 106 w 327"/>
                  <a:gd name="T71" fmla="*/ 2 h 226"/>
                  <a:gd name="T72" fmla="*/ 109 w 327"/>
                  <a:gd name="T73" fmla="*/ 5 h 226"/>
                  <a:gd name="T74" fmla="*/ 109 w 327"/>
                  <a:gd name="T75" fmla="*/ 9 h 22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27"/>
                  <a:gd name="T115" fmla="*/ 0 h 226"/>
                  <a:gd name="T116" fmla="*/ 327 w 327"/>
                  <a:gd name="T117" fmla="*/ 226 h 226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27" h="226">
                    <a:moveTo>
                      <a:pt x="326" y="26"/>
                    </a:moveTo>
                    <a:lnTo>
                      <a:pt x="320" y="37"/>
                    </a:lnTo>
                    <a:lnTo>
                      <a:pt x="313" y="46"/>
                    </a:lnTo>
                    <a:lnTo>
                      <a:pt x="305" y="56"/>
                    </a:lnTo>
                    <a:lnTo>
                      <a:pt x="297" y="64"/>
                    </a:lnTo>
                    <a:lnTo>
                      <a:pt x="289" y="72"/>
                    </a:lnTo>
                    <a:lnTo>
                      <a:pt x="284" y="77"/>
                    </a:lnTo>
                    <a:lnTo>
                      <a:pt x="279" y="81"/>
                    </a:lnTo>
                    <a:lnTo>
                      <a:pt x="278" y="82"/>
                    </a:lnTo>
                    <a:lnTo>
                      <a:pt x="269" y="93"/>
                    </a:lnTo>
                    <a:lnTo>
                      <a:pt x="257" y="103"/>
                    </a:lnTo>
                    <a:lnTo>
                      <a:pt x="242" y="114"/>
                    </a:lnTo>
                    <a:lnTo>
                      <a:pt x="227" y="123"/>
                    </a:lnTo>
                    <a:lnTo>
                      <a:pt x="212" y="129"/>
                    </a:lnTo>
                    <a:lnTo>
                      <a:pt x="200" y="136"/>
                    </a:lnTo>
                    <a:lnTo>
                      <a:pt x="192" y="140"/>
                    </a:lnTo>
                    <a:lnTo>
                      <a:pt x="189" y="141"/>
                    </a:lnTo>
                    <a:lnTo>
                      <a:pt x="104" y="196"/>
                    </a:lnTo>
                    <a:lnTo>
                      <a:pt x="73" y="221"/>
                    </a:lnTo>
                    <a:lnTo>
                      <a:pt x="53" y="226"/>
                    </a:lnTo>
                    <a:lnTo>
                      <a:pt x="52" y="226"/>
                    </a:lnTo>
                    <a:lnTo>
                      <a:pt x="50" y="225"/>
                    </a:lnTo>
                    <a:lnTo>
                      <a:pt x="46" y="223"/>
                    </a:lnTo>
                    <a:lnTo>
                      <a:pt x="42" y="222"/>
                    </a:lnTo>
                    <a:lnTo>
                      <a:pt x="36" y="221"/>
                    </a:lnTo>
                    <a:lnTo>
                      <a:pt x="29" y="220"/>
                    </a:lnTo>
                    <a:lnTo>
                      <a:pt x="22" y="220"/>
                    </a:lnTo>
                    <a:lnTo>
                      <a:pt x="14" y="221"/>
                    </a:lnTo>
                    <a:lnTo>
                      <a:pt x="3" y="220"/>
                    </a:lnTo>
                    <a:lnTo>
                      <a:pt x="0" y="214"/>
                    </a:lnTo>
                    <a:lnTo>
                      <a:pt x="0" y="208"/>
                    </a:lnTo>
                    <a:lnTo>
                      <a:pt x="1" y="204"/>
                    </a:lnTo>
                    <a:lnTo>
                      <a:pt x="1" y="199"/>
                    </a:lnTo>
                    <a:lnTo>
                      <a:pt x="4" y="187"/>
                    </a:lnTo>
                    <a:lnTo>
                      <a:pt x="13" y="174"/>
                    </a:lnTo>
                    <a:lnTo>
                      <a:pt x="31" y="167"/>
                    </a:lnTo>
                    <a:lnTo>
                      <a:pt x="42" y="166"/>
                    </a:lnTo>
                    <a:lnTo>
                      <a:pt x="50" y="168"/>
                    </a:lnTo>
                    <a:lnTo>
                      <a:pt x="55" y="170"/>
                    </a:lnTo>
                    <a:lnTo>
                      <a:pt x="60" y="174"/>
                    </a:lnTo>
                    <a:lnTo>
                      <a:pt x="62" y="177"/>
                    </a:lnTo>
                    <a:lnTo>
                      <a:pt x="64" y="180"/>
                    </a:lnTo>
                    <a:lnTo>
                      <a:pt x="65" y="183"/>
                    </a:lnTo>
                    <a:lnTo>
                      <a:pt x="65" y="184"/>
                    </a:lnTo>
                    <a:lnTo>
                      <a:pt x="69" y="182"/>
                    </a:lnTo>
                    <a:lnTo>
                      <a:pt x="78" y="176"/>
                    </a:lnTo>
                    <a:lnTo>
                      <a:pt x="91" y="167"/>
                    </a:lnTo>
                    <a:lnTo>
                      <a:pt x="107" y="156"/>
                    </a:lnTo>
                    <a:lnTo>
                      <a:pt x="123" y="144"/>
                    </a:lnTo>
                    <a:lnTo>
                      <a:pt x="139" y="132"/>
                    </a:lnTo>
                    <a:lnTo>
                      <a:pt x="151" y="120"/>
                    </a:lnTo>
                    <a:lnTo>
                      <a:pt x="159" y="111"/>
                    </a:lnTo>
                    <a:lnTo>
                      <a:pt x="165" y="102"/>
                    </a:lnTo>
                    <a:lnTo>
                      <a:pt x="173" y="93"/>
                    </a:lnTo>
                    <a:lnTo>
                      <a:pt x="182" y="83"/>
                    </a:lnTo>
                    <a:lnTo>
                      <a:pt x="193" y="73"/>
                    </a:lnTo>
                    <a:lnTo>
                      <a:pt x="203" y="64"/>
                    </a:lnTo>
                    <a:lnTo>
                      <a:pt x="215" y="56"/>
                    </a:lnTo>
                    <a:lnTo>
                      <a:pt x="226" y="50"/>
                    </a:lnTo>
                    <a:lnTo>
                      <a:pt x="236" y="48"/>
                    </a:lnTo>
                    <a:lnTo>
                      <a:pt x="246" y="45"/>
                    </a:lnTo>
                    <a:lnTo>
                      <a:pt x="257" y="39"/>
                    </a:lnTo>
                    <a:lnTo>
                      <a:pt x="267" y="31"/>
                    </a:lnTo>
                    <a:lnTo>
                      <a:pt x="277" y="22"/>
                    </a:lnTo>
                    <a:lnTo>
                      <a:pt x="286" y="14"/>
                    </a:lnTo>
                    <a:lnTo>
                      <a:pt x="293" y="7"/>
                    </a:lnTo>
                    <a:lnTo>
                      <a:pt x="297" y="3"/>
                    </a:lnTo>
                    <a:lnTo>
                      <a:pt x="300" y="0"/>
                    </a:lnTo>
                    <a:lnTo>
                      <a:pt x="301" y="0"/>
                    </a:lnTo>
                    <a:lnTo>
                      <a:pt x="305" y="1"/>
                    </a:lnTo>
                    <a:lnTo>
                      <a:pt x="310" y="4"/>
                    </a:lnTo>
                    <a:lnTo>
                      <a:pt x="317" y="6"/>
                    </a:lnTo>
                    <a:lnTo>
                      <a:pt x="321" y="9"/>
                    </a:lnTo>
                    <a:lnTo>
                      <a:pt x="326" y="14"/>
                    </a:lnTo>
                    <a:lnTo>
                      <a:pt x="327" y="20"/>
                    </a:lnTo>
                    <a:lnTo>
                      <a:pt x="326" y="2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71" name="Freeform 67"/>
              <p:cNvSpPr>
                <a:spLocks/>
              </p:cNvSpPr>
              <p:nvPr/>
            </p:nvSpPr>
            <p:spPr bwMode="auto">
              <a:xfrm>
                <a:off x="3292" y="3081"/>
                <a:ext cx="41" cy="40"/>
              </a:xfrm>
              <a:custGeom>
                <a:avLst/>
                <a:gdLst>
                  <a:gd name="T0" fmla="*/ 0 w 123"/>
                  <a:gd name="T1" fmla="*/ 25 h 119"/>
                  <a:gd name="T2" fmla="*/ 1 w 123"/>
                  <a:gd name="T3" fmla="*/ 25 h 119"/>
                  <a:gd name="T4" fmla="*/ 3 w 123"/>
                  <a:gd name="T5" fmla="*/ 26 h 119"/>
                  <a:gd name="T6" fmla="*/ 6 w 123"/>
                  <a:gd name="T7" fmla="*/ 27 h 119"/>
                  <a:gd name="T8" fmla="*/ 10 w 123"/>
                  <a:gd name="T9" fmla="*/ 29 h 119"/>
                  <a:gd name="T10" fmla="*/ 13 w 123"/>
                  <a:gd name="T11" fmla="*/ 31 h 119"/>
                  <a:gd name="T12" fmla="*/ 16 w 123"/>
                  <a:gd name="T13" fmla="*/ 34 h 119"/>
                  <a:gd name="T14" fmla="*/ 18 w 123"/>
                  <a:gd name="T15" fmla="*/ 37 h 119"/>
                  <a:gd name="T16" fmla="*/ 19 w 123"/>
                  <a:gd name="T17" fmla="*/ 40 h 119"/>
                  <a:gd name="T18" fmla="*/ 41 w 123"/>
                  <a:gd name="T19" fmla="*/ 9 h 119"/>
                  <a:gd name="T20" fmla="*/ 20 w 123"/>
                  <a:gd name="T21" fmla="*/ 30 h 119"/>
                  <a:gd name="T22" fmla="*/ 20 w 123"/>
                  <a:gd name="T23" fmla="*/ 30 h 119"/>
                  <a:gd name="T24" fmla="*/ 20 w 123"/>
                  <a:gd name="T25" fmla="*/ 29 h 119"/>
                  <a:gd name="T26" fmla="*/ 19 w 123"/>
                  <a:gd name="T27" fmla="*/ 28 h 119"/>
                  <a:gd name="T28" fmla="*/ 17 w 123"/>
                  <a:gd name="T29" fmla="*/ 27 h 119"/>
                  <a:gd name="T30" fmla="*/ 15 w 123"/>
                  <a:gd name="T31" fmla="*/ 25 h 119"/>
                  <a:gd name="T32" fmla="*/ 13 w 123"/>
                  <a:gd name="T33" fmla="*/ 24 h 119"/>
                  <a:gd name="T34" fmla="*/ 9 w 123"/>
                  <a:gd name="T35" fmla="*/ 23 h 119"/>
                  <a:gd name="T36" fmla="*/ 5 w 123"/>
                  <a:gd name="T37" fmla="*/ 22 h 119"/>
                  <a:gd name="T38" fmla="*/ 19 w 123"/>
                  <a:gd name="T39" fmla="*/ 0 h 119"/>
                  <a:gd name="T40" fmla="*/ 18 w 123"/>
                  <a:gd name="T41" fmla="*/ 0 h 119"/>
                  <a:gd name="T42" fmla="*/ 17 w 123"/>
                  <a:gd name="T43" fmla="*/ 1 h 119"/>
                  <a:gd name="T44" fmla="*/ 14 w 123"/>
                  <a:gd name="T45" fmla="*/ 3 h 119"/>
                  <a:gd name="T46" fmla="*/ 11 w 123"/>
                  <a:gd name="T47" fmla="*/ 6 h 119"/>
                  <a:gd name="T48" fmla="*/ 7 w 123"/>
                  <a:gd name="T49" fmla="*/ 10 h 119"/>
                  <a:gd name="T50" fmla="*/ 4 w 123"/>
                  <a:gd name="T51" fmla="*/ 14 h 119"/>
                  <a:gd name="T52" fmla="*/ 1 w 123"/>
                  <a:gd name="T53" fmla="*/ 19 h 119"/>
                  <a:gd name="T54" fmla="*/ 0 w 123"/>
                  <a:gd name="T55" fmla="*/ 25 h 119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123"/>
                  <a:gd name="T85" fmla="*/ 0 h 119"/>
                  <a:gd name="T86" fmla="*/ 123 w 123"/>
                  <a:gd name="T87" fmla="*/ 119 h 119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123" h="119">
                    <a:moveTo>
                      <a:pt x="0" y="73"/>
                    </a:moveTo>
                    <a:lnTo>
                      <a:pt x="2" y="75"/>
                    </a:lnTo>
                    <a:lnTo>
                      <a:pt x="9" y="77"/>
                    </a:lnTo>
                    <a:lnTo>
                      <a:pt x="18" y="81"/>
                    </a:lnTo>
                    <a:lnTo>
                      <a:pt x="29" y="86"/>
                    </a:lnTo>
                    <a:lnTo>
                      <a:pt x="39" y="93"/>
                    </a:lnTo>
                    <a:lnTo>
                      <a:pt x="48" y="101"/>
                    </a:lnTo>
                    <a:lnTo>
                      <a:pt x="55" y="110"/>
                    </a:lnTo>
                    <a:lnTo>
                      <a:pt x="57" y="119"/>
                    </a:lnTo>
                    <a:lnTo>
                      <a:pt x="123" y="28"/>
                    </a:lnTo>
                    <a:lnTo>
                      <a:pt x="61" y="89"/>
                    </a:lnTo>
                    <a:lnTo>
                      <a:pt x="61" y="88"/>
                    </a:lnTo>
                    <a:lnTo>
                      <a:pt x="59" y="86"/>
                    </a:lnTo>
                    <a:lnTo>
                      <a:pt x="56" y="83"/>
                    </a:lnTo>
                    <a:lnTo>
                      <a:pt x="52" y="79"/>
                    </a:lnTo>
                    <a:lnTo>
                      <a:pt x="46" y="75"/>
                    </a:lnTo>
                    <a:lnTo>
                      <a:pt x="38" y="71"/>
                    </a:lnTo>
                    <a:lnTo>
                      <a:pt x="28" y="67"/>
                    </a:lnTo>
                    <a:lnTo>
                      <a:pt x="16" y="64"/>
                    </a:lnTo>
                    <a:lnTo>
                      <a:pt x="57" y="0"/>
                    </a:lnTo>
                    <a:lnTo>
                      <a:pt x="55" y="1"/>
                    </a:lnTo>
                    <a:lnTo>
                      <a:pt x="50" y="4"/>
                    </a:lnTo>
                    <a:lnTo>
                      <a:pt x="42" y="10"/>
                    </a:lnTo>
                    <a:lnTo>
                      <a:pt x="33" y="18"/>
                    </a:lnTo>
                    <a:lnTo>
                      <a:pt x="22" y="29"/>
                    </a:lnTo>
                    <a:lnTo>
                      <a:pt x="12" y="42"/>
                    </a:lnTo>
                    <a:lnTo>
                      <a:pt x="4" y="56"/>
                    </a:lnTo>
                    <a:lnTo>
                      <a:pt x="0" y="7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72" name="Freeform 68"/>
              <p:cNvSpPr>
                <a:spLocks/>
              </p:cNvSpPr>
              <p:nvPr/>
            </p:nvSpPr>
            <p:spPr bwMode="auto">
              <a:xfrm>
                <a:off x="3201" y="3390"/>
                <a:ext cx="14" cy="5"/>
              </a:xfrm>
              <a:custGeom>
                <a:avLst/>
                <a:gdLst>
                  <a:gd name="T0" fmla="*/ 0 w 42"/>
                  <a:gd name="T1" fmla="*/ 2 h 16"/>
                  <a:gd name="T2" fmla="*/ 0 w 42"/>
                  <a:gd name="T3" fmla="*/ 2 h 16"/>
                  <a:gd name="T4" fmla="*/ 2 w 42"/>
                  <a:gd name="T5" fmla="*/ 2 h 16"/>
                  <a:gd name="T6" fmla="*/ 3 w 42"/>
                  <a:gd name="T7" fmla="*/ 1 h 16"/>
                  <a:gd name="T8" fmla="*/ 5 w 42"/>
                  <a:gd name="T9" fmla="*/ 0 h 16"/>
                  <a:gd name="T10" fmla="*/ 7 w 42"/>
                  <a:gd name="T11" fmla="*/ 0 h 16"/>
                  <a:gd name="T12" fmla="*/ 9 w 42"/>
                  <a:gd name="T13" fmla="*/ 0 h 16"/>
                  <a:gd name="T14" fmla="*/ 12 w 42"/>
                  <a:gd name="T15" fmla="*/ 1 h 16"/>
                  <a:gd name="T16" fmla="*/ 14 w 42"/>
                  <a:gd name="T17" fmla="*/ 2 h 16"/>
                  <a:gd name="T18" fmla="*/ 13 w 42"/>
                  <a:gd name="T19" fmla="*/ 2 h 16"/>
                  <a:gd name="T20" fmla="*/ 10 w 42"/>
                  <a:gd name="T21" fmla="*/ 2 h 16"/>
                  <a:gd name="T22" fmla="*/ 7 w 42"/>
                  <a:gd name="T23" fmla="*/ 3 h 16"/>
                  <a:gd name="T24" fmla="*/ 5 w 42"/>
                  <a:gd name="T25" fmla="*/ 5 h 16"/>
                  <a:gd name="T26" fmla="*/ 0 w 42"/>
                  <a:gd name="T27" fmla="*/ 2 h 1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42"/>
                  <a:gd name="T43" fmla="*/ 0 h 16"/>
                  <a:gd name="T44" fmla="*/ 42 w 42"/>
                  <a:gd name="T45" fmla="*/ 16 h 1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42" h="16">
                    <a:moveTo>
                      <a:pt x="0" y="7"/>
                    </a:moveTo>
                    <a:lnTo>
                      <a:pt x="1" y="6"/>
                    </a:lnTo>
                    <a:lnTo>
                      <a:pt x="5" y="5"/>
                    </a:lnTo>
                    <a:lnTo>
                      <a:pt x="9" y="3"/>
                    </a:lnTo>
                    <a:lnTo>
                      <a:pt x="15" y="1"/>
                    </a:lnTo>
                    <a:lnTo>
                      <a:pt x="22" y="0"/>
                    </a:lnTo>
                    <a:lnTo>
                      <a:pt x="28" y="0"/>
                    </a:lnTo>
                    <a:lnTo>
                      <a:pt x="35" y="3"/>
                    </a:lnTo>
                    <a:lnTo>
                      <a:pt x="42" y="7"/>
                    </a:lnTo>
                    <a:lnTo>
                      <a:pt x="39" y="7"/>
                    </a:lnTo>
                    <a:lnTo>
                      <a:pt x="29" y="7"/>
                    </a:lnTo>
                    <a:lnTo>
                      <a:pt x="20" y="9"/>
                    </a:lnTo>
                    <a:lnTo>
                      <a:pt x="14" y="16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73" name="Freeform 69"/>
              <p:cNvSpPr>
                <a:spLocks/>
              </p:cNvSpPr>
              <p:nvPr/>
            </p:nvSpPr>
            <p:spPr bwMode="auto">
              <a:xfrm>
                <a:off x="3302" y="3405"/>
                <a:ext cx="8" cy="10"/>
              </a:xfrm>
              <a:custGeom>
                <a:avLst/>
                <a:gdLst>
                  <a:gd name="T0" fmla="*/ 8 w 25"/>
                  <a:gd name="T1" fmla="*/ 0 h 29"/>
                  <a:gd name="T2" fmla="*/ 7 w 25"/>
                  <a:gd name="T3" fmla="*/ 1 h 29"/>
                  <a:gd name="T4" fmla="*/ 4 w 25"/>
                  <a:gd name="T5" fmla="*/ 2 h 29"/>
                  <a:gd name="T6" fmla="*/ 1 w 25"/>
                  <a:gd name="T7" fmla="*/ 4 h 29"/>
                  <a:gd name="T8" fmla="*/ 0 w 25"/>
                  <a:gd name="T9" fmla="*/ 8 h 29"/>
                  <a:gd name="T10" fmla="*/ 5 w 25"/>
                  <a:gd name="T11" fmla="*/ 10 h 29"/>
                  <a:gd name="T12" fmla="*/ 5 w 25"/>
                  <a:gd name="T13" fmla="*/ 9 h 29"/>
                  <a:gd name="T14" fmla="*/ 5 w 25"/>
                  <a:gd name="T15" fmla="*/ 7 h 29"/>
                  <a:gd name="T16" fmla="*/ 6 w 25"/>
                  <a:gd name="T17" fmla="*/ 3 h 29"/>
                  <a:gd name="T18" fmla="*/ 8 w 25"/>
                  <a:gd name="T19" fmla="*/ 0 h 29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25"/>
                  <a:gd name="T31" fmla="*/ 0 h 29"/>
                  <a:gd name="T32" fmla="*/ 25 w 25"/>
                  <a:gd name="T33" fmla="*/ 29 h 29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25" h="29">
                    <a:moveTo>
                      <a:pt x="25" y="0"/>
                    </a:moveTo>
                    <a:lnTo>
                      <a:pt x="22" y="2"/>
                    </a:lnTo>
                    <a:lnTo>
                      <a:pt x="13" y="6"/>
                    </a:lnTo>
                    <a:lnTo>
                      <a:pt x="4" y="13"/>
                    </a:lnTo>
                    <a:lnTo>
                      <a:pt x="0" y="22"/>
                    </a:lnTo>
                    <a:lnTo>
                      <a:pt x="16" y="29"/>
                    </a:lnTo>
                    <a:lnTo>
                      <a:pt x="16" y="26"/>
                    </a:lnTo>
                    <a:lnTo>
                      <a:pt x="16" y="19"/>
                    </a:lnTo>
                    <a:lnTo>
                      <a:pt x="18" y="1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74" name="Freeform 70"/>
              <p:cNvSpPr>
                <a:spLocks/>
              </p:cNvSpPr>
              <p:nvPr/>
            </p:nvSpPr>
            <p:spPr bwMode="auto">
              <a:xfrm>
                <a:off x="3252" y="3115"/>
                <a:ext cx="44" cy="32"/>
              </a:xfrm>
              <a:custGeom>
                <a:avLst/>
                <a:gdLst>
                  <a:gd name="T0" fmla="*/ 44 w 132"/>
                  <a:gd name="T1" fmla="*/ 0 h 96"/>
                  <a:gd name="T2" fmla="*/ 44 w 132"/>
                  <a:gd name="T3" fmla="*/ 0 h 96"/>
                  <a:gd name="T4" fmla="*/ 42 w 132"/>
                  <a:gd name="T5" fmla="*/ 1 h 96"/>
                  <a:gd name="T6" fmla="*/ 41 w 132"/>
                  <a:gd name="T7" fmla="*/ 3 h 96"/>
                  <a:gd name="T8" fmla="*/ 38 w 132"/>
                  <a:gd name="T9" fmla="*/ 5 h 96"/>
                  <a:gd name="T10" fmla="*/ 36 w 132"/>
                  <a:gd name="T11" fmla="*/ 6 h 96"/>
                  <a:gd name="T12" fmla="*/ 33 w 132"/>
                  <a:gd name="T13" fmla="*/ 8 h 96"/>
                  <a:gd name="T14" fmla="*/ 31 w 132"/>
                  <a:gd name="T15" fmla="*/ 9 h 96"/>
                  <a:gd name="T16" fmla="*/ 29 w 132"/>
                  <a:gd name="T17" fmla="*/ 11 h 96"/>
                  <a:gd name="T18" fmla="*/ 26 w 132"/>
                  <a:gd name="T19" fmla="*/ 12 h 96"/>
                  <a:gd name="T20" fmla="*/ 22 w 132"/>
                  <a:gd name="T21" fmla="*/ 14 h 96"/>
                  <a:gd name="T22" fmla="*/ 19 w 132"/>
                  <a:gd name="T23" fmla="*/ 15 h 96"/>
                  <a:gd name="T24" fmla="*/ 18 w 132"/>
                  <a:gd name="T25" fmla="*/ 16 h 96"/>
                  <a:gd name="T26" fmla="*/ 0 w 132"/>
                  <a:gd name="T27" fmla="*/ 32 h 96"/>
                  <a:gd name="T28" fmla="*/ 1 w 132"/>
                  <a:gd name="T29" fmla="*/ 32 h 96"/>
                  <a:gd name="T30" fmla="*/ 3 w 132"/>
                  <a:gd name="T31" fmla="*/ 31 h 96"/>
                  <a:gd name="T32" fmla="*/ 7 w 132"/>
                  <a:gd name="T33" fmla="*/ 29 h 96"/>
                  <a:gd name="T34" fmla="*/ 11 w 132"/>
                  <a:gd name="T35" fmla="*/ 26 h 96"/>
                  <a:gd name="T36" fmla="*/ 15 w 132"/>
                  <a:gd name="T37" fmla="*/ 24 h 96"/>
                  <a:gd name="T38" fmla="*/ 20 w 132"/>
                  <a:gd name="T39" fmla="*/ 22 h 96"/>
                  <a:gd name="T40" fmla="*/ 23 w 132"/>
                  <a:gd name="T41" fmla="*/ 20 h 96"/>
                  <a:gd name="T42" fmla="*/ 25 w 132"/>
                  <a:gd name="T43" fmla="*/ 19 h 96"/>
                  <a:gd name="T44" fmla="*/ 26 w 132"/>
                  <a:gd name="T45" fmla="*/ 18 h 96"/>
                  <a:gd name="T46" fmla="*/ 29 w 132"/>
                  <a:gd name="T47" fmla="*/ 15 h 96"/>
                  <a:gd name="T48" fmla="*/ 32 w 132"/>
                  <a:gd name="T49" fmla="*/ 12 h 96"/>
                  <a:gd name="T50" fmla="*/ 36 w 132"/>
                  <a:gd name="T51" fmla="*/ 9 h 96"/>
                  <a:gd name="T52" fmla="*/ 39 w 132"/>
                  <a:gd name="T53" fmla="*/ 6 h 96"/>
                  <a:gd name="T54" fmla="*/ 41 w 132"/>
                  <a:gd name="T55" fmla="*/ 3 h 96"/>
                  <a:gd name="T56" fmla="*/ 43 w 132"/>
                  <a:gd name="T57" fmla="*/ 1 h 96"/>
                  <a:gd name="T58" fmla="*/ 44 w 132"/>
                  <a:gd name="T59" fmla="*/ 0 h 9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132"/>
                  <a:gd name="T91" fmla="*/ 0 h 96"/>
                  <a:gd name="T92" fmla="*/ 132 w 132"/>
                  <a:gd name="T93" fmla="*/ 96 h 9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132" h="96">
                    <a:moveTo>
                      <a:pt x="132" y="0"/>
                    </a:moveTo>
                    <a:lnTo>
                      <a:pt x="131" y="1"/>
                    </a:lnTo>
                    <a:lnTo>
                      <a:pt x="127" y="4"/>
                    </a:lnTo>
                    <a:lnTo>
                      <a:pt x="122" y="9"/>
                    </a:lnTo>
                    <a:lnTo>
                      <a:pt x="115" y="14"/>
                    </a:lnTo>
                    <a:lnTo>
                      <a:pt x="107" y="19"/>
                    </a:lnTo>
                    <a:lnTo>
                      <a:pt x="99" y="25"/>
                    </a:lnTo>
                    <a:lnTo>
                      <a:pt x="93" y="28"/>
                    </a:lnTo>
                    <a:lnTo>
                      <a:pt x="87" y="32"/>
                    </a:lnTo>
                    <a:lnTo>
                      <a:pt x="77" y="37"/>
                    </a:lnTo>
                    <a:lnTo>
                      <a:pt x="65" y="43"/>
                    </a:lnTo>
                    <a:lnTo>
                      <a:pt x="58" y="46"/>
                    </a:lnTo>
                    <a:lnTo>
                      <a:pt x="54" y="49"/>
                    </a:lnTo>
                    <a:lnTo>
                      <a:pt x="0" y="96"/>
                    </a:lnTo>
                    <a:lnTo>
                      <a:pt x="2" y="95"/>
                    </a:lnTo>
                    <a:lnTo>
                      <a:pt x="10" y="92"/>
                    </a:lnTo>
                    <a:lnTo>
                      <a:pt x="21" y="86"/>
                    </a:lnTo>
                    <a:lnTo>
                      <a:pt x="34" y="79"/>
                    </a:lnTo>
                    <a:lnTo>
                      <a:pt x="46" y="72"/>
                    </a:lnTo>
                    <a:lnTo>
                      <a:pt x="59" y="67"/>
                    </a:lnTo>
                    <a:lnTo>
                      <a:pt x="69" y="61"/>
                    </a:lnTo>
                    <a:lnTo>
                      <a:pt x="74" y="58"/>
                    </a:lnTo>
                    <a:lnTo>
                      <a:pt x="79" y="53"/>
                    </a:lnTo>
                    <a:lnTo>
                      <a:pt x="87" y="45"/>
                    </a:lnTo>
                    <a:lnTo>
                      <a:pt x="97" y="36"/>
                    </a:lnTo>
                    <a:lnTo>
                      <a:pt x="107" y="26"/>
                    </a:lnTo>
                    <a:lnTo>
                      <a:pt x="116" y="17"/>
                    </a:lnTo>
                    <a:lnTo>
                      <a:pt x="124" y="8"/>
                    </a:lnTo>
                    <a:lnTo>
                      <a:pt x="130" y="2"/>
                    </a:lnTo>
                    <a:lnTo>
                      <a:pt x="132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75" name="Freeform 71"/>
              <p:cNvSpPr>
                <a:spLocks/>
              </p:cNvSpPr>
              <p:nvPr/>
            </p:nvSpPr>
            <p:spPr bwMode="auto">
              <a:xfrm>
                <a:off x="3204" y="3165"/>
                <a:ext cx="12" cy="6"/>
              </a:xfrm>
              <a:custGeom>
                <a:avLst/>
                <a:gdLst>
                  <a:gd name="T0" fmla="*/ 12 w 35"/>
                  <a:gd name="T1" fmla="*/ 4 h 20"/>
                  <a:gd name="T2" fmla="*/ 11 w 35"/>
                  <a:gd name="T3" fmla="*/ 3 h 20"/>
                  <a:gd name="T4" fmla="*/ 9 w 35"/>
                  <a:gd name="T5" fmla="*/ 2 h 20"/>
                  <a:gd name="T6" fmla="*/ 7 w 35"/>
                  <a:gd name="T7" fmla="*/ 1 h 20"/>
                  <a:gd name="T8" fmla="*/ 4 w 35"/>
                  <a:gd name="T9" fmla="*/ 0 h 20"/>
                  <a:gd name="T10" fmla="*/ 2 w 35"/>
                  <a:gd name="T11" fmla="*/ 0 h 20"/>
                  <a:gd name="T12" fmla="*/ 1 w 35"/>
                  <a:gd name="T13" fmla="*/ 2 h 20"/>
                  <a:gd name="T14" fmla="*/ 0 w 35"/>
                  <a:gd name="T15" fmla="*/ 3 h 20"/>
                  <a:gd name="T16" fmla="*/ 0 w 35"/>
                  <a:gd name="T17" fmla="*/ 3 h 20"/>
                  <a:gd name="T18" fmla="*/ 1 w 35"/>
                  <a:gd name="T19" fmla="*/ 6 h 20"/>
                  <a:gd name="T20" fmla="*/ 9 w 35"/>
                  <a:gd name="T21" fmla="*/ 6 h 20"/>
                  <a:gd name="T22" fmla="*/ 12 w 35"/>
                  <a:gd name="T23" fmla="*/ 4 h 20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35"/>
                  <a:gd name="T37" fmla="*/ 0 h 20"/>
                  <a:gd name="T38" fmla="*/ 35 w 35"/>
                  <a:gd name="T39" fmla="*/ 20 h 20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35" h="20">
                    <a:moveTo>
                      <a:pt x="35" y="13"/>
                    </a:moveTo>
                    <a:lnTo>
                      <a:pt x="33" y="10"/>
                    </a:lnTo>
                    <a:lnTo>
                      <a:pt x="27" y="6"/>
                    </a:lnTo>
                    <a:lnTo>
                      <a:pt x="21" y="3"/>
                    </a:lnTo>
                    <a:lnTo>
                      <a:pt x="13" y="0"/>
                    </a:lnTo>
                    <a:lnTo>
                      <a:pt x="7" y="1"/>
                    </a:lnTo>
                    <a:lnTo>
                      <a:pt x="4" y="5"/>
                    </a:lnTo>
                    <a:lnTo>
                      <a:pt x="1" y="9"/>
                    </a:lnTo>
                    <a:lnTo>
                      <a:pt x="0" y="10"/>
                    </a:lnTo>
                    <a:lnTo>
                      <a:pt x="4" y="20"/>
                    </a:lnTo>
                    <a:lnTo>
                      <a:pt x="26" y="20"/>
                    </a:lnTo>
                    <a:lnTo>
                      <a:pt x="35" y="1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76" name="Freeform 72"/>
              <p:cNvSpPr>
                <a:spLocks/>
              </p:cNvSpPr>
              <p:nvPr/>
            </p:nvSpPr>
            <p:spPr bwMode="auto">
              <a:xfrm>
                <a:off x="3195" y="3108"/>
                <a:ext cx="45" cy="32"/>
              </a:xfrm>
              <a:custGeom>
                <a:avLst/>
                <a:gdLst>
                  <a:gd name="T0" fmla="*/ 36 w 136"/>
                  <a:gd name="T1" fmla="*/ 4 h 97"/>
                  <a:gd name="T2" fmla="*/ 35 w 136"/>
                  <a:gd name="T3" fmla="*/ 5 h 97"/>
                  <a:gd name="T4" fmla="*/ 34 w 136"/>
                  <a:gd name="T5" fmla="*/ 5 h 97"/>
                  <a:gd name="T6" fmla="*/ 31 w 136"/>
                  <a:gd name="T7" fmla="*/ 7 h 97"/>
                  <a:gd name="T8" fmla="*/ 28 w 136"/>
                  <a:gd name="T9" fmla="*/ 8 h 97"/>
                  <a:gd name="T10" fmla="*/ 24 w 136"/>
                  <a:gd name="T11" fmla="*/ 10 h 97"/>
                  <a:gd name="T12" fmla="*/ 22 w 136"/>
                  <a:gd name="T13" fmla="*/ 12 h 97"/>
                  <a:gd name="T14" fmla="*/ 20 w 136"/>
                  <a:gd name="T15" fmla="*/ 14 h 97"/>
                  <a:gd name="T16" fmla="*/ 18 w 136"/>
                  <a:gd name="T17" fmla="*/ 15 h 97"/>
                  <a:gd name="T18" fmla="*/ 17 w 136"/>
                  <a:gd name="T19" fmla="*/ 16 h 97"/>
                  <a:gd name="T20" fmla="*/ 15 w 136"/>
                  <a:gd name="T21" fmla="*/ 19 h 97"/>
                  <a:gd name="T22" fmla="*/ 12 w 136"/>
                  <a:gd name="T23" fmla="*/ 22 h 97"/>
                  <a:gd name="T24" fmla="*/ 8 w 136"/>
                  <a:gd name="T25" fmla="*/ 24 h 97"/>
                  <a:gd name="T26" fmla="*/ 5 w 136"/>
                  <a:gd name="T27" fmla="*/ 27 h 97"/>
                  <a:gd name="T28" fmla="*/ 3 w 136"/>
                  <a:gd name="T29" fmla="*/ 30 h 97"/>
                  <a:gd name="T30" fmla="*/ 1 w 136"/>
                  <a:gd name="T31" fmla="*/ 31 h 97"/>
                  <a:gd name="T32" fmla="*/ 0 w 136"/>
                  <a:gd name="T33" fmla="*/ 32 h 97"/>
                  <a:gd name="T34" fmla="*/ 31 w 136"/>
                  <a:gd name="T35" fmla="*/ 13 h 97"/>
                  <a:gd name="T36" fmla="*/ 45 w 136"/>
                  <a:gd name="T37" fmla="*/ 0 h 97"/>
                  <a:gd name="T38" fmla="*/ 36 w 136"/>
                  <a:gd name="T39" fmla="*/ 4 h 97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136"/>
                  <a:gd name="T61" fmla="*/ 0 h 97"/>
                  <a:gd name="T62" fmla="*/ 136 w 136"/>
                  <a:gd name="T63" fmla="*/ 97 h 97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136" h="97">
                    <a:moveTo>
                      <a:pt x="110" y="13"/>
                    </a:moveTo>
                    <a:lnTo>
                      <a:pt x="107" y="14"/>
                    </a:lnTo>
                    <a:lnTo>
                      <a:pt x="102" y="16"/>
                    </a:lnTo>
                    <a:lnTo>
                      <a:pt x="94" y="21"/>
                    </a:lnTo>
                    <a:lnTo>
                      <a:pt x="85" y="25"/>
                    </a:lnTo>
                    <a:lnTo>
                      <a:pt x="74" y="31"/>
                    </a:lnTo>
                    <a:lnTo>
                      <a:pt x="67" y="37"/>
                    </a:lnTo>
                    <a:lnTo>
                      <a:pt x="59" y="41"/>
                    </a:lnTo>
                    <a:lnTo>
                      <a:pt x="55" y="46"/>
                    </a:lnTo>
                    <a:lnTo>
                      <a:pt x="51" y="50"/>
                    </a:lnTo>
                    <a:lnTo>
                      <a:pt x="44" y="57"/>
                    </a:lnTo>
                    <a:lnTo>
                      <a:pt x="35" y="66"/>
                    </a:lnTo>
                    <a:lnTo>
                      <a:pt x="25" y="74"/>
                    </a:lnTo>
                    <a:lnTo>
                      <a:pt x="16" y="83"/>
                    </a:lnTo>
                    <a:lnTo>
                      <a:pt x="8" y="90"/>
                    </a:lnTo>
                    <a:lnTo>
                      <a:pt x="2" y="94"/>
                    </a:lnTo>
                    <a:lnTo>
                      <a:pt x="0" y="97"/>
                    </a:lnTo>
                    <a:lnTo>
                      <a:pt x="94" y="39"/>
                    </a:lnTo>
                    <a:lnTo>
                      <a:pt x="136" y="0"/>
                    </a:lnTo>
                    <a:lnTo>
                      <a:pt x="110" y="1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477" name="Freeform 73"/>
              <p:cNvSpPr>
                <a:spLocks/>
              </p:cNvSpPr>
              <p:nvPr/>
            </p:nvSpPr>
            <p:spPr bwMode="auto">
              <a:xfrm>
                <a:off x="3155" y="3153"/>
                <a:ext cx="15" cy="4"/>
              </a:xfrm>
              <a:custGeom>
                <a:avLst/>
                <a:gdLst>
                  <a:gd name="T0" fmla="*/ 15 w 44"/>
                  <a:gd name="T1" fmla="*/ 3 h 13"/>
                  <a:gd name="T2" fmla="*/ 8 w 44"/>
                  <a:gd name="T3" fmla="*/ 0 h 13"/>
                  <a:gd name="T4" fmla="*/ 0 w 44"/>
                  <a:gd name="T5" fmla="*/ 3 h 13"/>
                  <a:gd name="T6" fmla="*/ 6 w 44"/>
                  <a:gd name="T7" fmla="*/ 4 h 13"/>
                  <a:gd name="T8" fmla="*/ 15 w 44"/>
                  <a:gd name="T9" fmla="*/ 3 h 1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4"/>
                  <a:gd name="T16" fmla="*/ 0 h 13"/>
                  <a:gd name="T17" fmla="*/ 44 w 44"/>
                  <a:gd name="T18" fmla="*/ 13 h 1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4" h="13">
                    <a:moveTo>
                      <a:pt x="44" y="9"/>
                    </a:moveTo>
                    <a:lnTo>
                      <a:pt x="22" y="0"/>
                    </a:lnTo>
                    <a:lnTo>
                      <a:pt x="0" y="9"/>
                    </a:lnTo>
                    <a:lnTo>
                      <a:pt x="18" y="13"/>
                    </a:lnTo>
                    <a:lnTo>
                      <a:pt x="44" y="9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097" name="Volný tvar 2096"/>
            <p:cNvSpPr/>
            <p:nvPr/>
          </p:nvSpPr>
          <p:spPr>
            <a:xfrm rot="15581788" flipH="1" flipV="1">
              <a:off x="1448346" y="3174188"/>
              <a:ext cx="1049907" cy="2740768"/>
            </a:xfrm>
            <a:custGeom>
              <a:avLst/>
              <a:gdLst>
                <a:gd name="connsiteX0" fmla="*/ 0 w 1540662"/>
                <a:gd name="connsiteY0" fmla="*/ 0 h 2090057"/>
                <a:gd name="connsiteX1" fmla="*/ 1538514 w 1540662"/>
                <a:gd name="connsiteY1" fmla="*/ 1538514 h 2090057"/>
                <a:gd name="connsiteX2" fmla="*/ 362857 w 1540662"/>
                <a:gd name="connsiteY2" fmla="*/ 2090057 h 2090057"/>
                <a:gd name="connsiteX3" fmla="*/ 362857 w 1540662"/>
                <a:gd name="connsiteY3" fmla="*/ 2090057 h 2090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0662" h="2090057">
                  <a:moveTo>
                    <a:pt x="0" y="0"/>
                  </a:moveTo>
                  <a:cubicBezTo>
                    <a:pt x="739019" y="595085"/>
                    <a:pt x="1478038" y="1190171"/>
                    <a:pt x="1538514" y="1538514"/>
                  </a:cubicBezTo>
                  <a:cubicBezTo>
                    <a:pt x="1598990" y="1886857"/>
                    <a:pt x="362857" y="2090057"/>
                    <a:pt x="362857" y="2090057"/>
                  </a:cubicBezTo>
                  <a:lnTo>
                    <a:pt x="362857" y="2090057"/>
                  </a:lnTo>
                </a:path>
              </a:pathLst>
            </a:custGeom>
            <a:noFill/>
            <a:ln w="76200">
              <a:solidFill>
                <a:schemeClr val="tx1">
                  <a:lumMod val="85000"/>
                  <a:lumOff val="15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n w="76200">
                  <a:solidFill>
                    <a:schemeClr val="tx1"/>
                  </a:solidFill>
                </a:ln>
              </a:endParaRPr>
            </a:p>
          </p:txBody>
        </p:sp>
      </p:grpSp>
      <p:sp>
        <p:nvSpPr>
          <p:cNvPr id="16386" name="TextovéPole 2097"/>
          <p:cNvSpPr txBox="1">
            <a:spLocks noChangeArrowheads="1"/>
          </p:cNvSpPr>
          <p:nvPr/>
        </p:nvSpPr>
        <p:spPr bwMode="auto">
          <a:xfrm>
            <a:off x="527050" y="549275"/>
            <a:ext cx="8437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rebuchet MS" pitchFamily="34" charset="0"/>
              </a:rPr>
              <a:t>Tonda se nabídl  Karlovi, že mu pomůže pos</a:t>
            </a:r>
            <a:r>
              <a:rPr lang="cs-CZ" sz="2000"/>
              <a:t>ekat</a:t>
            </a:r>
            <a:r>
              <a:rPr lang="cs-CZ" sz="2000">
                <a:latin typeface="Trebuchet MS" pitchFamily="34" charset="0"/>
              </a:rPr>
              <a:t> zahradu. Tonda sám by celou zahradu </a:t>
            </a:r>
            <a:r>
              <a:rPr lang="cs-CZ" sz="2000"/>
              <a:t>posekal za</a:t>
            </a:r>
            <a:r>
              <a:rPr lang="cs-CZ" sz="2000">
                <a:latin typeface="Trebuchet MS" pitchFamily="34" charset="0"/>
              </a:rPr>
              <a:t> 3 hodiny, Karel </a:t>
            </a:r>
            <a:r>
              <a:rPr lang="cs-CZ" sz="2000"/>
              <a:t>za </a:t>
            </a:r>
            <a:r>
              <a:rPr lang="cs-CZ" sz="2000">
                <a:latin typeface="Trebuchet MS" pitchFamily="34" charset="0"/>
              </a:rPr>
              <a:t>2 hodiny. Za jak dlouho budou mít práci hotovou společně?</a:t>
            </a:r>
          </a:p>
        </p:txBody>
      </p:sp>
      <p:cxnSp>
        <p:nvCxnSpPr>
          <p:cNvPr id="83" name="Přímá spojnice 82"/>
          <p:cNvCxnSpPr/>
          <p:nvPr/>
        </p:nvCxnSpPr>
        <p:spPr>
          <a:xfrm>
            <a:off x="395288" y="1628775"/>
            <a:ext cx="8353425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96" name="TextovéPole 2095"/>
          <p:cNvSpPr txBox="1">
            <a:spLocks noChangeArrowheads="1"/>
          </p:cNvSpPr>
          <p:nvPr/>
        </p:nvSpPr>
        <p:spPr bwMode="auto">
          <a:xfrm>
            <a:off x="827088" y="2266950"/>
            <a:ext cx="9064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Tonda </a:t>
            </a: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857250" y="2916238"/>
            <a:ext cx="9064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Karel </a:t>
            </a:r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827088" y="3563938"/>
            <a:ext cx="1152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Společně </a:t>
            </a:r>
          </a:p>
        </p:txBody>
      </p:sp>
      <p:sp>
        <p:nvSpPr>
          <p:cNvPr id="88" name="TextovéPole 87"/>
          <p:cNvSpPr txBox="1">
            <a:spLocks noChangeArrowheads="1"/>
          </p:cNvSpPr>
          <p:nvPr/>
        </p:nvSpPr>
        <p:spPr bwMode="auto">
          <a:xfrm>
            <a:off x="2008188" y="2266950"/>
            <a:ext cx="1368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…………  3h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1978025" y="2911475"/>
            <a:ext cx="13668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…………  2h</a:t>
            </a:r>
          </a:p>
        </p:txBody>
      </p:sp>
      <p:sp>
        <p:nvSpPr>
          <p:cNvPr id="90" name="TextovéPole 89"/>
          <p:cNvSpPr txBox="1">
            <a:spLocks noChangeArrowheads="1"/>
          </p:cNvSpPr>
          <p:nvPr/>
        </p:nvSpPr>
        <p:spPr bwMode="auto">
          <a:xfrm>
            <a:off x="1978025" y="3563938"/>
            <a:ext cx="1514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…………  x [h]</a:t>
            </a:r>
          </a:p>
        </p:txBody>
      </p:sp>
      <p:sp>
        <p:nvSpPr>
          <p:cNvPr id="91" name="TextovéPole 9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707904" y="1916832"/>
            <a:ext cx="1368152" cy="803682"/>
          </a:xfrm>
          <a:prstGeom prst="rect">
            <a:avLst/>
          </a:prstGeom>
          <a:blipFill rotWithShape="1">
            <a:blip r:embed="rId3"/>
            <a:stretch>
              <a:fillRect l="-355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2" name="TextovéPole 9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707904" y="2697326"/>
            <a:ext cx="1368152" cy="803682"/>
          </a:xfrm>
          <a:prstGeom prst="rect">
            <a:avLst/>
          </a:prstGeom>
          <a:blipFill rotWithShape="1">
            <a:blip r:embed="rId4"/>
            <a:stretch>
              <a:fillRect l="-355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3" name="TextovéPole 9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92080" y="1916832"/>
            <a:ext cx="1368152" cy="749179"/>
          </a:xfrm>
          <a:prstGeom prst="rect">
            <a:avLst/>
          </a:prstGeom>
          <a:blipFill rotWithShape="1">
            <a:blip r:embed="rId5"/>
            <a:stretch>
              <a:fillRect l="-355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4" name="TextovéPole 9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92080" y="2697326"/>
            <a:ext cx="1368152" cy="749179"/>
          </a:xfrm>
          <a:prstGeom prst="rect">
            <a:avLst/>
          </a:prstGeom>
          <a:blipFill rotWithShape="1">
            <a:blip r:embed="rId6"/>
            <a:stretch>
              <a:fillRect l="-355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5" name="TextovéPole 94"/>
          <p:cNvSpPr txBox="1">
            <a:spLocks noChangeArrowheads="1"/>
          </p:cNvSpPr>
          <p:nvPr/>
        </p:nvSpPr>
        <p:spPr bwMode="auto">
          <a:xfrm>
            <a:off x="3708400" y="3563938"/>
            <a:ext cx="28194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……………………………….. </a:t>
            </a:r>
            <a:r>
              <a:rPr lang="cs-CZ" sz="3200" b="1">
                <a:latin typeface="Trebuchet MS" pitchFamily="34" charset="0"/>
              </a:rPr>
              <a:t>1</a:t>
            </a:r>
          </a:p>
        </p:txBody>
      </p:sp>
      <p:sp>
        <p:nvSpPr>
          <p:cNvPr id="2101" name="TextovéPole 2100"/>
          <p:cNvSpPr txBox="1"/>
          <p:nvPr/>
        </p:nvSpPr>
        <p:spPr>
          <a:xfrm rot="18839094">
            <a:off x="2842258" y="4819042"/>
            <a:ext cx="2276585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</a:t>
            </a:r>
            <a:r>
              <a:rPr lang="cs-CZ" dirty="0"/>
              <a:t>a </a:t>
            </a:r>
            <a:r>
              <a:rPr lang="cs-CZ" b="1" dirty="0">
                <a:solidFill>
                  <a:schemeClr val="tx1"/>
                </a:solidFill>
              </a:rPr>
              <a:t>1</a:t>
            </a:r>
            <a:r>
              <a:rPr lang="cs-CZ" dirty="0"/>
              <a:t> hodinu posečou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 rot="18839094">
            <a:off x="4454894" y="5131062"/>
            <a:ext cx="2143536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</a:t>
            </a:r>
            <a:r>
              <a:rPr lang="cs-CZ" dirty="0"/>
              <a:t>a </a:t>
            </a:r>
            <a:r>
              <a:rPr lang="cs-CZ" b="1" dirty="0">
                <a:solidFill>
                  <a:schemeClr val="tx1"/>
                </a:solidFill>
              </a:rPr>
              <a:t>x</a:t>
            </a:r>
            <a:r>
              <a:rPr lang="cs-CZ" dirty="0"/>
              <a:t> hodin posečou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6" grpId="0"/>
      <p:bldP spid="85" grpId="0"/>
      <p:bldP spid="86" grpId="0"/>
      <p:bldP spid="88" grpId="0"/>
      <p:bldP spid="89" grpId="0"/>
      <p:bldP spid="90" grpId="0"/>
      <p:bldP spid="9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09" name="Skupina 2049"/>
          <p:cNvGrpSpPr>
            <a:grpSpLocks/>
          </p:cNvGrpSpPr>
          <p:nvPr/>
        </p:nvGrpSpPr>
        <p:grpSpPr bwMode="auto">
          <a:xfrm>
            <a:off x="0" y="4654550"/>
            <a:ext cx="2765425" cy="1768475"/>
            <a:chOff x="-137833" y="3280539"/>
            <a:chExt cx="4608512" cy="2564904"/>
          </a:xfrm>
        </p:grpSpPr>
        <p:sp>
          <p:nvSpPr>
            <p:cNvPr id="3" name="Ovál 2"/>
            <p:cNvSpPr/>
            <p:nvPr/>
          </p:nvSpPr>
          <p:spPr>
            <a:xfrm rot="1883552">
              <a:off x="-137833" y="3280539"/>
              <a:ext cx="4608512" cy="2564904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17427" name="Picture 3" descr="C:\Documents and Settings\pechackova\Local Settings\Temporary Internet Files\Content.IE5\W5YNKDE7\MC900229899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flipH="1">
              <a:off x="323528" y="3451682"/>
              <a:ext cx="966899" cy="909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7428" name="Group 4"/>
            <p:cNvGrpSpPr>
              <a:grpSpLocks noChangeAspect="1"/>
            </p:cNvGrpSpPr>
            <p:nvPr/>
          </p:nvGrpSpPr>
          <p:grpSpPr bwMode="auto">
            <a:xfrm>
              <a:off x="3331318" y="4603750"/>
              <a:ext cx="1014413" cy="1179512"/>
              <a:chOff x="2880" y="2717"/>
              <a:chExt cx="639" cy="743"/>
            </a:xfrm>
          </p:grpSpPr>
          <p:sp>
            <p:nvSpPr>
              <p:cNvPr id="17430" name="AutoShape 3"/>
              <p:cNvSpPr>
                <a:spLocks noChangeAspect="1" noChangeArrowheads="1" noTextEdit="1"/>
              </p:cNvSpPr>
              <p:nvPr/>
            </p:nvSpPr>
            <p:spPr bwMode="auto">
              <a:xfrm>
                <a:off x="2880" y="2717"/>
                <a:ext cx="639" cy="74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31" name="Freeform 6"/>
              <p:cNvSpPr>
                <a:spLocks/>
              </p:cNvSpPr>
              <p:nvPr/>
            </p:nvSpPr>
            <p:spPr bwMode="auto">
              <a:xfrm>
                <a:off x="3267" y="3038"/>
                <a:ext cx="81" cy="163"/>
              </a:xfrm>
              <a:custGeom>
                <a:avLst/>
                <a:gdLst>
                  <a:gd name="T0" fmla="*/ 52 w 243"/>
                  <a:gd name="T1" fmla="*/ 5 h 491"/>
                  <a:gd name="T2" fmla="*/ 54 w 243"/>
                  <a:gd name="T3" fmla="*/ 9 h 491"/>
                  <a:gd name="T4" fmla="*/ 58 w 243"/>
                  <a:gd name="T5" fmla="*/ 15 h 491"/>
                  <a:gd name="T6" fmla="*/ 62 w 243"/>
                  <a:gd name="T7" fmla="*/ 19 h 491"/>
                  <a:gd name="T8" fmla="*/ 66 w 243"/>
                  <a:gd name="T9" fmla="*/ 23 h 491"/>
                  <a:gd name="T10" fmla="*/ 70 w 243"/>
                  <a:gd name="T11" fmla="*/ 27 h 491"/>
                  <a:gd name="T12" fmla="*/ 75 w 243"/>
                  <a:gd name="T13" fmla="*/ 32 h 491"/>
                  <a:gd name="T14" fmla="*/ 78 w 243"/>
                  <a:gd name="T15" fmla="*/ 36 h 491"/>
                  <a:gd name="T16" fmla="*/ 79 w 243"/>
                  <a:gd name="T17" fmla="*/ 40 h 491"/>
                  <a:gd name="T18" fmla="*/ 81 w 243"/>
                  <a:gd name="T19" fmla="*/ 58 h 491"/>
                  <a:gd name="T20" fmla="*/ 81 w 243"/>
                  <a:gd name="T21" fmla="*/ 72 h 491"/>
                  <a:gd name="T22" fmla="*/ 77 w 243"/>
                  <a:gd name="T23" fmla="*/ 86 h 491"/>
                  <a:gd name="T24" fmla="*/ 72 w 243"/>
                  <a:gd name="T25" fmla="*/ 104 h 491"/>
                  <a:gd name="T26" fmla="*/ 69 w 243"/>
                  <a:gd name="T27" fmla="*/ 120 h 491"/>
                  <a:gd name="T28" fmla="*/ 69 w 243"/>
                  <a:gd name="T29" fmla="*/ 137 h 491"/>
                  <a:gd name="T30" fmla="*/ 76 w 243"/>
                  <a:gd name="T31" fmla="*/ 152 h 491"/>
                  <a:gd name="T32" fmla="*/ 76 w 243"/>
                  <a:gd name="T33" fmla="*/ 155 h 491"/>
                  <a:gd name="T34" fmla="*/ 72 w 243"/>
                  <a:gd name="T35" fmla="*/ 156 h 491"/>
                  <a:gd name="T36" fmla="*/ 66 w 243"/>
                  <a:gd name="T37" fmla="*/ 158 h 491"/>
                  <a:gd name="T38" fmla="*/ 57 w 243"/>
                  <a:gd name="T39" fmla="*/ 160 h 491"/>
                  <a:gd name="T40" fmla="*/ 45 w 243"/>
                  <a:gd name="T41" fmla="*/ 162 h 491"/>
                  <a:gd name="T42" fmla="*/ 33 w 243"/>
                  <a:gd name="T43" fmla="*/ 163 h 491"/>
                  <a:gd name="T44" fmla="*/ 20 w 243"/>
                  <a:gd name="T45" fmla="*/ 162 h 491"/>
                  <a:gd name="T46" fmla="*/ 6 w 243"/>
                  <a:gd name="T47" fmla="*/ 160 h 491"/>
                  <a:gd name="T48" fmla="*/ 1 w 243"/>
                  <a:gd name="T49" fmla="*/ 153 h 491"/>
                  <a:gd name="T50" fmla="*/ 4 w 243"/>
                  <a:gd name="T51" fmla="*/ 131 h 491"/>
                  <a:gd name="T52" fmla="*/ 3 w 243"/>
                  <a:gd name="T53" fmla="*/ 110 h 491"/>
                  <a:gd name="T54" fmla="*/ 0 w 243"/>
                  <a:gd name="T55" fmla="*/ 81 h 491"/>
                  <a:gd name="T56" fmla="*/ 0 w 243"/>
                  <a:gd name="T57" fmla="*/ 65 h 491"/>
                  <a:gd name="T58" fmla="*/ 3 w 243"/>
                  <a:gd name="T59" fmla="*/ 33 h 491"/>
                  <a:gd name="T60" fmla="*/ 17 w 243"/>
                  <a:gd name="T61" fmla="*/ 4 h 491"/>
                  <a:gd name="T62" fmla="*/ 19 w 243"/>
                  <a:gd name="T63" fmla="*/ 3 h 491"/>
                  <a:gd name="T64" fmla="*/ 26 w 243"/>
                  <a:gd name="T65" fmla="*/ 1 h 491"/>
                  <a:gd name="T66" fmla="*/ 36 w 243"/>
                  <a:gd name="T67" fmla="*/ 0 h 491"/>
                  <a:gd name="T68" fmla="*/ 51 w 243"/>
                  <a:gd name="T69" fmla="*/ 4 h 491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243"/>
                  <a:gd name="T106" fmla="*/ 0 h 491"/>
                  <a:gd name="T107" fmla="*/ 243 w 243"/>
                  <a:gd name="T108" fmla="*/ 491 h 491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243" h="491">
                    <a:moveTo>
                      <a:pt x="154" y="13"/>
                    </a:moveTo>
                    <a:lnTo>
                      <a:pt x="155" y="15"/>
                    </a:lnTo>
                    <a:lnTo>
                      <a:pt x="159" y="20"/>
                    </a:lnTo>
                    <a:lnTo>
                      <a:pt x="163" y="27"/>
                    </a:lnTo>
                    <a:lnTo>
                      <a:pt x="168" y="35"/>
                    </a:lnTo>
                    <a:lnTo>
                      <a:pt x="174" y="44"/>
                    </a:lnTo>
                    <a:lnTo>
                      <a:pt x="180" y="52"/>
                    </a:lnTo>
                    <a:lnTo>
                      <a:pt x="186" y="58"/>
                    </a:lnTo>
                    <a:lnTo>
                      <a:pt x="191" y="63"/>
                    </a:lnTo>
                    <a:lnTo>
                      <a:pt x="197" y="68"/>
                    </a:lnTo>
                    <a:lnTo>
                      <a:pt x="204" y="73"/>
                    </a:lnTo>
                    <a:lnTo>
                      <a:pt x="211" y="81"/>
                    </a:lnTo>
                    <a:lnTo>
                      <a:pt x="219" y="89"/>
                    </a:lnTo>
                    <a:lnTo>
                      <a:pt x="224" y="97"/>
                    </a:lnTo>
                    <a:lnTo>
                      <a:pt x="230" y="104"/>
                    </a:lnTo>
                    <a:lnTo>
                      <a:pt x="233" y="108"/>
                    </a:lnTo>
                    <a:lnTo>
                      <a:pt x="234" y="109"/>
                    </a:lnTo>
                    <a:lnTo>
                      <a:pt x="236" y="120"/>
                    </a:lnTo>
                    <a:lnTo>
                      <a:pt x="239" y="145"/>
                    </a:lnTo>
                    <a:lnTo>
                      <a:pt x="242" y="175"/>
                    </a:lnTo>
                    <a:lnTo>
                      <a:pt x="243" y="202"/>
                    </a:lnTo>
                    <a:lnTo>
                      <a:pt x="242" y="217"/>
                    </a:lnTo>
                    <a:lnTo>
                      <a:pt x="238" y="236"/>
                    </a:lnTo>
                    <a:lnTo>
                      <a:pt x="231" y="260"/>
                    </a:lnTo>
                    <a:lnTo>
                      <a:pt x="224" y="286"/>
                    </a:lnTo>
                    <a:lnTo>
                      <a:pt x="217" y="312"/>
                    </a:lnTo>
                    <a:lnTo>
                      <a:pt x="211" y="338"/>
                    </a:lnTo>
                    <a:lnTo>
                      <a:pt x="206" y="362"/>
                    </a:lnTo>
                    <a:lnTo>
                      <a:pt x="205" y="381"/>
                    </a:lnTo>
                    <a:lnTo>
                      <a:pt x="208" y="414"/>
                    </a:lnTo>
                    <a:lnTo>
                      <a:pt x="217" y="441"/>
                    </a:lnTo>
                    <a:lnTo>
                      <a:pt x="227" y="459"/>
                    </a:lnTo>
                    <a:lnTo>
                      <a:pt x="230" y="466"/>
                    </a:lnTo>
                    <a:lnTo>
                      <a:pt x="229" y="466"/>
                    </a:lnTo>
                    <a:lnTo>
                      <a:pt x="224" y="469"/>
                    </a:lnTo>
                    <a:lnTo>
                      <a:pt x="217" y="471"/>
                    </a:lnTo>
                    <a:lnTo>
                      <a:pt x="208" y="473"/>
                    </a:lnTo>
                    <a:lnTo>
                      <a:pt x="197" y="476"/>
                    </a:lnTo>
                    <a:lnTo>
                      <a:pt x="185" y="480"/>
                    </a:lnTo>
                    <a:lnTo>
                      <a:pt x="170" y="483"/>
                    </a:lnTo>
                    <a:lnTo>
                      <a:pt x="153" y="487"/>
                    </a:lnTo>
                    <a:lnTo>
                      <a:pt x="136" y="489"/>
                    </a:lnTo>
                    <a:lnTo>
                      <a:pt x="118" y="490"/>
                    </a:lnTo>
                    <a:lnTo>
                      <a:pt x="99" y="491"/>
                    </a:lnTo>
                    <a:lnTo>
                      <a:pt x="79" y="491"/>
                    </a:lnTo>
                    <a:lnTo>
                      <a:pt x="59" y="489"/>
                    </a:lnTo>
                    <a:lnTo>
                      <a:pt x="40" y="487"/>
                    </a:lnTo>
                    <a:lnTo>
                      <a:pt x="19" y="481"/>
                    </a:lnTo>
                    <a:lnTo>
                      <a:pt x="0" y="474"/>
                    </a:lnTo>
                    <a:lnTo>
                      <a:pt x="2" y="461"/>
                    </a:lnTo>
                    <a:lnTo>
                      <a:pt x="8" y="430"/>
                    </a:lnTo>
                    <a:lnTo>
                      <a:pt x="13" y="394"/>
                    </a:lnTo>
                    <a:lnTo>
                      <a:pt x="13" y="364"/>
                    </a:lnTo>
                    <a:lnTo>
                      <a:pt x="9" y="331"/>
                    </a:lnTo>
                    <a:lnTo>
                      <a:pt x="5" y="286"/>
                    </a:lnTo>
                    <a:lnTo>
                      <a:pt x="1" y="243"/>
                    </a:lnTo>
                    <a:lnTo>
                      <a:pt x="0" y="219"/>
                    </a:lnTo>
                    <a:lnTo>
                      <a:pt x="0" y="196"/>
                    </a:lnTo>
                    <a:lnTo>
                      <a:pt x="2" y="151"/>
                    </a:lnTo>
                    <a:lnTo>
                      <a:pt x="9" y="99"/>
                    </a:lnTo>
                    <a:lnTo>
                      <a:pt x="22" y="54"/>
                    </a:lnTo>
                    <a:lnTo>
                      <a:pt x="51" y="13"/>
                    </a:lnTo>
                    <a:lnTo>
                      <a:pt x="52" y="12"/>
                    </a:lnTo>
                    <a:lnTo>
                      <a:pt x="58" y="9"/>
                    </a:lnTo>
                    <a:lnTo>
                      <a:pt x="66" y="5"/>
                    </a:lnTo>
                    <a:lnTo>
                      <a:pt x="77" y="2"/>
                    </a:lnTo>
                    <a:lnTo>
                      <a:pt x="91" y="0"/>
                    </a:lnTo>
                    <a:lnTo>
                      <a:pt x="109" y="1"/>
                    </a:lnTo>
                    <a:lnTo>
                      <a:pt x="130" y="4"/>
                    </a:lnTo>
                    <a:lnTo>
                      <a:pt x="154" y="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32" name="Freeform 7"/>
              <p:cNvSpPr>
                <a:spLocks/>
              </p:cNvSpPr>
              <p:nvPr/>
            </p:nvSpPr>
            <p:spPr bwMode="auto">
              <a:xfrm>
                <a:off x="3185" y="3216"/>
                <a:ext cx="148" cy="204"/>
              </a:xfrm>
              <a:custGeom>
                <a:avLst/>
                <a:gdLst>
                  <a:gd name="T0" fmla="*/ 110 w 444"/>
                  <a:gd name="T1" fmla="*/ 7 h 612"/>
                  <a:gd name="T2" fmla="*/ 106 w 444"/>
                  <a:gd name="T3" fmla="*/ 20 h 612"/>
                  <a:gd name="T4" fmla="*/ 101 w 444"/>
                  <a:gd name="T5" fmla="*/ 39 h 612"/>
                  <a:gd name="T6" fmla="*/ 95 w 444"/>
                  <a:gd name="T7" fmla="*/ 57 h 612"/>
                  <a:gd name="T8" fmla="*/ 88 w 444"/>
                  <a:gd name="T9" fmla="*/ 81 h 612"/>
                  <a:gd name="T10" fmla="*/ 84 w 444"/>
                  <a:gd name="T11" fmla="*/ 93 h 612"/>
                  <a:gd name="T12" fmla="*/ 73 w 444"/>
                  <a:gd name="T13" fmla="*/ 122 h 612"/>
                  <a:gd name="T14" fmla="*/ 61 w 444"/>
                  <a:gd name="T15" fmla="*/ 153 h 612"/>
                  <a:gd name="T16" fmla="*/ 51 w 444"/>
                  <a:gd name="T17" fmla="*/ 169 h 612"/>
                  <a:gd name="T18" fmla="*/ 47 w 444"/>
                  <a:gd name="T19" fmla="*/ 179 h 612"/>
                  <a:gd name="T20" fmla="*/ 36 w 444"/>
                  <a:gd name="T21" fmla="*/ 173 h 612"/>
                  <a:gd name="T22" fmla="*/ 30 w 444"/>
                  <a:gd name="T23" fmla="*/ 168 h 612"/>
                  <a:gd name="T24" fmla="*/ 23 w 444"/>
                  <a:gd name="T25" fmla="*/ 167 h 612"/>
                  <a:gd name="T26" fmla="*/ 19 w 444"/>
                  <a:gd name="T27" fmla="*/ 168 h 612"/>
                  <a:gd name="T28" fmla="*/ 14 w 444"/>
                  <a:gd name="T29" fmla="*/ 170 h 612"/>
                  <a:gd name="T30" fmla="*/ 10 w 444"/>
                  <a:gd name="T31" fmla="*/ 172 h 612"/>
                  <a:gd name="T32" fmla="*/ 4 w 444"/>
                  <a:gd name="T33" fmla="*/ 172 h 612"/>
                  <a:gd name="T34" fmla="*/ 1 w 444"/>
                  <a:gd name="T35" fmla="*/ 177 h 612"/>
                  <a:gd name="T36" fmla="*/ 7 w 444"/>
                  <a:gd name="T37" fmla="*/ 183 h 612"/>
                  <a:gd name="T38" fmla="*/ 18 w 444"/>
                  <a:gd name="T39" fmla="*/ 191 h 612"/>
                  <a:gd name="T40" fmla="*/ 33 w 444"/>
                  <a:gd name="T41" fmla="*/ 198 h 612"/>
                  <a:gd name="T42" fmla="*/ 45 w 444"/>
                  <a:gd name="T43" fmla="*/ 201 h 612"/>
                  <a:gd name="T44" fmla="*/ 51 w 444"/>
                  <a:gd name="T45" fmla="*/ 202 h 612"/>
                  <a:gd name="T46" fmla="*/ 56 w 444"/>
                  <a:gd name="T47" fmla="*/ 203 h 612"/>
                  <a:gd name="T48" fmla="*/ 61 w 444"/>
                  <a:gd name="T49" fmla="*/ 204 h 612"/>
                  <a:gd name="T50" fmla="*/ 65 w 444"/>
                  <a:gd name="T51" fmla="*/ 204 h 612"/>
                  <a:gd name="T52" fmla="*/ 69 w 444"/>
                  <a:gd name="T53" fmla="*/ 204 h 612"/>
                  <a:gd name="T54" fmla="*/ 81 w 444"/>
                  <a:gd name="T55" fmla="*/ 201 h 612"/>
                  <a:gd name="T56" fmla="*/ 83 w 444"/>
                  <a:gd name="T57" fmla="*/ 185 h 612"/>
                  <a:gd name="T58" fmla="*/ 88 w 444"/>
                  <a:gd name="T59" fmla="*/ 181 h 612"/>
                  <a:gd name="T60" fmla="*/ 89 w 444"/>
                  <a:gd name="T61" fmla="*/ 164 h 612"/>
                  <a:gd name="T62" fmla="*/ 93 w 444"/>
                  <a:gd name="T63" fmla="*/ 153 h 612"/>
                  <a:gd name="T64" fmla="*/ 97 w 444"/>
                  <a:gd name="T65" fmla="*/ 139 h 612"/>
                  <a:gd name="T66" fmla="*/ 102 w 444"/>
                  <a:gd name="T67" fmla="*/ 122 h 612"/>
                  <a:gd name="T68" fmla="*/ 106 w 444"/>
                  <a:gd name="T69" fmla="*/ 108 h 612"/>
                  <a:gd name="T70" fmla="*/ 109 w 444"/>
                  <a:gd name="T71" fmla="*/ 99 h 612"/>
                  <a:gd name="T72" fmla="*/ 113 w 444"/>
                  <a:gd name="T73" fmla="*/ 85 h 612"/>
                  <a:gd name="T74" fmla="*/ 114 w 444"/>
                  <a:gd name="T75" fmla="*/ 81 h 612"/>
                  <a:gd name="T76" fmla="*/ 117 w 444"/>
                  <a:gd name="T77" fmla="*/ 72 h 612"/>
                  <a:gd name="T78" fmla="*/ 122 w 444"/>
                  <a:gd name="T79" fmla="*/ 64 h 612"/>
                  <a:gd name="T80" fmla="*/ 128 w 444"/>
                  <a:gd name="T81" fmla="*/ 53 h 612"/>
                  <a:gd name="T82" fmla="*/ 133 w 444"/>
                  <a:gd name="T83" fmla="*/ 41 h 612"/>
                  <a:gd name="T84" fmla="*/ 137 w 444"/>
                  <a:gd name="T85" fmla="*/ 30 h 612"/>
                  <a:gd name="T86" fmla="*/ 139 w 444"/>
                  <a:gd name="T87" fmla="*/ 25 h 612"/>
                  <a:gd name="T88" fmla="*/ 142 w 444"/>
                  <a:gd name="T89" fmla="*/ 19 h 612"/>
                  <a:gd name="T90" fmla="*/ 146 w 444"/>
                  <a:gd name="T91" fmla="*/ 12 h 612"/>
                  <a:gd name="T92" fmla="*/ 148 w 444"/>
                  <a:gd name="T93" fmla="*/ 5 h 612"/>
                  <a:gd name="T94" fmla="*/ 147 w 444"/>
                  <a:gd name="T95" fmla="*/ 2 h 612"/>
                  <a:gd name="T96" fmla="*/ 137 w 444"/>
                  <a:gd name="T97" fmla="*/ 1 h 612"/>
                  <a:gd name="T98" fmla="*/ 124 w 444"/>
                  <a:gd name="T99" fmla="*/ 0 h 612"/>
                  <a:gd name="T100" fmla="*/ 113 w 444"/>
                  <a:gd name="T101" fmla="*/ 3 h 612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444"/>
                  <a:gd name="T154" fmla="*/ 0 h 612"/>
                  <a:gd name="T155" fmla="*/ 444 w 444"/>
                  <a:gd name="T156" fmla="*/ 612 h 612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444" h="612">
                    <a:moveTo>
                      <a:pt x="331" y="16"/>
                    </a:moveTo>
                    <a:lnTo>
                      <a:pt x="330" y="22"/>
                    </a:lnTo>
                    <a:lnTo>
                      <a:pt x="325" y="38"/>
                    </a:lnTo>
                    <a:lnTo>
                      <a:pt x="318" y="60"/>
                    </a:lnTo>
                    <a:lnTo>
                      <a:pt x="311" y="88"/>
                    </a:lnTo>
                    <a:lnTo>
                      <a:pt x="302" y="117"/>
                    </a:lnTo>
                    <a:lnTo>
                      <a:pt x="294" y="146"/>
                    </a:lnTo>
                    <a:lnTo>
                      <a:pt x="286" y="172"/>
                    </a:lnTo>
                    <a:lnTo>
                      <a:pt x="279" y="194"/>
                    </a:lnTo>
                    <a:lnTo>
                      <a:pt x="265" y="242"/>
                    </a:lnTo>
                    <a:lnTo>
                      <a:pt x="262" y="252"/>
                    </a:lnTo>
                    <a:lnTo>
                      <a:pt x="252" y="280"/>
                    </a:lnTo>
                    <a:lnTo>
                      <a:pt x="236" y="321"/>
                    </a:lnTo>
                    <a:lnTo>
                      <a:pt x="219" y="367"/>
                    </a:lnTo>
                    <a:lnTo>
                      <a:pt x="200" y="415"/>
                    </a:lnTo>
                    <a:lnTo>
                      <a:pt x="182" y="458"/>
                    </a:lnTo>
                    <a:lnTo>
                      <a:pt x="166" y="490"/>
                    </a:lnTo>
                    <a:lnTo>
                      <a:pt x="153" y="507"/>
                    </a:lnTo>
                    <a:lnTo>
                      <a:pt x="165" y="521"/>
                    </a:lnTo>
                    <a:lnTo>
                      <a:pt x="140" y="536"/>
                    </a:lnTo>
                    <a:lnTo>
                      <a:pt x="109" y="524"/>
                    </a:lnTo>
                    <a:lnTo>
                      <a:pt x="107" y="520"/>
                    </a:lnTo>
                    <a:lnTo>
                      <a:pt x="99" y="512"/>
                    </a:lnTo>
                    <a:lnTo>
                      <a:pt x="89" y="505"/>
                    </a:lnTo>
                    <a:lnTo>
                      <a:pt x="76" y="502"/>
                    </a:lnTo>
                    <a:lnTo>
                      <a:pt x="70" y="502"/>
                    </a:lnTo>
                    <a:lnTo>
                      <a:pt x="63" y="503"/>
                    </a:lnTo>
                    <a:lnTo>
                      <a:pt x="56" y="504"/>
                    </a:lnTo>
                    <a:lnTo>
                      <a:pt x="49" y="505"/>
                    </a:lnTo>
                    <a:lnTo>
                      <a:pt x="42" y="509"/>
                    </a:lnTo>
                    <a:lnTo>
                      <a:pt x="36" y="512"/>
                    </a:lnTo>
                    <a:lnTo>
                      <a:pt x="30" y="517"/>
                    </a:lnTo>
                    <a:lnTo>
                      <a:pt x="24" y="524"/>
                    </a:lnTo>
                    <a:lnTo>
                      <a:pt x="11" y="517"/>
                    </a:lnTo>
                    <a:lnTo>
                      <a:pt x="0" y="529"/>
                    </a:lnTo>
                    <a:lnTo>
                      <a:pt x="3" y="532"/>
                    </a:lnTo>
                    <a:lnTo>
                      <a:pt x="11" y="538"/>
                    </a:lnTo>
                    <a:lnTo>
                      <a:pt x="22" y="549"/>
                    </a:lnTo>
                    <a:lnTo>
                      <a:pt x="37" y="560"/>
                    </a:lnTo>
                    <a:lnTo>
                      <a:pt x="55" y="572"/>
                    </a:lnTo>
                    <a:lnTo>
                      <a:pt x="76" y="585"/>
                    </a:lnTo>
                    <a:lnTo>
                      <a:pt x="99" y="595"/>
                    </a:lnTo>
                    <a:lnTo>
                      <a:pt x="123" y="602"/>
                    </a:lnTo>
                    <a:lnTo>
                      <a:pt x="134" y="604"/>
                    </a:lnTo>
                    <a:lnTo>
                      <a:pt x="144" y="606"/>
                    </a:lnTo>
                    <a:lnTo>
                      <a:pt x="153" y="607"/>
                    </a:lnTo>
                    <a:lnTo>
                      <a:pt x="161" y="609"/>
                    </a:lnTo>
                    <a:lnTo>
                      <a:pt x="169" y="610"/>
                    </a:lnTo>
                    <a:lnTo>
                      <a:pt x="175" y="611"/>
                    </a:lnTo>
                    <a:lnTo>
                      <a:pt x="182" y="612"/>
                    </a:lnTo>
                    <a:lnTo>
                      <a:pt x="186" y="612"/>
                    </a:lnTo>
                    <a:lnTo>
                      <a:pt x="196" y="612"/>
                    </a:lnTo>
                    <a:lnTo>
                      <a:pt x="203" y="612"/>
                    </a:lnTo>
                    <a:lnTo>
                      <a:pt x="206" y="612"/>
                    </a:lnTo>
                    <a:lnTo>
                      <a:pt x="208" y="612"/>
                    </a:lnTo>
                    <a:lnTo>
                      <a:pt x="244" y="602"/>
                    </a:lnTo>
                    <a:lnTo>
                      <a:pt x="244" y="587"/>
                    </a:lnTo>
                    <a:lnTo>
                      <a:pt x="249" y="554"/>
                    </a:lnTo>
                    <a:lnTo>
                      <a:pt x="263" y="554"/>
                    </a:lnTo>
                    <a:lnTo>
                      <a:pt x="263" y="544"/>
                    </a:lnTo>
                    <a:lnTo>
                      <a:pt x="264" y="520"/>
                    </a:lnTo>
                    <a:lnTo>
                      <a:pt x="268" y="493"/>
                    </a:lnTo>
                    <a:lnTo>
                      <a:pt x="273" y="471"/>
                    </a:lnTo>
                    <a:lnTo>
                      <a:pt x="278" y="459"/>
                    </a:lnTo>
                    <a:lnTo>
                      <a:pt x="285" y="441"/>
                    </a:lnTo>
                    <a:lnTo>
                      <a:pt x="291" y="417"/>
                    </a:lnTo>
                    <a:lnTo>
                      <a:pt x="299" y="391"/>
                    </a:lnTo>
                    <a:lnTo>
                      <a:pt x="306" y="365"/>
                    </a:lnTo>
                    <a:lnTo>
                      <a:pt x="313" y="342"/>
                    </a:lnTo>
                    <a:lnTo>
                      <a:pt x="318" y="324"/>
                    </a:lnTo>
                    <a:lnTo>
                      <a:pt x="322" y="314"/>
                    </a:lnTo>
                    <a:lnTo>
                      <a:pt x="328" y="297"/>
                    </a:lnTo>
                    <a:lnTo>
                      <a:pt x="334" y="276"/>
                    </a:lnTo>
                    <a:lnTo>
                      <a:pt x="338" y="256"/>
                    </a:lnTo>
                    <a:lnTo>
                      <a:pt x="340" y="248"/>
                    </a:lnTo>
                    <a:lnTo>
                      <a:pt x="341" y="244"/>
                    </a:lnTo>
                    <a:lnTo>
                      <a:pt x="346" y="231"/>
                    </a:lnTo>
                    <a:lnTo>
                      <a:pt x="352" y="217"/>
                    </a:lnTo>
                    <a:lnTo>
                      <a:pt x="361" y="202"/>
                    </a:lnTo>
                    <a:lnTo>
                      <a:pt x="367" y="193"/>
                    </a:lnTo>
                    <a:lnTo>
                      <a:pt x="375" y="178"/>
                    </a:lnTo>
                    <a:lnTo>
                      <a:pt x="383" y="160"/>
                    </a:lnTo>
                    <a:lnTo>
                      <a:pt x="391" y="141"/>
                    </a:lnTo>
                    <a:lnTo>
                      <a:pt x="398" y="122"/>
                    </a:lnTo>
                    <a:lnTo>
                      <a:pt x="404" y="105"/>
                    </a:lnTo>
                    <a:lnTo>
                      <a:pt x="410" y="90"/>
                    </a:lnTo>
                    <a:lnTo>
                      <a:pt x="414" y="81"/>
                    </a:lnTo>
                    <a:lnTo>
                      <a:pt x="417" y="74"/>
                    </a:lnTo>
                    <a:lnTo>
                      <a:pt x="421" y="66"/>
                    </a:lnTo>
                    <a:lnTo>
                      <a:pt x="427" y="57"/>
                    </a:lnTo>
                    <a:lnTo>
                      <a:pt x="433" y="47"/>
                    </a:lnTo>
                    <a:lnTo>
                      <a:pt x="438" y="35"/>
                    </a:lnTo>
                    <a:lnTo>
                      <a:pt x="442" y="25"/>
                    </a:lnTo>
                    <a:lnTo>
                      <a:pt x="444" y="15"/>
                    </a:lnTo>
                    <a:lnTo>
                      <a:pt x="444" y="6"/>
                    </a:lnTo>
                    <a:lnTo>
                      <a:pt x="440" y="5"/>
                    </a:lnTo>
                    <a:lnTo>
                      <a:pt x="428" y="4"/>
                    </a:lnTo>
                    <a:lnTo>
                      <a:pt x="411" y="3"/>
                    </a:lnTo>
                    <a:lnTo>
                      <a:pt x="392" y="0"/>
                    </a:lnTo>
                    <a:lnTo>
                      <a:pt x="372" y="1"/>
                    </a:lnTo>
                    <a:lnTo>
                      <a:pt x="354" y="3"/>
                    </a:lnTo>
                    <a:lnTo>
                      <a:pt x="339" y="8"/>
                    </a:lnTo>
                    <a:lnTo>
                      <a:pt x="331" y="1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33" name="Freeform 8"/>
              <p:cNvSpPr>
                <a:spLocks/>
              </p:cNvSpPr>
              <p:nvPr/>
            </p:nvSpPr>
            <p:spPr bwMode="auto">
              <a:xfrm>
                <a:off x="3283" y="3203"/>
                <a:ext cx="84" cy="218"/>
              </a:xfrm>
              <a:custGeom>
                <a:avLst/>
                <a:gdLst>
                  <a:gd name="T0" fmla="*/ 1 w 253"/>
                  <a:gd name="T1" fmla="*/ 28 h 654"/>
                  <a:gd name="T2" fmla="*/ 6 w 253"/>
                  <a:gd name="T3" fmla="*/ 74 h 654"/>
                  <a:gd name="T4" fmla="*/ 19 w 253"/>
                  <a:gd name="T5" fmla="*/ 111 h 654"/>
                  <a:gd name="T6" fmla="*/ 23 w 253"/>
                  <a:gd name="T7" fmla="*/ 121 h 654"/>
                  <a:gd name="T8" fmla="*/ 32 w 253"/>
                  <a:gd name="T9" fmla="*/ 145 h 654"/>
                  <a:gd name="T10" fmla="*/ 40 w 253"/>
                  <a:gd name="T11" fmla="*/ 170 h 654"/>
                  <a:gd name="T12" fmla="*/ 42 w 253"/>
                  <a:gd name="T13" fmla="*/ 185 h 654"/>
                  <a:gd name="T14" fmla="*/ 44 w 253"/>
                  <a:gd name="T15" fmla="*/ 195 h 654"/>
                  <a:gd name="T16" fmla="*/ 34 w 253"/>
                  <a:gd name="T17" fmla="*/ 197 h 654"/>
                  <a:gd name="T18" fmla="*/ 31 w 253"/>
                  <a:gd name="T19" fmla="*/ 196 h 654"/>
                  <a:gd name="T20" fmla="*/ 27 w 253"/>
                  <a:gd name="T21" fmla="*/ 195 h 654"/>
                  <a:gd name="T22" fmla="*/ 23 w 253"/>
                  <a:gd name="T23" fmla="*/ 196 h 654"/>
                  <a:gd name="T24" fmla="*/ 18 w 253"/>
                  <a:gd name="T25" fmla="*/ 199 h 654"/>
                  <a:gd name="T26" fmla="*/ 13 w 253"/>
                  <a:gd name="T27" fmla="*/ 206 h 654"/>
                  <a:gd name="T28" fmla="*/ 7 w 253"/>
                  <a:gd name="T29" fmla="*/ 211 h 654"/>
                  <a:gd name="T30" fmla="*/ 8 w 253"/>
                  <a:gd name="T31" fmla="*/ 217 h 654"/>
                  <a:gd name="T32" fmla="*/ 16 w 253"/>
                  <a:gd name="T33" fmla="*/ 217 h 654"/>
                  <a:gd name="T34" fmla="*/ 30 w 253"/>
                  <a:gd name="T35" fmla="*/ 218 h 654"/>
                  <a:gd name="T36" fmla="*/ 45 w 253"/>
                  <a:gd name="T37" fmla="*/ 217 h 654"/>
                  <a:gd name="T38" fmla="*/ 54 w 253"/>
                  <a:gd name="T39" fmla="*/ 214 h 654"/>
                  <a:gd name="T40" fmla="*/ 56 w 253"/>
                  <a:gd name="T41" fmla="*/ 214 h 654"/>
                  <a:gd name="T42" fmla="*/ 62 w 253"/>
                  <a:gd name="T43" fmla="*/ 211 h 654"/>
                  <a:gd name="T44" fmla="*/ 70 w 253"/>
                  <a:gd name="T45" fmla="*/ 208 h 654"/>
                  <a:gd name="T46" fmla="*/ 75 w 253"/>
                  <a:gd name="T47" fmla="*/ 205 h 654"/>
                  <a:gd name="T48" fmla="*/ 77 w 253"/>
                  <a:gd name="T49" fmla="*/ 203 h 654"/>
                  <a:gd name="T50" fmla="*/ 84 w 253"/>
                  <a:gd name="T51" fmla="*/ 195 h 654"/>
                  <a:gd name="T52" fmla="*/ 76 w 253"/>
                  <a:gd name="T53" fmla="*/ 182 h 654"/>
                  <a:gd name="T54" fmla="*/ 80 w 253"/>
                  <a:gd name="T55" fmla="*/ 179 h 654"/>
                  <a:gd name="T56" fmla="*/ 76 w 253"/>
                  <a:gd name="T57" fmla="*/ 174 h 654"/>
                  <a:gd name="T58" fmla="*/ 71 w 253"/>
                  <a:gd name="T59" fmla="*/ 166 h 654"/>
                  <a:gd name="T60" fmla="*/ 67 w 253"/>
                  <a:gd name="T61" fmla="*/ 159 h 654"/>
                  <a:gd name="T62" fmla="*/ 65 w 253"/>
                  <a:gd name="T63" fmla="*/ 152 h 654"/>
                  <a:gd name="T64" fmla="*/ 60 w 253"/>
                  <a:gd name="T65" fmla="*/ 139 h 654"/>
                  <a:gd name="T66" fmla="*/ 54 w 253"/>
                  <a:gd name="T67" fmla="*/ 123 h 654"/>
                  <a:gd name="T68" fmla="*/ 49 w 253"/>
                  <a:gd name="T69" fmla="*/ 111 h 654"/>
                  <a:gd name="T70" fmla="*/ 46 w 253"/>
                  <a:gd name="T71" fmla="*/ 102 h 654"/>
                  <a:gd name="T72" fmla="*/ 41 w 253"/>
                  <a:gd name="T73" fmla="*/ 90 h 654"/>
                  <a:gd name="T74" fmla="*/ 39 w 253"/>
                  <a:gd name="T75" fmla="*/ 86 h 654"/>
                  <a:gd name="T76" fmla="*/ 37 w 253"/>
                  <a:gd name="T77" fmla="*/ 77 h 654"/>
                  <a:gd name="T78" fmla="*/ 35 w 253"/>
                  <a:gd name="T79" fmla="*/ 62 h 654"/>
                  <a:gd name="T80" fmla="*/ 30 w 253"/>
                  <a:gd name="T81" fmla="*/ 33 h 654"/>
                  <a:gd name="T82" fmla="*/ 26 w 253"/>
                  <a:gd name="T83" fmla="*/ 19 h 654"/>
                  <a:gd name="T84" fmla="*/ 24 w 253"/>
                  <a:gd name="T85" fmla="*/ 5 h 654"/>
                  <a:gd name="T86" fmla="*/ 19 w 253"/>
                  <a:gd name="T87" fmla="*/ 0 h 654"/>
                  <a:gd name="T88" fmla="*/ 13 w 253"/>
                  <a:gd name="T89" fmla="*/ 3 h 654"/>
                  <a:gd name="T90" fmla="*/ 5 w 253"/>
                  <a:gd name="T91" fmla="*/ 9 h 654"/>
                  <a:gd name="T92" fmla="*/ 0 w 253"/>
                  <a:gd name="T93" fmla="*/ 15 h 654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w 253"/>
                  <a:gd name="T142" fmla="*/ 0 h 654"/>
                  <a:gd name="T143" fmla="*/ 253 w 253"/>
                  <a:gd name="T144" fmla="*/ 654 h 654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T141" t="T142" r="T143" b="T144"/>
                <a:pathLst>
                  <a:path w="253" h="654">
                    <a:moveTo>
                      <a:pt x="0" y="55"/>
                    </a:moveTo>
                    <a:lnTo>
                      <a:pt x="2" y="84"/>
                    </a:lnTo>
                    <a:lnTo>
                      <a:pt x="8" y="148"/>
                    </a:lnTo>
                    <a:lnTo>
                      <a:pt x="17" y="222"/>
                    </a:lnTo>
                    <a:lnTo>
                      <a:pt x="28" y="274"/>
                    </a:lnTo>
                    <a:lnTo>
                      <a:pt x="57" y="332"/>
                    </a:lnTo>
                    <a:lnTo>
                      <a:pt x="61" y="341"/>
                    </a:lnTo>
                    <a:lnTo>
                      <a:pt x="70" y="363"/>
                    </a:lnTo>
                    <a:lnTo>
                      <a:pt x="81" y="396"/>
                    </a:lnTo>
                    <a:lnTo>
                      <a:pt x="96" y="434"/>
                    </a:lnTo>
                    <a:lnTo>
                      <a:pt x="108" y="473"/>
                    </a:lnTo>
                    <a:lnTo>
                      <a:pt x="120" y="509"/>
                    </a:lnTo>
                    <a:lnTo>
                      <a:pt x="126" y="538"/>
                    </a:lnTo>
                    <a:lnTo>
                      <a:pt x="126" y="555"/>
                    </a:lnTo>
                    <a:lnTo>
                      <a:pt x="144" y="562"/>
                    </a:lnTo>
                    <a:lnTo>
                      <a:pt x="134" y="585"/>
                    </a:lnTo>
                    <a:lnTo>
                      <a:pt x="103" y="590"/>
                    </a:lnTo>
                    <a:lnTo>
                      <a:pt x="101" y="590"/>
                    </a:lnTo>
                    <a:lnTo>
                      <a:pt x="98" y="589"/>
                    </a:lnTo>
                    <a:lnTo>
                      <a:pt x="94" y="588"/>
                    </a:lnTo>
                    <a:lnTo>
                      <a:pt x="88" y="587"/>
                    </a:lnTo>
                    <a:lnTo>
                      <a:pt x="82" y="585"/>
                    </a:lnTo>
                    <a:lnTo>
                      <a:pt x="75" y="585"/>
                    </a:lnTo>
                    <a:lnTo>
                      <a:pt x="70" y="587"/>
                    </a:lnTo>
                    <a:lnTo>
                      <a:pt x="64" y="589"/>
                    </a:lnTo>
                    <a:lnTo>
                      <a:pt x="54" y="596"/>
                    </a:lnTo>
                    <a:lnTo>
                      <a:pt x="45" y="605"/>
                    </a:lnTo>
                    <a:lnTo>
                      <a:pt x="39" y="617"/>
                    </a:lnTo>
                    <a:lnTo>
                      <a:pt x="37" y="632"/>
                    </a:lnTo>
                    <a:lnTo>
                      <a:pt x="21" y="633"/>
                    </a:lnTo>
                    <a:lnTo>
                      <a:pt x="20" y="649"/>
                    </a:lnTo>
                    <a:lnTo>
                      <a:pt x="23" y="650"/>
                    </a:lnTo>
                    <a:lnTo>
                      <a:pt x="34" y="651"/>
                    </a:lnTo>
                    <a:lnTo>
                      <a:pt x="48" y="652"/>
                    </a:lnTo>
                    <a:lnTo>
                      <a:pt x="67" y="654"/>
                    </a:lnTo>
                    <a:lnTo>
                      <a:pt x="89" y="654"/>
                    </a:lnTo>
                    <a:lnTo>
                      <a:pt x="112" y="653"/>
                    </a:lnTo>
                    <a:lnTo>
                      <a:pt x="135" y="650"/>
                    </a:lnTo>
                    <a:lnTo>
                      <a:pt x="159" y="644"/>
                    </a:lnTo>
                    <a:lnTo>
                      <a:pt x="163" y="643"/>
                    </a:lnTo>
                    <a:lnTo>
                      <a:pt x="165" y="642"/>
                    </a:lnTo>
                    <a:lnTo>
                      <a:pt x="168" y="641"/>
                    </a:lnTo>
                    <a:lnTo>
                      <a:pt x="170" y="640"/>
                    </a:lnTo>
                    <a:lnTo>
                      <a:pt x="187" y="633"/>
                    </a:lnTo>
                    <a:lnTo>
                      <a:pt x="201" y="627"/>
                    </a:lnTo>
                    <a:lnTo>
                      <a:pt x="212" y="623"/>
                    </a:lnTo>
                    <a:lnTo>
                      <a:pt x="220" y="618"/>
                    </a:lnTo>
                    <a:lnTo>
                      <a:pt x="226" y="615"/>
                    </a:lnTo>
                    <a:lnTo>
                      <a:pt x="229" y="613"/>
                    </a:lnTo>
                    <a:lnTo>
                      <a:pt x="232" y="610"/>
                    </a:lnTo>
                    <a:lnTo>
                      <a:pt x="253" y="585"/>
                    </a:lnTo>
                    <a:lnTo>
                      <a:pt x="245" y="573"/>
                    </a:lnTo>
                    <a:lnTo>
                      <a:pt x="229" y="545"/>
                    </a:lnTo>
                    <a:lnTo>
                      <a:pt x="241" y="538"/>
                    </a:lnTo>
                    <a:lnTo>
                      <a:pt x="240" y="536"/>
                    </a:lnTo>
                    <a:lnTo>
                      <a:pt x="235" y="530"/>
                    </a:lnTo>
                    <a:lnTo>
                      <a:pt x="228" y="521"/>
                    </a:lnTo>
                    <a:lnTo>
                      <a:pt x="221" y="511"/>
                    </a:lnTo>
                    <a:lnTo>
                      <a:pt x="215" y="499"/>
                    </a:lnTo>
                    <a:lnTo>
                      <a:pt x="208" y="488"/>
                    </a:lnTo>
                    <a:lnTo>
                      <a:pt x="202" y="478"/>
                    </a:lnTo>
                    <a:lnTo>
                      <a:pt x="200" y="469"/>
                    </a:lnTo>
                    <a:lnTo>
                      <a:pt x="196" y="457"/>
                    </a:lnTo>
                    <a:lnTo>
                      <a:pt x="190" y="439"/>
                    </a:lnTo>
                    <a:lnTo>
                      <a:pt x="182" y="417"/>
                    </a:lnTo>
                    <a:lnTo>
                      <a:pt x="172" y="393"/>
                    </a:lnTo>
                    <a:lnTo>
                      <a:pt x="163" y="370"/>
                    </a:lnTo>
                    <a:lnTo>
                      <a:pt x="153" y="349"/>
                    </a:lnTo>
                    <a:lnTo>
                      <a:pt x="148" y="332"/>
                    </a:lnTo>
                    <a:lnTo>
                      <a:pt x="144" y="323"/>
                    </a:lnTo>
                    <a:lnTo>
                      <a:pt x="140" y="307"/>
                    </a:lnTo>
                    <a:lnTo>
                      <a:pt x="131" y="286"/>
                    </a:lnTo>
                    <a:lnTo>
                      <a:pt x="123" y="269"/>
                    </a:lnTo>
                    <a:lnTo>
                      <a:pt x="120" y="263"/>
                    </a:lnTo>
                    <a:lnTo>
                      <a:pt x="118" y="258"/>
                    </a:lnTo>
                    <a:lnTo>
                      <a:pt x="115" y="247"/>
                    </a:lnTo>
                    <a:lnTo>
                      <a:pt x="110" y="231"/>
                    </a:lnTo>
                    <a:lnTo>
                      <a:pt x="109" y="215"/>
                    </a:lnTo>
                    <a:lnTo>
                      <a:pt x="106" y="187"/>
                    </a:lnTo>
                    <a:lnTo>
                      <a:pt x="98" y="141"/>
                    </a:lnTo>
                    <a:lnTo>
                      <a:pt x="89" y="98"/>
                    </a:lnTo>
                    <a:lnTo>
                      <a:pt x="82" y="73"/>
                    </a:lnTo>
                    <a:lnTo>
                      <a:pt x="79" y="58"/>
                    </a:lnTo>
                    <a:lnTo>
                      <a:pt x="77" y="36"/>
                    </a:lnTo>
                    <a:lnTo>
                      <a:pt x="71" y="16"/>
                    </a:lnTo>
                    <a:lnTo>
                      <a:pt x="61" y="0"/>
                    </a:lnTo>
                    <a:lnTo>
                      <a:pt x="57" y="1"/>
                    </a:lnTo>
                    <a:lnTo>
                      <a:pt x="51" y="4"/>
                    </a:lnTo>
                    <a:lnTo>
                      <a:pt x="39" y="10"/>
                    </a:lnTo>
                    <a:lnTo>
                      <a:pt x="27" y="17"/>
                    </a:lnTo>
                    <a:lnTo>
                      <a:pt x="15" y="26"/>
                    </a:lnTo>
                    <a:lnTo>
                      <a:pt x="5" y="35"/>
                    </a:lnTo>
                    <a:lnTo>
                      <a:pt x="0" y="45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34" name="Freeform 9"/>
              <p:cNvSpPr>
                <a:spLocks/>
              </p:cNvSpPr>
              <p:nvPr/>
            </p:nvSpPr>
            <p:spPr bwMode="auto">
              <a:xfrm>
                <a:off x="3093" y="2795"/>
                <a:ext cx="265" cy="258"/>
              </a:xfrm>
              <a:custGeom>
                <a:avLst/>
                <a:gdLst>
                  <a:gd name="T0" fmla="*/ 26 w 796"/>
                  <a:gd name="T1" fmla="*/ 13 h 775"/>
                  <a:gd name="T2" fmla="*/ 33 w 796"/>
                  <a:gd name="T3" fmla="*/ 25 h 775"/>
                  <a:gd name="T4" fmla="*/ 37 w 796"/>
                  <a:gd name="T5" fmla="*/ 45 h 775"/>
                  <a:gd name="T6" fmla="*/ 31 w 796"/>
                  <a:gd name="T7" fmla="*/ 67 h 775"/>
                  <a:gd name="T8" fmla="*/ 20 w 796"/>
                  <a:gd name="T9" fmla="*/ 78 h 775"/>
                  <a:gd name="T10" fmla="*/ 16 w 796"/>
                  <a:gd name="T11" fmla="*/ 82 h 775"/>
                  <a:gd name="T12" fmla="*/ 9 w 796"/>
                  <a:gd name="T13" fmla="*/ 91 h 775"/>
                  <a:gd name="T14" fmla="*/ 3 w 796"/>
                  <a:gd name="T15" fmla="*/ 102 h 775"/>
                  <a:gd name="T16" fmla="*/ 0 w 796"/>
                  <a:gd name="T17" fmla="*/ 116 h 775"/>
                  <a:gd name="T18" fmla="*/ 2 w 796"/>
                  <a:gd name="T19" fmla="*/ 130 h 775"/>
                  <a:gd name="T20" fmla="*/ 12 w 796"/>
                  <a:gd name="T21" fmla="*/ 145 h 775"/>
                  <a:gd name="T22" fmla="*/ 33 w 796"/>
                  <a:gd name="T23" fmla="*/ 158 h 775"/>
                  <a:gd name="T24" fmla="*/ 48 w 796"/>
                  <a:gd name="T25" fmla="*/ 165 h 775"/>
                  <a:gd name="T26" fmla="*/ 51 w 796"/>
                  <a:gd name="T27" fmla="*/ 166 h 775"/>
                  <a:gd name="T28" fmla="*/ 57 w 796"/>
                  <a:gd name="T29" fmla="*/ 168 h 775"/>
                  <a:gd name="T30" fmla="*/ 66 w 796"/>
                  <a:gd name="T31" fmla="*/ 171 h 775"/>
                  <a:gd name="T32" fmla="*/ 78 w 796"/>
                  <a:gd name="T33" fmla="*/ 175 h 775"/>
                  <a:gd name="T34" fmla="*/ 92 w 796"/>
                  <a:gd name="T35" fmla="*/ 180 h 775"/>
                  <a:gd name="T36" fmla="*/ 108 w 796"/>
                  <a:gd name="T37" fmla="*/ 186 h 775"/>
                  <a:gd name="T38" fmla="*/ 126 w 796"/>
                  <a:gd name="T39" fmla="*/ 192 h 775"/>
                  <a:gd name="T40" fmla="*/ 146 w 796"/>
                  <a:gd name="T41" fmla="*/ 201 h 775"/>
                  <a:gd name="T42" fmla="*/ 166 w 796"/>
                  <a:gd name="T43" fmla="*/ 216 h 775"/>
                  <a:gd name="T44" fmla="*/ 180 w 796"/>
                  <a:gd name="T45" fmla="*/ 233 h 775"/>
                  <a:gd name="T46" fmla="*/ 187 w 796"/>
                  <a:gd name="T47" fmla="*/ 247 h 775"/>
                  <a:gd name="T48" fmla="*/ 189 w 796"/>
                  <a:gd name="T49" fmla="*/ 253 h 775"/>
                  <a:gd name="T50" fmla="*/ 196 w 796"/>
                  <a:gd name="T51" fmla="*/ 256 h 775"/>
                  <a:gd name="T52" fmla="*/ 207 w 796"/>
                  <a:gd name="T53" fmla="*/ 258 h 775"/>
                  <a:gd name="T54" fmla="*/ 220 w 796"/>
                  <a:gd name="T55" fmla="*/ 253 h 775"/>
                  <a:gd name="T56" fmla="*/ 227 w 796"/>
                  <a:gd name="T57" fmla="*/ 240 h 775"/>
                  <a:gd name="T58" fmla="*/ 233 w 796"/>
                  <a:gd name="T59" fmla="*/ 202 h 775"/>
                  <a:gd name="T60" fmla="*/ 239 w 796"/>
                  <a:gd name="T61" fmla="*/ 183 h 775"/>
                  <a:gd name="T62" fmla="*/ 243 w 796"/>
                  <a:gd name="T63" fmla="*/ 170 h 775"/>
                  <a:gd name="T64" fmla="*/ 247 w 796"/>
                  <a:gd name="T65" fmla="*/ 157 h 775"/>
                  <a:gd name="T66" fmla="*/ 252 w 796"/>
                  <a:gd name="T67" fmla="*/ 144 h 775"/>
                  <a:gd name="T68" fmla="*/ 255 w 796"/>
                  <a:gd name="T69" fmla="*/ 135 h 775"/>
                  <a:gd name="T70" fmla="*/ 261 w 796"/>
                  <a:gd name="T71" fmla="*/ 111 h 775"/>
                  <a:gd name="T72" fmla="*/ 265 w 796"/>
                  <a:gd name="T73" fmla="*/ 76 h 775"/>
                  <a:gd name="T74" fmla="*/ 259 w 796"/>
                  <a:gd name="T75" fmla="*/ 43 h 775"/>
                  <a:gd name="T76" fmla="*/ 243 w 796"/>
                  <a:gd name="T77" fmla="*/ 25 h 775"/>
                  <a:gd name="T78" fmla="*/ 224 w 796"/>
                  <a:gd name="T79" fmla="*/ 17 h 775"/>
                  <a:gd name="T80" fmla="*/ 199 w 796"/>
                  <a:gd name="T81" fmla="*/ 10 h 775"/>
                  <a:gd name="T82" fmla="*/ 169 w 796"/>
                  <a:gd name="T83" fmla="*/ 4 h 775"/>
                  <a:gd name="T84" fmla="*/ 137 w 796"/>
                  <a:gd name="T85" fmla="*/ 1 h 775"/>
                  <a:gd name="T86" fmla="*/ 103 w 796"/>
                  <a:gd name="T87" fmla="*/ 0 h 775"/>
                  <a:gd name="T88" fmla="*/ 70 w 796"/>
                  <a:gd name="T89" fmla="*/ 2 h 775"/>
                  <a:gd name="T90" fmla="*/ 39 w 796"/>
                  <a:gd name="T91" fmla="*/ 7 h 775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796"/>
                  <a:gd name="T139" fmla="*/ 0 h 775"/>
                  <a:gd name="T140" fmla="*/ 796 w 796"/>
                  <a:gd name="T141" fmla="*/ 775 h 775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796" h="775">
                    <a:moveTo>
                      <a:pt x="75" y="32"/>
                    </a:moveTo>
                    <a:lnTo>
                      <a:pt x="78" y="38"/>
                    </a:lnTo>
                    <a:lnTo>
                      <a:pt x="87" y="52"/>
                    </a:lnTo>
                    <a:lnTo>
                      <a:pt x="98" y="76"/>
                    </a:lnTo>
                    <a:lnTo>
                      <a:pt x="107" y="105"/>
                    </a:lnTo>
                    <a:lnTo>
                      <a:pt x="110" y="136"/>
                    </a:lnTo>
                    <a:lnTo>
                      <a:pt x="107" y="169"/>
                    </a:lnTo>
                    <a:lnTo>
                      <a:pt x="92" y="202"/>
                    </a:lnTo>
                    <a:lnTo>
                      <a:pt x="62" y="231"/>
                    </a:lnTo>
                    <a:lnTo>
                      <a:pt x="60" y="234"/>
                    </a:lnTo>
                    <a:lnTo>
                      <a:pt x="55" y="238"/>
                    </a:lnTo>
                    <a:lnTo>
                      <a:pt x="47" y="247"/>
                    </a:lnTo>
                    <a:lnTo>
                      <a:pt x="38" y="259"/>
                    </a:lnTo>
                    <a:lnTo>
                      <a:pt x="27" y="273"/>
                    </a:lnTo>
                    <a:lnTo>
                      <a:pt x="18" y="289"/>
                    </a:lnTo>
                    <a:lnTo>
                      <a:pt x="9" y="307"/>
                    </a:lnTo>
                    <a:lnTo>
                      <a:pt x="4" y="327"/>
                    </a:lnTo>
                    <a:lnTo>
                      <a:pt x="0" y="348"/>
                    </a:lnTo>
                    <a:lnTo>
                      <a:pt x="0" y="368"/>
                    </a:lnTo>
                    <a:lnTo>
                      <a:pt x="7" y="391"/>
                    </a:lnTo>
                    <a:lnTo>
                      <a:pt x="18" y="413"/>
                    </a:lnTo>
                    <a:lnTo>
                      <a:pt x="36" y="435"/>
                    </a:lnTo>
                    <a:lnTo>
                      <a:pt x="62" y="456"/>
                    </a:lnTo>
                    <a:lnTo>
                      <a:pt x="98" y="476"/>
                    </a:lnTo>
                    <a:lnTo>
                      <a:pt x="142" y="495"/>
                    </a:lnTo>
                    <a:lnTo>
                      <a:pt x="143" y="495"/>
                    </a:lnTo>
                    <a:lnTo>
                      <a:pt x="146" y="496"/>
                    </a:lnTo>
                    <a:lnTo>
                      <a:pt x="153" y="499"/>
                    </a:lnTo>
                    <a:lnTo>
                      <a:pt x="161" y="502"/>
                    </a:lnTo>
                    <a:lnTo>
                      <a:pt x="171" y="505"/>
                    </a:lnTo>
                    <a:lnTo>
                      <a:pt x="185" y="509"/>
                    </a:lnTo>
                    <a:lnTo>
                      <a:pt x="199" y="515"/>
                    </a:lnTo>
                    <a:lnTo>
                      <a:pt x="215" y="520"/>
                    </a:lnTo>
                    <a:lnTo>
                      <a:pt x="234" y="526"/>
                    </a:lnTo>
                    <a:lnTo>
                      <a:pt x="254" y="533"/>
                    </a:lnTo>
                    <a:lnTo>
                      <a:pt x="276" y="541"/>
                    </a:lnTo>
                    <a:lnTo>
                      <a:pt x="299" y="549"/>
                    </a:lnTo>
                    <a:lnTo>
                      <a:pt x="324" y="558"/>
                    </a:lnTo>
                    <a:lnTo>
                      <a:pt x="350" y="567"/>
                    </a:lnTo>
                    <a:lnTo>
                      <a:pt x="378" y="577"/>
                    </a:lnTo>
                    <a:lnTo>
                      <a:pt x="407" y="587"/>
                    </a:lnTo>
                    <a:lnTo>
                      <a:pt x="440" y="603"/>
                    </a:lnTo>
                    <a:lnTo>
                      <a:pt x="471" y="623"/>
                    </a:lnTo>
                    <a:lnTo>
                      <a:pt x="498" y="648"/>
                    </a:lnTo>
                    <a:lnTo>
                      <a:pt x="522" y="673"/>
                    </a:lnTo>
                    <a:lnTo>
                      <a:pt x="540" y="699"/>
                    </a:lnTo>
                    <a:lnTo>
                      <a:pt x="554" y="723"/>
                    </a:lnTo>
                    <a:lnTo>
                      <a:pt x="562" y="742"/>
                    </a:lnTo>
                    <a:lnTo>
                      <a:pt x="565" y="757"/>
                    </a:lnTo>
                    <a:lnTo>
                      <a:pt x="568" y="759"/>
                    </a:lnTo>
                    <a:lnTo>
                      <a:pt x="576" y="764"/>
                    </a:lnTo>
                    <a:lnTo>
                      <a:pt x="589" y="769"/>
                    </a:lnTo>
                    <a:lnTo>
                      <a:pt x="605" y="774"/>
                    </a:lnTo>
                    <a:lnTo>
                      <a:pt x="623" y="775"/>
                    </a:lnTo>
                    <a:lnTo>
                      <a:pt x="642" y="772"/>
                    </a:lnTo>
                    <a:lnTo>
                      <a:pt x="661" y="761"/>
                    </a:lnTo>
                    <a:lnTo>
                      <a:pt x="678" y="742"/>
                    </a:lnTo>
                    <a:lnTo>
                      <a:pt x="681" y="720"/>
                    </a:lnTo>
                    <a:lnTo>
                      <a:pt x="689" y="666"/>
                    </a:lnTo>
                    <a:lnTo>
                      <a:pt x="700" y="606"/>
                    </a:lnTo>
                    <a:lnTo>
                      <a:pt x="711" y="563"/>
                    </a:lnTo>
                    <a:lnTo>
                      <a:pt x="717" y="549"/>
                    </a:lnTo>
                    <a:lnTo>
                      <a:pt x="722" y="532"/>
                    </a:lnTo>
                    <a:lnTo>
                      <a:pt x="729" y="512"/>
                    </a:lnTo>
                    <a:lnTo>
                      <a:pt x="735" y="493"/>
                    </a:lnTo>
                    <a:lnTo>
                      <a:pt x="741" y="473"/>
                    </a:lnTo>
                    <a:lnTo>
                      <a:pt x="748" y="453"/>
                    </a:lnTo>
                    <a:lnTo>
                      <a:pt x="756" y="434"/>
                    </a:lnTo>
                    <a:lnTo>
                      <a:pt x="764" y="416"/>
                    </a:lnTo>
                    <a:lnTo>
                      <a:pt x="767" y="406"/>
                    </a:lnTo>
                    <a:lnTo>
                      <a:pt x="775" y="376"/>
                    </a:lnTo>
                    <a:lnTo>
                      <a:pt x="784" y="334"/>
                    </a:lnTo>
                    <a:lnTo>
                      <a:pt x="792" y="283"/>
                    </a:lnTo>
                    <a:lnTo>
                      <a:pt x="796" y="229"/>
                    </a:lnTo>
                    <a:lnTo>
                      <a:pt x="791" y="176"/>
                    </a:lnTo>
                    <a:lnTo>
                      <a:pt x="778" y="128"/>
                    </a:lnTo>
                    <a:lnTo>
                      <a:pt x="751" y="91"/>
                    </a:lnTo>
                    <a:lnTo>
                      <a:pt x="730" y="76"/>
                    </a:lnTo>
                    <a:lnTo>
                      <a:pt x="704" y="63"/>
                    </a:lnTo>
                    <a:lnTo>
                      <a:pt x="672" y="50"/>
                    </a:lnTo>
                    <a:lnTo>
                      <a:pt x="637" y="39"/>
                    </a:lnTo>
                    <a:lnTo>
                      <a:pt x="598" y="29"/>
                    </a:lnTo>
                    <a:lnTo>
                      <a:pt x="555" y="20"/>
                    </a:lnTo>
                    <a:lnTo>
                      <a:pt x="508" y="13"/>
                    </a:lnTo>
                    <a:lnTo>
                      <a:pt x="461" y="7"/>
                    </a:lnTo>
                    <a:lnTo>
                      <a:pt x="411" y="3"/>
                    </a:lnTo>
                    <a:lnTo>
                      <a:pt x="361" y="0"/>
                    </a:lnTo>
                    <a:lnTo>
                      <a:pt x="310" y="0"/>
                    </a:lnTo>
                    <a:lnTo>
                      <a:pt x="261" y="3"/>
                    </a:lnTo>
                    <a:lnTo>
                      <a:pt x="211" y="6"/>
                    </a:lnTo>
                    <a:lnTo>
                      <a:pt x="163" y="13"/>
                    </a:lnTo>
                    <a:lnTo>
                      <a:pt x="118" y="21"/>
                    </a:lnTo>
                    <a:lnTo>
                      <a:pt x="75" y="3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35" name="Freeform 10"/>
              <p:cNvSpPr>
                <a:spLocks/>
              </p:cNvSpPr>
              <p:nvPr/>
            </p:nvSpPr>
            <p:spPr bwMode="auto">
              <a:xfrm>
                <a:off x="3107" y="2805"/>
                <a:ext cx="242" cy="251"/>
              </a:xfrm>
              <a:custGeom>
                <a:avLst/>
                <a:gdLst>
                  <a:gd name="T0" fmla="*/ 30 w 725"/>
                  <a:gd name="T1" fmla="*/ 10 h 755"/>
                  <a:gd name="T2" fmla="*/ 34 w 725"/>
                  <a:gd name="T3" fmla="*/ 23 h 755"/>
                  <a:gd name="T4" fmla="*/ 37 w 725"/>
                  <a:gd name="T5" fmla="*/ 42 h 755"/>
                  <a:gd name="T6" fmla="*/ 30 w 725"/>
                  <a:gd name="T7" fmla="*/ 63 h 755"/>
                  <a:gd name="T8" fmla="*/ 21 w 725"/>
                  <a:gd name="T9" fmla="*/ 72 h 755"/>
                  <a:gd name="T10" fmla="*/ 17 w 725"/>
                  <a:gd name="T11" fmla="*/ 76 h 755"/>
                  <a:gd name="T12" fmla="*/ 10 w 725"/>
                  <a:gd name="T13" fmla="*/ 83 h 755"/>
                  <a:gd name="T14" fmla="*/ 4 w 725"/>
                  <a:gd name="T15" fmla="*/ 92 h 755"/>
                  <a:gd name="T16" fmla="*/ 0 w 725"/>
                  <a:gd name="T17" fmla="*/ 104 h 755"/>
                  <a:gd name="T18" fmla="*/ 2 w 725"/>
                  <a:gd name="T19" fmla="*/ 117 h 755"/>
                  <a:gd name="T20" fmla="*/ 10 w 725"/>
                  <a:gd name="T21" fmla="*/ 130 h 755"/>
                  <a:gd name="T22" fmla="*/ 29 w 725"/>
                  <a:gd name="T23" fmla="*/ 143 h 755"/>
                  <a:gd name="T24" fmla="*/ 43 w 725"/>
                  <a:gd name="T25" fmla="*/ 150 h 755"/>
                  <a:gd name="T26" fmla="*/ 47 w 725"/>
                  <a:gd name="T27" fmla="*/ 152 h 755"/>
                  <a:gd name="T28" fmla="*/ 55 w 725"/>
                  <a:gd name="T29" fmla="*/ 154 h 755"/>
                  <a:gd name="T30" fmla="*/ 65 w 725"/>
                  <a:gd name="T31" fmla="*/ 157 h 755"/>
                  <a:gd name="T32" fmla="*/ 78 w 725"/>
                  <a:gd name="T33" fmla="*/ 161 h 755"/>
                  <a:gd name="T34" fmla="*/ 91 w 725"/>
                  <a:gd name="T35" fmla="*/ 165 h 755"/>
                  <a:gd name="T36" fmla="*/ 105 w 725"/>
                  <a:gd name="T37" fmla="*/ 168 h 755"/>
                  <a:gd name="T38" fmla="*/ 119 w 725"/>
                  <a:gd name="T39" fmla="*/ 172 h 755"/>
                  <a:gd name="T40" fmla="*/ 132 w 725"/>
                  <a:gd name="T41" fmla="*/ 176 h 755"/>
                  <a:gd name="T42" fmla="*/ 145 w 725"/>
                  <a:gd name="T43" fmla="*/ 182 h 755"/>
                  <a:gd name="T44" fmla="*/ 156 w 725"/>
                  <a:gd name="T45" fmla="*/ 192 h 755"/>
                  <a:gd name="T46" fmla="*/ 165 w 725"/>
                  <a:gd name="T47" fmla="*/ 203 h 755"/>
                  <a:gd name="T48" fmla="*/ 172 w 725"/>
                  <a:gd name="T49" fmla="*/ 214 h 755"/>
                  <a:gd name="T50" fmla="*/ 177 w 725"/>
                  <a:gd name="T51" fmla="*/ 225 h 755"/>
                  <a:gd name="T52" fmla="*/ 181 w 725"/>
                  <a:gd name="T53" fmla="*/ 234 h 755"/>
                  <a:gd name="T54" fmla="*/ 184 w 725"/>
                  <a:gd name="T55" fmla="*/ 241 h 755"/>
                  <a:gd name="T56" fmla="*/ 186 w 725"/>
                  <a:gd name="T57" fmla="*/ 243 h 755"/>
                  <a:gd name="T58" fmla="*/ 188 w 725"/>
                  <a:gd name="T59" fmla="*/ 247 h 755"/>
                  <a:gd name="T60" fmla="*/ 192 w 725"/>
                  <a:gd name="T61" fmla="*/ 250 h 755"/>
                  <a:gd name="T62" fmla="*/ 198 w 725"/>
                  <a:gd name="T63" fmla="*/ 251 h 755"/>
                  <a:gd name="T64" fmla="*/ 202 w 725"/>
                  <a:gd name="T65" fmla="*/ 239 h 755"/>
                  <a:gd name="T66" fmla="*/ 208 w 725"/>
                  <a:gd name="T67" fmla="*/ 191 h 755"/>
                  <a:gd name="T68" fmla="*/ 214 w 725"/>
                  <a:gd name="T69" fmla="*/ 168 h 755"/>
                  <a:gd name="T70" fmla="*/ 220 w 725"/>
                  <a:gd name="T71" fmla="*/ 155 h 755"/>
                  <a:gd name="T72" fmla="*/ 225 w 725"/>
                  <a:gd name="T73" fmla="*/ 142 h 755"/>
                  <a:gd name="T74" fmla="*/ 230 w 725"/>
                  <a:gd name="T75" fmla="*/ 132 h 755"/>
                  <a:gd name="T76" fmla="*/ 232 w 725"/>
                  <a:gd name="T77" fmla="*/ 125 h 755"/>
                  <a:gd name="T78" fmla="*/ 238 w 725"/>
                  <a:gd name="T79" fmla="*/ 104 h 755"/>
                  <a:gd name="T80" fmla="*/ 242 w 725"/>
                  <a:gd name="T81" fmla="*/ 72 h 755"/>
                  <a:gd name="T82" fmla="*/ 237 w 725"/>
                  <a:gd name="T83" fmla="*/ 42 h 755"/>
                  <a:gd name="T84" fmla="*/ 223 w 725"/>
                  <a:gd name="T85" fmla="*/ 26 h 755"/>
                  <a:gd name="T86" fmla="*/ 206 w 725"/>
                  <a:gd name="T87" fmla="*/ 18 h 755"/>
                  <a:gd name="T88" fmla="*/ 184 w 725"/>
                  <a:gd name="T89" fmla="*/ 11 h 755"/>
                  <a:gd name="T90" fmla="*/ 157 w 725"/>
                  <a:gd name="T91" fmla="*/ 5 h 755"/>
                  <a:gd name="T92" fmla="*/ 129 w 725"/>
                  <a:gd name="T93" fmla="*/ 1 h 755"/>
                  <a:gd name="T94" fmla="*/ 99 w 725"/>
                  <a:gd name="T95" fmla="*/ 0 h 755"/>
                  <a:gd name="T96" fmla="*/ 70 w 725"/>
                  <a:gd name="T97" fmla="*/ 1 h 755"/>
                  <a:gd name="T98" fmla="*/ 42 w 725"/>
                  <a:gd name="T99" fmla="*/ 5 h 755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w 725"/>
                  <a:gd name="T151" fmla="*/ 0 h 755"/>
                  <a:gd name="T152" fmla="*/ 725 w 725"/>
                  <a:gd name="T153" fmla="*/ 755 h 755"/>
                </a:gdLst>
                <a:ahLst/>
                <a:cxnLst>
                  <a:cxn ang="T100">
                    <a:pos x="T0" y="T1"/>
                  </a:cxn>
                  <a:cxn ang="T101">
                    <a:pos x="T2" y="T3"/>
                  </a:cxn>
                  <a:cxn ang="T102">
                    <a:pos x="T4" y="T5"/>
                  </a:cxn>
                  <a:cxn ang="T103">
                    <a:pos x="T6" y="T7"/>
                  </a:cxn>
                  <a:cxn ang="T104">
                    <a:pos x="T8" y="T9"/>
                  </a:cxn>
                  <a:cxn ang="T105">
                    <a:pos x="T10" y="T11"/>
                  </a:cxn>
                  <a:cxn ang="T106">
                    <a:pos x="T12" y="T13"/>
                  </a:cxn>
                  <a:cxn ang="T107">
                    <a:pos x="T14" y="T15"/>
                  </a:cxn>
                  <a:cxn ang="T108">
                    <a:pos x="T16" y="T17"/>
                  </a:cxn>
                  <a:cxn ang="T109">
                    <a:pos x="T18" y="T19"/>
                  </a:cxn>
                  <a:cxn ang="T110">
                    <a:pos x="T20" y="T21"/>
                  </a:cxn>
                  <a:cxn ang="T111">
                    <a:pos x="T22" y="T23"/>
                  </a:cxn>
                  <a:cxn ang="T112">
                    <a:pos x="T24" y="T25"/>
                  </a:cxn>
                  <a:cxn ang="T113">
                    <a:pos x="T26" y="T27"/>
                  </a:cxn>
                  <a:cxn ang="T114">
                    <a:pos x="T28" y="T29"/>
                  </a:cxn>
                  <a:cxn ang="T115">
                    <a:pos x="T30" y="T31"/>
                  </a:cxn>
                  <a:cxn ang="T116">
                    <a:pos x="T32" y="T33"/>
                  </a:cxn>
                  <a:cxn ang="T117">
                    <a:pos x="T34" y="T35"/>
                  </a:cxn>
                  <a:cxn ang="T118">
                    <a:pos x="T36" y="T37"/>
                  </a:cxn>
                  <a:cxn ang="T119">
                    <a:pos x="T38" y="T39"/>
                  </a:cxn>
                  <a:cxn ang="T120">
                    <a:pos x="T40" y="T41"/>
                  </a:cxn>
                  <a:cxn ang="T121">
                    <a:pos x="T42" y="T43"/>
                  </a:cxn>
                  <a:cxn ang="T122">
                    <a:pos x="T44" y="T45"/>
                  </a:cxn>
                  <a:cxn ang="T123">
                    <a:pos x="T46" y="T47"/>
                  </a:cxn>
                  <a:cxn ang="T124">
                    <a:pos x="T48" y="T49"/>
                  </a:cxn>
                  <a:cxn ang="T125">
                    <a:pos x="T50" y="T51"/>
                  </a:cxn>
                  <a:cxn ang="T126">
                    <a:pos x="T52" y="T53"/>
                  </a:cxn>
                  <a:cxn ang="T127">
                    <a:pos x="T54" y="T55"/>
                  </a:cxn>
                  <a:cxn ang="T128">
                    <a:pos x="T56" y="T57"/>
                  </a:cxn>
                  <a:cxn ang="T129">
                    <a:pos x="T58" y="T59"/>
                  </a:cxn>
                  <a:cxn ang="T130">
                    <a:pos x="T60" y="T61"/>
                  </a:cxn>
                  <a:cxn ang="T131">
                    <a:pos x="T62" y="T63"/>
                  </a:cxn>
                  <a:cxn ang="T132">
                    <a:pos x="T64" y="T65"/>
                  </a:cxn>
                  <a:cxn ang="T133">
                    <a:pos x="T66" y="T67"/>
                  </a:cxn>
                  <a:cxn ang="T134">
                    <a:pos x="T68" y="T69"/>
                  </a:cxn>
                  <a:cxn ang="T135">
                    <a:pos x="T70" y="T71"/>
                  </a:cxn>
                  <a:cxn ang="T136">
                    <a:pos x="T72" y="T73"/>
                  </a:cxn>
                  <a:cxn ang="T137">
                    <a:pos x="T74" y="T75"/>
                  </a:cxn>
                  <a:cxn ang="T138">
                    <a:pos x="T76" y="T77"/>
                  </a:cxn>
                  <a:cxn ang="T139">
                    <a:pos x="T78" y="T79"/>
                  </a:cxn>
                  <a:cxn ang="T140">
                    <a:pos x="T80" y="T81"/>
                  </a:cxn>
                  <a:cxn ang="T141">
                    <a:pos x="T82" y="T83"/>
                  </a:cxn>
                  <a:cxn ang="T142">
                    <a:pos x="T84" y="T85"/>
                  </a:cxn>
                  <a:cxn ang="T143">
                    <a:pos x="T86" y="T87"/>
                  </a:cxn>
                  <a:cxn ang="T144">
                    <a:pos x="T88" y="T89"/>
                  </a:cxn>
                  <a:cxn ang="T145">
                    <a:pos x="T90" y="T91"/>
                  </a:cxn>
                  <a:cxn ang="T146">
                    <a:pos x="T92" y="T93"/>
                  </a:cxn>
                  <a:cxn ang="T147">
                    <a:pos x="T94" y="T95"/>
                  </a:cxn>
                  <a:cxn ang="T148">
                    <a:pos x="T96" y="T97"/>
                  </a:cxn>
                  <a:cxn ang="T149">
                    <a:pos x="T98" y="T99"/>
                  </a:cxn>
                </a:cxnLst>
                <a:rect l="T150" t="T151" r="T152" b="T153"/>
                <a:pathLst>
                  <a:path w="725" h="755">
                    <a:moveTo>
                      <a:pt x="86" y="25"/>
                    </a:moveTo>
                    <a:lnTo>
                      <a:pt x="89" y="30"/>
                    </a:lnTo>
                    <a:lnTo>
                      <a:pt x="95" y="45"/>
                    </a:lnTo>
                    <a:lnTo>
                      <a:pt x="103" y="68"/>
                    </a:lnTo>
                    <a:lnTo>
                      <a:pt x="109" y="96"/>
                    </a:lnTo>
                    <a:lnTo>
                      <a:pt x="111" y="127"/>
                    </a:lnTo>
                    <a:lnTo>
                      <a:pt x="106" y="158"/>
                    </a:lnTo>
                    <a:lnTo>
                      <a:pt x="91" y="189"/>
                    </a:lnTo>
                    <a:lnTo>
                      <a:pt x="65" y="216"/>
                    </a:lnTo>
                    <a:lnTo>
                      <a:pt x="63" y="217"/>
                    </a:lnTo>
                    <a:lnTo>
                      <a:pt x="58" y="222"/>
                    </a:lnTo>
                    <a:lnTo>
                      <a:pt x="50" y="229"/>
                    </a:lnTo>
                    <a:lnTo>
                      <a:pt x="40" y="238"/>
                    </a:lnTo>
                    <a:lnTo>
                      <a:pt x="30" y="250"/>
                    </a:lnTo>
                    <a:lnTo>
                      <a:pt x="20" y="263"/>
                    </a:lnTo>
                    <a:lnTo>
                      <a:pt x="12" y="278"/>
                    </a:lnTo>
                    <a:lnTo>
                      <a:pt x="5" y="294"/>
                    </a:lnTo>
                    <a:lnTo>
                      <a:pt x="0" y="312"/>
                    </a:lnTo>
                    <a:lnTo>
                      <a:pt x="0" y="330"/>
                    </a:lnTo>
                    <a:lnTo>
                      <a:pt x="5" y="351"/>
                    </a:lnTo>
                    <a:lnTo>
                      <a:pt x="14" y="370"/>
                    </a:lnTo>
                    <a:lnTo>
                      <a:pt x="31" y="391"/>
                    </a:lnTo>
                    <a:lnTo>
                      <a:pt x="55" y="411"/>
                    </a:lnTo>
                    <a:lnTo>
                      <a:pt x="86" y="431"/>
                    </a:lnTo>
                    <a:lnTo>
                      <a:pt x="127" y="452"/>
                    </a:lnTo>
                    <a:lnTo>
                      <a:pt x="129" y="452"/>
                    </a:lnTo>
                    <a:lnTo>
                      <a:pt x="134" y="454"/>
                    </a:lnTo>
                    <a:lnTo>
                      <a:pt x="142" y="456"/>
                    </a:lnTo>
                    <a:lnTo>
                      <a:pt x="152" y="460"/>
                    </a:lnTo>
                    <a:lnTo>
                      <a:pt x="164" y="463"/>
                    </a:lnTo>
                    <a:lnTo>
                      <a:pt x="180" y="468"/>
                    </a:lnTo>
                    <a:lnTo>
                      <a:pt x="196" y="473"/>
                    </a:lnTo>
                    <a:lnTo>
                      <a:pt x="214" y="478"/>
                    </a:lnTo>
                    <a:lnTo>
                      <a:pt x="233" y="483"/>
                    </a:lnTo>
                    <a:lnTo>
                      <a:pt x="254" y="489"/>
                    </a:lnTo>
                    <a:lnTo>
                      <a:pt x="274" y="495"/>
                    </a:lnTo>
                    <a:lnTo>
                      <a:pt x="295" y="500"/>
                    </a:lnTo>
                    <a:lnTo>
                      <a:pt x="315" y="506"/>
                    </a:lnTo>
                    <a:lnTo>
                      <a:pt x="335" y="512"/>
                    </a:lnTo>
                    <a:lnTo>
                      <a:pt x="356" y="516"/>
                    </a:lnTo>
                    <a:lnTo>
                      <a:pt x="374" y="521"/>
                    </a:lnTo>
                    <a:lnTo>
                      <a:pt x="396" y="528"/>
                    </a:lnTo>
                    <a:lnTo>
                      <a:pt x="417" y="537"/>
                    </a:lnTo>
                    <a:lnTo>
                      <a:pt x="435" y="548"/>
                    </a:lnTo>
                    <a:lnTo>
                      <a:pt x="452" y="562"/>
                    </a:lnTo>
                    <a:lnTo>
                      <a:pt x="468" y="577"/>
                    </a:lnTo>
                    <a:lnTo>
                      <a:pt x="481" y="593"/>
                    </a:lnTo>
                    <a:lnTo>
                      <a:pt x="494" y="610"/>
                    </a:lnTo>
                    <a:lnTo>
                      <a:pt x="505" y="627"/>
                    </a:lnTo>
                    <a:lnTo>
                      <a:pt x="515" y="644"/>
                    </a:lnTo>
                    <a:lnTo>
                      <a:pt x="523" y="660"/>
                    </a:lnTo>
                    <a:lnTo>
                      <a:pt x="531" y="676"/>
                    </a:lnTo>
                    <a:lnTo>
                      <a:pt x="538" y="691"/>
                    </a:lnTo>
                    <a:lnTo>
                      <a:pt x="542" y="704"/>
                    </a:lnTo>
                    <a:lnTo>
                      <a:pt x="548" y="716"/>
                    </a:lnTo>
                    <a:lnTo>
                      <a:pt x="551" y="725"/>
                    </a:lnTo>
                    <a:lnTo>
                      <a:pt x="555" y="730"/>
                    </a:lnTo>
                    <a:lnTo>
                      <a:pt x="556" y="731"/>
                    </a:lnTo>
                    <a:lnTo>
                      <a:pt x="559" y="736"/>
                    </a:lnTo>
                    <a:lnTo>
                      <a:pt x="564" y="742"/>
                    </a:lnTo>
                    <a:lnTo>
                      <a:pt x="570" y="747"/>
                    </a:lnTo>
                    <a:lnTo>
                      <a:pt x="576" y="753"/>
                    </a:lnTo>
                    <a:lnTo>
                      <a:pt x="584" y="755"/>
                    </a:lnTo>
                    <a:lnTo>
                      <a:pt x="592" y="755"/>
                    </a:lnTo>
                    <a:lnTo>
                      <a:pt x="601" y="751"/>
                    </a:lnTo>
                    <a:lnTo>
                      <a:pt x="605" y="720"/>
                    </a:lnTo>
                    <a:lnTo>
                      <a:pt x="611" y="650"/>
                    </a:lnTo>
                    <a:lnTo>
                      <a:pt x="622" y="574"/>
                    </a:lnTo>
                    <a:lnTo>
                      <a:pt x="632" y="525"/>
                    </a:lnTo>
                    <a:lnTo>
                      <a:pt x="640" y="506"/>
                    </a:lnTo>
                    <a:lnTo>
                      <a:pt x="649" y="486"/>
                    </a:lnTo>
                    <a:lnTo>
                      <a:pt x="658" y="465"/>
                    </a:lnTo>
                    <a:lnTo>
                      <a:pt x="667" y="445"/>
                    </a:lnTo>
                    <a:lnTo>
                      <a:pt x="675" y="427"/>
                    </a:lnTo>
                    <a:lnTo>
                      <a:pt x="683" y="410"/>
                    </a:lnTo>
                    <a:lnTo>
                      <a:pt x="688" y="396"/>
                    </a:lnTo>
                    <a:lnTo>
                      <a:pt x="692" y="386"/>
                    </a:lnTo>
                    <a:lnTo>
                      <a:pt x="695" y="376"/>
                    </a:lnTo>
                    <a:lnTo>
                      <a:pt x="702" y="351"/>
                    </a:lnTo>
                    <a:lnTo>
                      <a:pt x="712" y="312"/>
                    </a:lnTo>
                    <a:lnTo>
                      <a:pt x="720" y="266"/>
                    </a:lnTo>
                    <a:lnTo>
                      <a:pt x="725" y="217"/>
                    </a:lnTo>
                    <a:lnTo>
                      <a:pt x="722" y="169"/>
                    </a:lnTo>
                    <a:lnTo>
                      <a:pt x="710" y="127"/>
                    </a:lnTo>
                    <a:lnTo>
                      <a:pt x="686" y="93"/>
                    </a:lnTo>
                    <a:lnTo>
                      <a:pt x="668" y="79"/>
                    </a:lnTo>
                    <a:lnTo>
                      <a:pt x="644" y="67"/>
                    </a:lnTo>
                    <a:lnTo>
                      <a:pt x="617" y="54"/>
                    </a:lnTo>
                    <a:lnTo>
                      <a:pt x="585" y="43"/>
                    </a:lnTo>
                    <a:lnTo>
                      <a:pt x="550" y="33"/>
                    </a:lnTo>
                    <a:lnTo>
                      <a:pt x="512" y="24"/>
                    </a:lnTo>
                    <a:lnTo>
                      <a:pt x="471" y="16"/>
                    </a:lnTo>
                    <a:lnTo>
                      <a:pt x="429" y="9"/>
                    </a:lnTo>
                    <a:lnTo>
                      <a:pt x="385" y="4"/>
                    </a:lnTo>
                    <a:lnTo>
                      <a:pt x="341" y="1"/>
                    </a:lnTo>
                    <a:lnTo>
                      <a:pt x="297" y="0"/>
                    </a:lnTo>
                    <a:lnTo>
                      <a:pt x="252" y="0"/>
                    </a:lnTo>
                    <a:lnTo>
                      <a:pt x="209" y="2"/>
                    </a:lnTo>
                    <a:lnTo>
                      <a:pt x="166" y="8"/>
                    </a:lnTo>
                    <a:lnTo>
                      <a:pt x="125" y="14"/>
                    </a:lnTo>
                    <a:lnTo>
                      <a:pt x="86" y="25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36" name="Freeform 11"/>
              <p:cNvSpPr>
                <a:spLocks/>
              </p:cNvSpPr>
              <p:nvPr/>
            </p:nvSpPr>
            <p:spPr bwMode="auto">
              <a:xfrm>
                <a:off x="3226" y="2872"/>
                <a:ext cx="16" cy="28"/>
              </a:xfrm>
              <a:custGeom>
                <a:avLst/>
                <a:gdLst>
                  <a:gd name="T0" fmla="*/ 12 w 47"/>
                  <a:gd name="T1" fmla="*/ 25 h 84"/>
                  <a:gd name="T2" fmla="*/ 10 w 47"/>
                  <a:gd name="T3" fmla="*/ 25 h 84"/>
                  <a:gd name="T4" fmla="*/ 9 w 47"/>
                  <a:gd name="T5" fmla="*/ 23 h 84"/>
                  <a:gd name="T6" fmla="*/ 7 w 47"/>
                  <a:gd name="T7" fmla="*/ 21 h 84"/>
                  <a:gd name="T8" fmla="*/ 7 w 47"/>
                  <a:gd name="T9" fmla="*/ 17 h 84"/>
                  <a:gd name="T10" fmla="*/ 7 w 47"/>
                  <a:gd name="T11" fmla="*/ 14 h 84"/>
                  <a:gd name="T12" fmla="*/ 9 w 47"/>
                  <a:gd name="T13" fmla="*/ 12 h 84"/>
                  <a:gd name="T14" fmla="*/ 10 w 47"/>
                  <a:gd name="T15" fmla="*/ 10 h 84"/>
                  <a:gd name="T16" fmla="*/ 12 w 47"/>
                  <a:gd name="T17" fmla="*/ 10 h 84"/>
                  <a:gd name="T18" fmla="*/ 13 w 47"/>
                  <a:gd name="T19" fmla="*/ 10 h 84"/>
                  <a:gd name="T20" fmla="*/ 15 w 47"/>
                  <a:gd name="T21" fmla="*/ 11 h 84"/>
                  <a:gd name="T22" fmla="*/ 15 w 47"/>
                  <a:gd name="T23" fmla="*/ 12 h 84"/>
                  <a:gd name="T24" fmla="*/ 16 w 47"/>
                  <a:gd name="T25" fmla="*/ 14 h 84"/>
                  <a:gd name="T26" fmla="*/ 15 w 47"/>
                  <a:gd name="T27" fmla="*/ 8 h 84"/>
                  <a:gd name="T28" fmla="*/ 13 w 47"/>
                  <a:gd name="T29" fmla="*/ 4 h 84"/>
                  <a:gd name="T30" fmla="*/ 11 w 47"/>
                  <a:gd name="T31" fmla="*/ 1 h 84"/>
                  <a:gd name="T32" fmla="*/ 8 w 47"/>
                  <a:gd name="T33" fmla="*/ 0 h 84"/>
                  <a:gd name="T34" fmla="*/ 5 w 47"/>
                  <a:gd name="T35" fmla="*/ 1 h 84"/>
                  <a:gd name="T36" fmla="*/ 2 w 47"/>
                  <a:gd name="T37" fmla="*/ 4 h 84"/>
                  <a:gd name="T38" fmla="*/ 1 w 47"/>
                  <a:gd name="T39" fmla="*/ 9 h 84"/>
                  <a:gd name="T40" fmla="*/ 0 w 47"/>
                  <a:gd name="T41" fmla="*/ 14 h 84"/>
                  <a:gd name="T42" fmla="*/ 1 w 47"/>
                  <a:gd name="T43" fmla="*/ 19 h 84"/>
                  <a:gd name="T44" fmla="*/ 2 w 47"/>
                  <a:gd name="T45" fmla="*/ 24 h 84"/>
                  <a:gd name="T46" fmla="*/ 5 w 47"/>
                  <a:gd name="T47" fmla="*/ 27 h 84"/>
                  <a:gd name="T48" fmla="*/ 8 w 47"/>
                  <a:gd name="T49" fmla="*/ 28 h 84"/>
                  <a:gd name="T50" fmla="*/ 10 w 47"/>
                  <a:gd name="T51" fmla="*/ 28 h 84"/>
                  <a:gd name="T52" fmla="*/ 11 w 47"/>
                  <a:gd name="T53" fmla="*/ 27 h 84"/>
                  <a:gd name="T54" fmla="*/ 12 w 47"/>
                  <a:gd name="T55" fmla="*/ 27 h 84"/>
                  <a:gd name="T56" fmla="*/ 13 w 47"/>
                  <a:gd name="T57" fmla="*/ 25 h 84"/>
                  <a:gd name="T58" fmla="*/ 12 w 47"/>
                  <a:gd name="T59" fmla="*/ 25 h 84"/>
                  <a:gd name="T60" fmla="*/ 12 w 47"/>
                  <a:gd name="T61" fmla="*/ 25 h 84"/>
                  <a:gd name="T62" fmla="*/ 12 w 47"/>
                  <a:gd name="T63" fmla="*/ 25 h 84"/>
                  <a:gd name="T64" fmla="*/ 12 w 47"/>
                  <a:gd name="T65" fmla="*/ 25 h 84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47"/>
                  <a:gd name="T100" fmla="*/ 0 h 84"/>
                  <a:gd name="T101" fmla="*/ 47 w 47"/>
                  <a:gd name="T102" fmla="*/ 84 h 84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47" h="84">
                    <a:moveTo>
                      <a:pt x="35" y="76"/>
                    </a:moveTo>
                    <a:lnTo>
                      <a:pt x="29" y="74"/>
                    </a:lnTo>
                    <a:lnTo>
                      <a:pt x="25" y="69"/>
                    </a:lnTo>
                    <a:lnTo>
                      <a:pt x="22" y="62"/>
                    </a:lnTo>
                    <a:lnTo>
                      <a:pt x="21" y="52"/>
                    </a:lnTo>
                    <a:lnTo>
                      <a:pt x="22" y="43"/>
                    </a:lnTo>
                    <a:lnTo>
                      <a:pt x="25" y="35"/>
                    </a:lnTo>
                    <a:lnTo>
                      <a:pt x="29" y="31"/>
                    </a:lnTo>
                    <a:lnTo>
                      <a:pt x="35" y="29"/>
                    </a:lnTo>
                    <a:lnTo>
                      <a:pt x="39" y="30"/>
                    </a:lnTo>
                    <a:lnTo>
                      <a:pt x="43" y="32"/>
                    </a:lnTo>
                    <a:lnTo>
                      <a:pt x="45" y="35"/>
                    </a:lnTo>
                    <a:lnTo>
                      <a:pt x="47" y="41"/>
                    </a:lnTo>
                    <a:lnTo>
                      <a:pt x="45" y="25"/>
                    </a:lnTo>
                    <a:lnTo>
                      <a:pt x="39" y="12"/>
                    </a:lnTo>
                    <a:lnTo>
                      <a:pt x="33" y="4"/>
                    </a:lnTo>
                    <a:lnTo>
                      <a:pt x="23" y="0"/>
                    </a:lnTo>
                    <a:lnTo>
                      <a:pt x="14" y="4"/>
                    </a:lnTo>
                    <a:lnTo>
                      <a:pt x="7" y="13"/>
                    </a:lnTo>
                    <a:lnTo>
                      <a:pt x="2" y="26"/>
                    </a:lnTo>
                    <a:lnTo>
                      <a:pt x="0" y="42"/>
                    </a:lnTo>
                    <a:lnTo>
                      <a:pt x="2" y="58"/>
                    </a:lnTo>
                    <a:lnTo>
                      <a:pt x="7" y="72"/>
                    </a:lnTo>
                    <a:lnTo>
                      <a:pt x="14" y="81"/>
                    </a:lnTo>
                    <a:lnTo>
                      <a:pt x="23" y="84"/>
                    </a:lnTo>
                    <a:lnTo>
                      <a:pt x="28" y="83"/>
                    </a:lnTo>
                    <a:lnTo>
                      <a:pt x="31" y="82"/>
                    </a:lnTo>
                    <a:lnTo>
                      <a:pt x="35" y="80"/>
                    </a:lnTo>
                    <a:lnTo>
                      <a:pt x="37" y="76"/>
                    </a:lnTo>
                    <a:lnTo>
                      <a:pt x="36" y="76"/>
                    </a:lnTo>
                    <a:lnTo>
                      <a:pt x="35" y="7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37" name="Freeform 12"/>
              <p:cNvSpPr>
                <a:spLocks/>
              </p:cNvSpPr>
              <p:nvPr/>
            </p:nvSpPr>
            <p:spPr bwMode="auto">
              <a:xfrm>
                <a:off x="3154" y="2864"/>
                <a:ext cx="16" cy="26"/>
              </a:xfrm>
              <a:custGeom>
                <a:avLst/>
                <a:gdLst>
                  <a:gd name="T0" fmla="*/ 9 w 46"/>
                  <a:gd name="T1" fmla="*/ 24 h 77"/>
                  <a:gd name="T2" fmla="*/ 8 w 46"/>
                  <a:gd name="T3" fmla="*/ 24 h 77"/>
                  <a:gd name="T4" fmla="*/ 7 w 46"/>
                  <a:gd name="T5" fmla="*/ 22 h 77"/>
                  <a:gd name="T6" fmla="*/ 6 w 46"/>
                  <a:gd name="T7" fmla="*/ 19 h 77"/>
                  <a:gd name="T8" fmla="*/ 7 w 46"/>
                  <a:gd name="T9" fmla="*/ 16 h 77"/>
                  <a:gd name="T10" fmla="*/ 7 w 46"/>
                  <a:gd name="T11" fmla="*/ 13 h 77"/>
                  <a:gd name="T12" fmla="*/ 9 w 46"/>
                  <a:gd name="T13" fmla="*/ 11 h 77"/>
                  <a:gd name="T14" fmla="*/ 10 w 46"/>
                  <a:gd name="T15" fmla="*/ 9 h 77"/>
                  <a:gd name="T16" fmla="*/ 13 w 46"/>
                  <a:gd name="T17" fmla="*/ 9 h 77"/>
                  <a:gd name="T18" fmla="*/ 14 w 46"/>
                  <a:gd name="T19" fmla="*/ 10 h 77"/>
                  <a:gd name="T20" fmla="*/ 15 w 46"/>
                  <a:gd name="T21" fmla="*/ 11 h 77"/>
                  <a:gd name="T22" fmla="*/ 15 w 46"/>
                  <a:gd name="T23" fmla="*/ 12 h 77"/>
                  <a:gd name="T24" fmla="*/ 16 w 46"/>
                  <a:gd name="T25" fmla="*/ 14 h 77"/>
                  <a:gd name="T26" fmla="*/ 16 w 46"/>
                  <a:gd name="T27" fmla="*/ 9 h 77"/>
                  <a:gd name="T28" fmla="*/ 15 w 46"/>
                  <a:gd name="T29" fmla="*/ 5 h 77"/>
                  <a:gd name="T30" fmla="*/ 13 w 46"/>
                  <a:gd name="T31" fmla="*/ 2 h 77"/>
                  <a:gd name="T32" fmla="*/ 10 w 46"/>
                  <a:gd name="T33" fmla="*/ 0 h 77"/>
                  <a:gd name="T34" fmla="*/ 7 w 46"/>
                  <a:gd name="T35" fmla="*/ 0 h 77"/>
                  <a:gd name="T36" fmla="*/ 5 w 46"/>
                  <a:gd name="T37" fmla="*/ 3 h 77"/>
                  <a:gd name="T38" fmla="*/ 2 w 46"/>
                  <a:gd name="T39" fmla="*/ 6 h 77"/>
                  <a:gd name="T40" fmla="*/ 0 w 46"/>
                  <a:gd name="T41" fmla="*/ 11 h 77"/>
                  <a:gd name="T42" fmla="*/ 0 w 46"/>
                  <a:gd name="T43" fmla="*/ 17 h 77"/>
                  <a:gd name="T44" fmla="*/ 1 w 46"/>
                  <a:gd name="T45" fmla="*/ 21 h 77"/>
                  <a:gd name="T46" fmla="*/ 2 w 46"/>
                  <a:gd name="T47" fmla="*/ 24 h 77"/>
                  <a:gd name="T48" fmla="*/ 5 w 46"/>
                  <a:gd name="T49" fmla="*/ 26 h 77"/>
                  <a:gd name="T50" fmla="*/ 6 w 46"/>
                  <a:gd name="T51" fmla="*/ 26 h 77"/>
                  <a:gd name="T52" fmla="*/ 8 w 46"/>
                  <a:gd name="T53" fmla="*/ 26 h 77"/>
                  <a:gd name="T54" fmla="*/ 9 w 46"/>
                  <a:gd name="T55" fmla="*/ 25 h 77"/>
                  <a:gd name="T56" fmla="*/ 10 w 46"/>
                  <a:gd name="T57" fmla="*/ 24 h 77"/>
                  <a:gd name="T58" fmla="*/ 10 w 46"/>
                  <a:gd name="T59" fmla="*/ 24 h 77"/>
                  <a:gd name="T60" fmla="*/ 10 w 46"/>
                  <a:gd name="T61" fmla="*/ 24 h 77"/>
                  <a:gd name="T62" fmla="*/ 9 w 46"/>
                  <a:gd name="T63" fmla="*/ 24 h 77"/>
                  <a:gd name="T64" fmla="*/ 9 w 46"/>
                  <a:gd name="T65" fmla="*/ 24 h 7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46"/>
                  <a:gd name="T100" fmla="*/ 0 h 77"/>
                  <a:gd name="T101" fmla="*/ 46 w 46"/>
                  <a:gd name="T102" fmla="*/ 77 h 77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46" h="77">
                    <a:moveTo>
                      <a:pt x="27" y="72"/>
                    </a:moveTo>
                    <a:lnTo>
                      <a:pt x="22" y="70"/>
                    </a:lnTo>
                    <a:lnTo>
                      <a:pt x="19" y="64"/>
                    </a:lnTo>
                    <a:lnTo>
                      <a:pt x="18" y="56"/>
                    </a:lnTo>
                    <a:lnTo>
                      <a:pt x="19" y="47"/>
                    </a:lnTo>
                    <a:lnTo>
                      <a:pt x="21" y="38"/>
                    </a:lnTo>
                    <a:lnTo>
                      <a:pt x="26" y="33"/>
                    </a:lnTo>
                    <a:lnTo>
                      <a:pt x="30" y="28"/>
                    </a:lnTo>
                    <a:lnTo>
                      <a:pt x="36" y="28"/>
                    </a:lnTo>
                    <a:lnTo>
                      <a:pt x="39" y="29"/>
                    </a:lnTo>
                    <a:lnTo>
                      <a:pt x="42" y="33"/>
                    </a:lnTo>
                    <a:lnTo>
                      <a:pt x="44" y="37"/>
                    </a:lnTo>
                    <a:lnTo>
                      <a:pt x="45" y="42"/>
                    </a:lnTo>
                    <a:lnTo>
                      <a:pt x="46" y="27"/>
                    </a:lnTo>
                    <a:lnTo>
                      <a:pt x="44" y="14"/>
                    </a:lnTo>
                    <a:lnTo>
                      <a:pt x="38" y="5"/>
                    </a:lnTo>
                    <a:lnTo>
                      <a:pt x="30" y="0"/>
                    </a:lnTo>
                    <a:lnTo>
                      <a:pt x="21" y="1"/>
                    </a:lnTo>
                    <a:lnTo>
                      <a:pt x="13" y="8"/>
                    </a:lnTo>
                    <a:lnTo>
                      <a:pt x="5" y="19"/>
                    </a:lnTo>
                    <a:lnTo>
                      <a:pt x="1" y="34"/>
                    </a:lnTo>
                    <a:lnTo>
                      <a:pt x="0" y="50"/>
                    </a:lnTo>
                    <a:lnTo>
                      <a:pt x="2" y="62"/>
                    </a:lnTo>
                    <a:lnTo>
                      <a:pt x="6" y="72"/>
                    </a:lnTo>
                    <a:lnTo>
                      <a:pt x="14" y="77"/>
                    </a:lnTo>
                    <a:lnTo>
                      <a:pt x="18" y="77"/>
                    </a:lnTo>
                    <a:lnTo>
                      <a:pt x="22" y="76"/>
                    </a:lnTo>
                    <a:lnTo>
                      <a:pt x="26" y="74"/>
                    </a:lnTo>
                    <a:lnTo>
                      <a:pt x="29" y="72"/>
                    </a:lnTo>
                    <a:lnTo>
                      <a:pt x="28" y="72"/>
                    </a:lnTo>
                    <a:lnTo>
                      <a:pt x="27" y="7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38" name="Freeform 13"/>
              <p:cNvSpPr>
                <a:spLocks/>
              </p:cNvSpPr>
              <p:nvPr/>
            </p:nvSpPr>
            <p:spPr bwMode="auto">
              <a:xfrm>
                <a:off x="3157" y="2883"/>
                <a:ext cx="25" cy="38"/>
              </a:xfrm>
              <a:custGeom>
                <a:avLst/>
                <a:gdLst>
                  <a:gd name="T0" fmla="*/ 25 w 74"/>
                  <a:gd name="T1" fmla="*/ 0 h 116"/>
                  <a:gd name="T2" fmla="*/ 25 w 74"/>
                  <a:gd name="T3" fmla="*/ 1 h 116"/>
                  <a:gd name="T4" fmla="*/ 23 w 74"/>
                  <a:gd name="T5" fmla="*/ 2 h 116"/>
                  <a:gd name="T6" fmla="*/ 21 w 74"/>
                  <a:gd name="T7" fmla="*/ 5 h 116"/>
                  <a:gd name="T8" fmla="*/ 18 w 74"/>
                  <a:gd name="T9" fmla="*/ 7 h 116"/>
                  <a:gd name="T10" fmla="*/ 15 w 74"/>
                  <a:gd name="T11" fmla="*/ 10 h 116"/>
                  <a:gd name="T12" fmla="*/ 10 w 74"/>
                  <a:gd name="T13" fmla="*/ 13 h 116"/>
                  <a:gd name="T14" fmla="*/ 5 w 74"/>
                  <a:gd name="T15" fmla="*/ 15 h 116"/>
                  <a:gd name="T16" fmla="*/ 0 w 74"/>
                  <a:gd name="T17" fmla="*/ 16 h 116"/>
                  <a:gd name="T18" fmla="*/ 0 w 74"/>
                  <a:gd name="T19" fmla="*/ 17 h 116"/>
                  <a:gd name="T20" fmla="*/ 0 w 74"/>
                  <a:gd name="T21" fmla="*/ 19 h 116"/>
                  <a:gd name="T22" fmla="*/ 1 w 74"/>
                  <a:gd name="T23" fmla="*/ 21 h 116"/>
                  <a:gd name="T24" fmla="*/ 3 w 74"/>
                  <a:gd name="T25" fmla="*/ 24 h 116"/>
                  <a:gd name="T26" fmla="*/ 5 w 74"/>
                  <a:gd name="T27" fmla="*/ 27 h 116"/>
                  <a:gd name="T28" fmla="*/ 7 w 74"/>
                  <a:gd name="T29" fmla="*/ 31 h 116"/>
                  <a:gd name="T30" fmla="*/ 12 w 74"/>
                  <a:gd name="T31" fmla="*/ 34 h 116"/>
                  <a:gd name="T32" fmla="*/ 17 w 74"/>
                  <a:gd name="T33" fmla="*/ 38 h 116"/>
                  <a:gd name="T34" fmla="*/ 24 w 74"/>
                  <a:gd name="T35" fmla="*/ 38 h 116"/>
                  <a:gd name="T36" fmla="*/ 24 w 74"/>
                  <a:gd name="T37" fmla="*/ 38 h 116"/>
                  <a:gd name="T38" fmla="*/ 23 w 74"/>
                  <a:gd name="T39" fmla="*/ 36 h 116"/>
                  <a:gd name="T40" fmla="*/ 21 w 74"/>
                  <a:gd name="T41" fmla="*/ 35 h 116"/>
                  <a:gd name="T42" fmla="*/ 19 w 74"/>
                  <a:gd name="T43" fmla="*/ 33 h 116"/>
                  <a:gd name="T44" fmla="*/ 16 w 74"/>
                  <a:gd name="T45" fmla="*/ 30 h 116"/>
                  <a:gd name="T46" fmla="*/ 14 w 74"/>
                  <a:gd name="T47" fmla="*/ 28 h 116"/>
                  <a:gd name="T48" fmla="*/ 11 w 74"/>
                  <a:gd name="T49" fmla="*/ 25 h 116"/>
                  <a:gd name="T50" fmla="*/ 9 w 74"/>
                  <a:gd name="T51" fmla="*/ 21 h 116"/>
                  <a:gd name="T52" fmla="*/ 10 w 74"/>
                  <a:gd name="T53" fmla="*/ 21 h 116"/>
                  <a:gd name="T54" fmla="*/ 11 w 74"/>
                  <a:gd name="T55" fmla="*/ 19 h 116"/>
                  <a:gd name="T56" fmla="*/ 14 w 74"/>
                  <a:gd name="T57" fmla="*/ 17 h 116"/>
                  <a:gd name="T58" fmla="*/ 16 w 74"/>
                  <a:gd name="T59" fmla="*/ 14 h 116"/>
                  <a:gd name="T60" fmla="*/ 19 w 74"/>
                  <a:gd name="T61" fmla="*/ 11 h 116"/>
                  <a:gd name="T62" fmla="*/ 22 w 74"/>
                  <a:gd name="T63" fmla="*/ 8 h 116"/>
                  <a:gd name="T64" fmla="*/ 24 w 74"/>
                  <a:gd name="T65" fmla="*/ 4 h 116"/>
                  <a:gd name="T66" fmla="*/ 25 w 74"/>
                  <a:gd name="T67" fmla="*/ 0 h 11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74"/>
                  <a:gd name="T103" fmla="*/ 0 h 116"/>
                  <a:gd name="T104" fmla="*/ 74 w 74"/>
                  <a:gd name="T105" fmla="*/ 116 h 11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74" h="116">
                    <a:moveTo>
                      <a:pt x="74" y="0"/>
                    </a:moveTo>
                    <a:lnTo>
                      <a:pt x="73" y="2"/>
                    </a:lnTo>
                    <a:lnTo>
                      <a:pt x="69" y="7"/>
                    </a:lnTo>
                    <a:lnTo>
                      <a:pt x="62" y="14"/>
                    </a:lnTo>
                    <a:lnTo>
                      <a:pt x="54" y="22"/>
                    </a:lnTo>
                    <a:lnTo>
                      <a:pt x="43" y="31"/>
                    </a:lnTo>
                    <a:lnTo>
                      <a:pt x="30" y="39"/>
                    </a:lnTo>
                    <a:lnTo>
                      <a:pt x="16" y="46"/>
                    </a:lnTo>
                    <a:lnTo>
                      <a:pt x="0" y="50"/>
                    </a:lnTo>
                    <a:lnTo>
                      <a:pt x="0" y="52"/>
                    </a:lnTo>
                    <a:lnTo>
                      <a:pt x="1" y="57"/>
                    </a:lnTo>
                    <a:lnTo>
                      <a:pt x="3" y="64"/>
                    </a:lnTo>
                    <a:lnTo>
                      <a:pt x="8" y="73"/>
                    </a:lnTo>
                    <a:lnTo>
                      <a:pt x="14" y="83"/>
                    </a:lnTo>
                    <a:lnTo>
                      <a:pt x="22" y="94"/>
                    </a:lnTo>
                    <a:lnTo>
                      <a:pt x="35" y="104"/>
                    </a:lnTo>
                    <a:lnTo>
                      <a:pt x="50" y="115"/>
                    </a:lnTo>
                    <a:lnTo>
                      <a:pt x="72" y="116"/>
                    </a:lnTo>
                    <a:lnTo>
                      <a:pt x="71" y="115"/>
                    </a:lnTo>
                    <a:lnTo>
                      <a:pt x="68" y="111"/>
                    </a:lnTo>
                    <a:lnTo>
                      <a:pt x="62" y="107"/>
                    </a:lnTo>
                    <a:lnTo>
                      <a:pt x="56" y="100"/>
                    </a:lnTo>
                    <a:lnTo>
                      <a:pt x="48" y="92"/>
                    </a:lnTo>
                    <a:lnTo>
                      <a:pt x="42" y="84"/>
                    </a:lnTo>
                    <a:lnTo>
                      <a:pt x="34" y="75"/>
                    </a:lnTo>
                    <a:lnTo>
                      <a:pt x="27" y="65"/>
                    </a:lnTo>
                    <a:lnTo>
                      <a:pt x="29" y="64"/>
                    </a:lnTo>
                    <a:lnTo>
                      <a:pt x="34" y="59"/>
                    </a:lnTo>
                    <a:lnTo>
                      <a:pt x="40" y="52"/>
                    </a:lnTo>
                    <a:lnTo>
                      <a:pt x="48" y="44"/>
                    </a:lnTo>
                    <a:lnTo>
                      <a:pt x="57" y="34"/>
                    </a:lnTo>
                    <a:lnTo>
                      <a:pt x="64" y="23"/>
                    </a:lnTo>
                    <a:lnTo>
                      <a:pt x="71" y="12"/>
                    </a:lnTo>
                    <a:lnTo>
                      <a:pt x="7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39" name="Freeform 14"/>
              <p:cNvSpPr>
                <a:spLocks/>
              </p:cNvSpPr>
              <p:nvPr/>
            </p:nvSpPr>
            <p:spPr bwMode="auto">
              <a:xfrm>
                <a:off x="3323" y="2875"/>
                <a:ext cx="37" cy="48"/>
              </a:xfrm>
              <a:custGeom>
                <a:avLst/>
                <a:gdLst>
                  <a:gd name="T0" fmla="*/ 0 w 111"/>
                  <a:gd name="T1" fmla="*/ 9 h 142"/>
                  <a:gd name="T2" fmla="*/ 1 w 111"/>
                  <a:gd name="T3" fmla="*/ 9 h 142"/>
                  <a:gd name="T4" fmla="*/ 2 w 111"/>
                  <a:gd name="T5" fmla="*/ 7 h 142"/>
                  <a:gd name="T6" fmla="*/ 5 w 111"/>
                  <a:gd name="T7" fmla="*/ 5 h 142"/>
                  <a:gd name="T8" fmla="*/ 9 w 111"/>
                  <a:gd name="T9" fmla="*/ 3 h 142"/>
                  <a:gd name="T10" fmla="*/ 13 w 111"/>
                  <a:gd name="T11" fmla="*/ 1 h 142"/>
                  <a:gd name="T12" fmla="*/ 17 w 111"/>
                  <a:gd name="T13" fmla="*/ 0 h 142"/>
                  <a:gd name="T14" fmla="*/ 22 w 111"/>
                  <a:gd name="T15" fmla="*/ 0 h 142"/>
                  <a:gd name="T16" fmla="*/ 27 w 111"/>
                  <a:gd name="T17" fmla="*/ 1 h 142"/>
                  <a:gd name="T18" fmla="*/ 28 w 111"/>
                  <a:gd name="T19" fmla="*/ 2 h 142"/>
                  <a:gd name="T20" fmla="*/ 30 w 111"/>
                  <a:gd name="T21" fmla="*/ 4 h 142"/>
                  <a:gd name="T22" fmla="*/ 32 w 111"/>
                  <a:gd name="T23" fmla="*/ 6 h 142"/>
                  <a:gd name="T24" fmla="*/ 35 w 111"/>
                  <a:gd name="T25" fmla="*/ 10 h 142"/>
                  <a:gd name="T26" fmla="*/ 36 w 111"/>
                  <a:gd name="T27" fmla="*/ 15 h 142"/>
                  <a:gd name="T28" fmla="*/ 37 w 111"/>
                  <a:gd name="T29" fmla="*/ 20 h 142"/>
                  <a:gd name="T30" fmla="*/ 35 w 111"/>
                  <a:gd name="T31" fmla="*/ 27 h 142"/>
                  <a:gd name="T32" fmla="*/ 32 w 111"/>
                  <a:gd name="T33" fmla="*/ 34 h 142"/>
                  <a:gd name="T34" fmla="*/ 31 w 111"/>
                  <a:gd name="T35" fmla="*/ 35 h 142"/>
                  <a:gd name="T36" fmla="*/ 30 w 111"/>
                  <a:gd name="T37" fmla="*/ 37 h 142"/>
                  <a:gd name="T38" fmla="*/ 27 w 111"/>
                  <a:gd name="T39" fmla="*/ 39 h 142"/>
                  <a:gd name="T40" fmla="*/ 25 w 111"/>
                  <a:gd name="T41" fmla="*/ 42 h 142"/>
                  <a:gd name="T42" fmla="*/ 21 w 111"/>
                  <a:gd name="T43" fmla="*/ 45 h 142"/>
                  <a:gd name="T44" fmla="*/ 16 w 111"/>
                  <a:gd name="T45" fmla="*/ 47 h 142"/>
                  <a:gd name="T46" fmla="*/ 12 w 111"/>
                  <a:gd name="T47" fmla="*/ 48 h 142"/>
                  <a:gd name="T48" fmla="*/ 6 w 111"/>
                  <a:gd name="T49" fmla="*/ 48 h 142"/>
                  <a:gd name="T50" fmla="*/ 7 w 111"/>
                  <a:gd name="T51" fmla="*/ 47 h 142"/>
                  <a:gd name="T52" fmla="*/ 10 w 111"/>
                  <a:gd name="T53" fmla="*/ 44 h 142"/>
                  <a:gd name="T54" fmla="*/ 13 w 111"/>
                  <a:gd name="T55" fmla="*/ 40 h 142"/>
                  <a:gd name="T56" fmla="*/ 17 w 111"/>
                  <a:gd name="T57" fmla="*/ 35 h 142"/>
                  <a:gd name="T58" fmla="*/ 20 w 111"/>
                  <a:gd name="T59" fmla="*/ 29 h 142"/>
                  <a:gd name="T60" fmla="*/ 21 w 111"/>
                  <a:gd name="T61" fmla="*/ 23 h 142"/>
                  <a:gd name="T62" fmla="*/ 20 w 111"/>
                  <a:gd name="T63" fmla="*/ 16 h 142"/>
                  <a:gd name="T64" fmla="*/ 17 w 111"/>
                  <a:gd name="T65" fmla="*/ 10 h 142"/>
                  <a:gd name="T66" fmla="*/ 16 w 111"/>
                  <a:gd name="T67" fmla="*/ 9 h 142"/>
                  <a:gd name="T68" fmla="*/ 16 w 111"/>
                  <a:gd name="T69" fmla="*/ 9 h 142"/>
                  <a:gd name="T70" fmla="*/ 15 w 111"/>
                  <a:gd name="T71" fmla="*/ 9 h 142"/>
                  <a:gd name="T72" fmla="*/ 13 w 111"/>
                  <a:gd name="T73" fmla="*/ 8 h 142"/>
                  <a:gd name="T74" fmla="*/ 10 w 111"/>
                  <a:gd name="T75" fmla="*/ 7 h 142"/>
                  <a:gd name="T76" fmla="*/ 8 w 111"/>
                  <a:gd name="T77" fmla="*/ 7 h 142"/>
                  <a:gd name="T78" fmla="*/ 4 w 111"/>
                  <a:gd name="T79" fmla="*/ 8 h 142"/>
                  <a:gd name="T80" fmla="*/ 0 w 111"/>
                  <a:gd name="T81" fmla="*/ 9 h 142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11"/>
                  <a:gd name="T124" fmla="*/ 0 h 142"/>
                  <a:gd name="T125" fmla="*/ 111 w 111"/>
                  <a:gd name="T126" fmla="*/ 142 h 142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11" h="142">
                    <a:moveTo>
                      <a:pt x="0" y="28"/>
                    </a:moveTo>
                    <a:lnTo>
                      <a:pt x="2" y="26"/>
                    </a:lnTo>
                    <a:lnTo>
                      <a:pt x="6" y="21"/>
                    </a:lnTo>
                    <a:lnTo>
                      <a:pt x="16" y="15"/>
                    </a:lnTo>
                    <a:lnTo>
                      <a:pt x="26" y="9"/>
                    </a:lnTo>
                    <a:lnTo>
                      <a:pt x="38" y="3"/>
                    </a:lnTo>
                    <a:lnTo>
                      <a:pt x="52" y="0"/>
                    </a:lnTo>
                    <a:lnTo>
                      <a:pt x="66" y="0"/>
                    </a:lnTo>
                    <a:lnTo>
                      <a:pt x="81" y="4"/>
                    </a:lnTo>
                    <a:lnTo>
                      <a:pt x="83" y="5"/>
                    </a:lnTo>
                    <a:lnTo>
                      <a:pt x="89" y="11"/>
                    </a:lnTo>
                    <a:lnTo>
                      <a:pt x="97" y="19"/>
                    </a:lnTo>
                    <a:lnTo>
                      <a:pt x="104" y="30"/>
                    </a:lnTo>
                    <a:lnTo>
                      <a:pt x="108" y="44"/>
                    </a:lnTo>
                    <a:lnTo>
                      <a:pt x="111" y="60"/>
                    </a:lnTo>
                    <a:lnTo>
                      <a:pt x="106" y="79"/>
                    </a:lnTo>
                    <a:lnTo>
                      <a:pt x="95" y="100"/>
                    </a:lnTo>
                    <a:lnTo>
                      <a:pt x="94" y="103"/>
                    </a:lnTo>
                    <a:lnTo>
                      <a:pt x="89" y="108"/>
                    </a:lnTo>
                    <a:lnTo>
                      <a:pt x="82" y="115"/>
                    </a:lnTo>
                    <a:lnTo>
                      <a:pt x="74" y="124"/>
                    </a:lnTo>
                    <a:lnTo>
                      <a:pt x="63" y="132"/>
                    </a:lnTo>
                    <a:lnTo>
                      <a:pt x="49" y="139"/>
                    </a:lnTo>
                    <a:lnTo>
                      <a:pt x="35" y="142"/>
                    </a:lnTo>
                    <a:lnTo>
                      <a:pt x="19" y="141"/>
                    </a:lnTo>
                    <a:lnTo>
                      <a:pt x="22" y="139"/>
                    </a:lnTo>
                    <a:lnTo>
                      <a:pt x="30" y="131"/>
                    </a:lnTo>
                    <a:lnTo>
                      <a:pt x="40" y="118"/>
                    </a:lnTo>
                    <a:lnTo>
                      <a:pt x="51" y="104"/>
                    </a:lnTo>
                    <a:lnTo>
                      <a:pt x="59" y="86"/>
                    </a:lnTo>
                    <a:lnTo>
                      <a:pt x="63" y="68"/>
                    </a:lnTo>
                    <a:lnTo>
                      <a:pt x="61" y="48"/>
                    </a:lnTo>
                    <a:lnTo>
                      <a:pt x="51" y="29"/>
                    </a:lnTo>
                    <a:lnTo>
                      <a:pt x="49" y="28"/>
                    </a:lnTo>
                    <a:lnTo>
                      <a:pt x="47" y="27"/>
                    </a:lnTo>
                    <a:lnTo>
                      <a:pt x="44" y="26"/>
                    </a:lnTo>
                    <a:lnTo>
                      <a:pt x="39" y="23"/>
                    </a:lnTo>
                    <a:lnTo>
                      <a:pt x="31" y="22"/>
                    </a:lnTo>
                    <a:lnTo>
                      <a:pt x="23" y="22"/>
                    </a:lnTo>
                    <a:lnTo>
                      <a:pt x="12" y="24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40" name="Freeform 15"/>
              <p:cNvSpPr>
                <a:spLocks/>
              </p:cNvSpPr>
              <p:nvPr/>
            </p:nvSpPr>
            <p:spPr bwMode="auto">
              <a:xfrm>
                <a:off x="3323" y="2880"/>
                <a:ext cx="31" cy="42"/>
              </a:xfrm>
              <a:custGeom>
                <a:avLst/>
                <a:gdLst>
                  <a:gd name="T0" fmla="*/ 0 w 92"/>
                  <a:gd name="T1" fmla="*/ 5 h 125"/>
                  <a:gd name="T2" fmla="*/ 0 w 92"/>
                  <a:gd name="T3" fmla="*/ 5 h 125"/>
                  <a:gd name="T4" fmla="*/ 1 w 92"/>
                  <a:gd name="T5" fmla="*/ 4 h 125"/>
                  <a:gd name="T6" fmla="*/ 3 w 92"/>
                  <a:gd name="T7" fmla="*/ 3 h 125"/>
                  <a:gd name="T8" fmla="*/ 5 w 92"/>
                  <a:gd name="T9" fmla="*/ 2 h 125"/>
                  <a:gd name="T10" fmla="*/ 8 w 92"/>
                  <a:gd name="T11" fmla="*/ 1 h 125"/>
                  <a:gd name="T12" fmla="*/ 11 w 92"/>
                  <a:gd name="T13" fmla="*/ 0 h 125"/>
                  <a:gd name="T14" fmla="*/ 16 w 92"/>
                  <a:gd name="T15" fmla="*/ 1 h 125"/>
                  <a:gd name="T16" fmla="*/ 21 w 92"/>
                  <a:gd name="T17" fmla="*/ 1 h 125"/>
                  <a:gd name="T18" fmla="*/ 22 w 92"/>
                  <a:gd name="T19" fmla="*/ 2 h 125"/>
                  <a:gd name="T20" fmla="*/ 24 w 92"/>
                  <a:gd name="T21" fmla="*/ 3 h 125"/>
                  <a:gd name="T22" fmla="*/ 26 w 92"/>
                  <a:gd name="T23" fmla="*/ 5 h 125"/>
                  <a:gd name="T24" fmla="*/ 28 w 92"/>
                  <a:gd name="T25" fmla="*/ 8 h 125"/>
                  <a:gd name="T26" fmla="*/ 30 w 92"/>
                  <a:gd name="T27" fmla="*/ 11 h 125"/>
                  <a:gd name="T28" fmla="*/ 31 w 92"/>
                  <a:gd name="T29" fmla="*/ 16 h 125"/>
                  <a:gd name="T30" fmla="*/ 31 w 92"/>
                  <a:gd name="T31" fmla="*/ 22 h 125"/>
                  <a:gd name="T32" fmla="*/ 28 w 92"/>
                  <a:gd name="T33" fmla="*/ 28 h 125"/>
                  <a:gd name="T34" fmla="*/ 28 w 92"/>
                  <a:gd name="T35" fmla="*/ 28 h 125"/>
                  <a:gd name="T36" fmla="*/ 26 w 92"/>
                  <a:gd name="T37" fmla="*/ 30 h 125"/>
                  <a:gd name="T38" fmla="*/ 24 w 92"/>
                  <a:gd name="T39" fmla="*/ 32 h 125"/>
                  <a:gd name="T40" fmla="*/ 22 w 92"/>
                  <a:gd name="T41" fmla="*/ 35 h 125"/>
                  <a:gd name="T42" fmla="*/ 18 w 92"/>
                  <a:gd name="T43" fmla="*/ 37 h 125"/>
                  <a:gd name="T44" fmla="*/ 14 w 92"/>
                  <a:gd name="T45" fmla="*/ 40 h 125"/>
                  <a:gd name="T46" fmla="*/ 9 w 92"/>
                  <a:gd name="T47" fmla="*/ 41 h 125"/>
                  <a:gd name="T48" fmla="*/ 4 w 92"/>
                  <a:gd name="T49" fmla="*/ 42 h 125"/>
                  <a:gd name="T50" fmla="*/ 0 w 92"/>
                  <a:gd name="T51" fmla="*/ 5 h 125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92"/>
                  <a:gd name="T79" fmla="*/ 0 h 125"/>
                  <a:gd name="T80" fmla="*/ 92 w 92"/>
                  <a:gd name="T81" fmla="*/ 125 h 125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92" h="125">
                    <a:moveTo>
                      <a:pt x="0" y="16"/>
                    </a:moveTo>
                    <a:lnTo>
                      <a:pt x="1" y="15"/>
                    </a:lnTo>
                    <a:lnTo>
                      <a:pt x="3" y="13"/>
                    </a:lnTo>
                    <a:lnTo>
                      <a:pt x="8" y="9"/>
                    </a:lnTo>
                    <a:lnTo>
                      <a:pt x="14" y="6"/>
                    </a:lnTo>
                    <a:lnTo>
                      <a:pt x="23" y="3"/>
                    </a:lnTo>
                    <a:lnTo>
                      <a:pt x="34" y="0"/>
                    </a:lnTo>
                    <a:lnTo>
                      <a:pt x="47" y="2"/>
                    </a:lnTo>
                    <a:lnTo>
                      <a:pt x="62" y="4"/>
                    </a:lnTo>
                    <a:lnTo>
                      <a:pt x="64" y="5"/>
                    </a:lnTo>
                    <a:lnTo>
                      <a:pt x="70" y="8"/>
                    </a:lnTo>
                    <a:lnTo>
                      <a:pt x="77" y="15"/>
                    </a:lnTo>
                    <a:lnTo>
                      <a:pt x="83" y="24"/>
                    </a:lnTo>
                    <a:lnTo>
                      <a:pt x="89" y="34"/>
                    </a:lnTo>
                    <a:lnTo>
                      <a:pt x="92" y="48"/>
                    </a:lnTo>
                    <a:lnTo>
                      <a:pt x="91" y="64"/>
                    </a:lnTo>
                    <a:lnTo>
                      <a:pt x="83" y="82"/>
                    </a:lnTo>
                    <a:lnTo>
                      <a:pt x="82" y="84"/>
                    </a:lnTo>
                    <a:lnTo>
                      <a:pt x="78" y="89"/>
                    </a:lnTo>
                    <a:lnTo>
                      <a:pt x="72" y="96"/>
                    </a:lnTo>
                    <a:lnTo>
                      <a:pt x="64" y="103"/>
                    </a:lnTo>
                    <a:lnTo>
                      <a:pt x="53" y="111"/>
                    </a:lnTo>
                    <a:lnTo>
                      <a:pt x="42" y="118"/>
                    </a:lnTo>
                    <a:lnTo>
                      <a:pt x="28" y="123"/>
                    </a:lnTo>
                    <a:lnTo>
                      <a:pt x="13" y="125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41" name="Freeform 16"/>
              <p:cNvSpPr>
                <a:spLocks/>
              </p:cNvSpPr>
              <p:nvPr/>
            </p:nvSpPr>
            <p:spPr bwMode="auto">
              <a:xfrm>
                <a:off x="3331" y="2893"/>
                <a:ext cx="12" cy="14"/>
              </a:xfrm>
              <a:custGeom>
                <a:avLst/>
                <a:gdLst>
                  <a:gd name="T0" fmla="*/ 0 w 38"/>
                  <a:gd name="T1" fmla="*/ 0 h 42"/>
                  <a:gd name="T2" fmla="*/ 1 w 38"/>
                  <a:gd name="T3" fmla="*/ 0 h 42"/>
                  <a:gd name="T4" fmla="*/ 2 w 38"/>
                  <a:gd name="T5" fmla="*/ 1 h 42"/>
                  <a:gd name="T6" fmla="*/ 4 w 38"/>
                  <a:gd name="T7" fmla="*/ 2 h 42"/>
                  <a:gd name="T8" fmla="*/ 6 w 38"/>
                  <a:gd name="T9" fmla="*/ 3 h 42"/>
                  <a:gd name="T10" fmla="*/ 8 w 38"/>
                  <a:gd name="T11" fmla="*/ 5 h 42"/>
                  <a:gd name="T12" fmla="*/ 9 w 38"/>
                  <a:gd name="T13" fmla="*/ 7 h 42"/>
                  <a:gd name="T14" fmla="*/ 9 w 38"/>
                  <a:gd name="T15" fmla="*/ 11 h 42"/>
                  <a:gd name="T16" fmla="*/ 8 w 38"/>
                  <a:gd name="T17" fmla="*/ 14 h 42"/>
                  <a:gd name="T18" fmla="*/ 8 w 38"/>
                  <a:gd name="T19" fmla="*/ 13 h 42"/>
                  <a:gd name="T20" fmla="*/ 10 w 38"/>
                  <a:gd name="T21" fmla="*/ 11 h 42"/>
                  <a:gd name="T22" fmla="*/ 11 w 38"/>
                  <a:gd name="T23" fmla="*/ 9 h 42"/>
                  <a:gd name="T24" fmla="*/ 12 w 38"/>
                  <a:gd name="T25" fmla="*/ 6 h 42"/>
                  <a:gd name="T26" fmla="*/ 12 w 38"/>
                  <a:gd name="T27" fmla="*/ 3 h 42"/>
                  <a:gd name="T28" fmla="*/ 10 w 38"/>
                  <a:gd name="T29" fmla="*/ 1 h 42"/>
                  <a:gd name="T30" fmla="*/ 7 w 38"/>
                  <a:gd name="T31" fmla="*/ 0 h 42"/>
                  <a:gd name="T32" fmla="*/ 0 w 38"/>
                  <a:gd name="T33" fmla="*/ 0 h 4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38"/>
                  <a:gd name="T52" fmla="*/ 0 h 42"/>
                  <a:gd name="T53" fmla="*/ 38 w 38"/>
                  <a:gd name="T54" fmla="*/ 42 h 4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38" h="42">
                    <a:moveTo>
                      <a:pt x="0" y="1"/>
                    </a:moveTo>
                    <a:lnTo>
                      <a:pt x="3" y="1"/>
                    </a:lnTo>
                    <a:lnTo>
                      <a:pt x="6" y="3"/>
                    </a:lnTo>
                    <a:lnTo>
                      <a:pt x="13" y="7"/>
                    </a:lnTo>
                    <a:lnTo>
                      <a:pt x="18" y="10"/>
                    </a:lnTo>
                    <a:lnTo>
                      <a:pt x="24" y="16"/>
                    </a:lnTo>
                    <a:lnTo>
                      <a:pt x="27" y="22"/>
                    </a:lnTo>
                    <a:lnTo>
                      <a:pt x="29" y="32"/>
                    </a:lnTo>
                    <a:lnTo>
                      <a:pt x="25" y="42"/>
                    </a:lnTo>
                    <a:lnTo>
                      <a:pt x="26" y="39"/>
                    </a:lnTo>
                    <a:lnTo>
                      <a:pt x="31" y="34"/>
                    </a:lnTo>
                    <a:lnTo>
                      <a:pt x="34" y="26"/>
                    </a:lnTo>
                    <a:lnTo>
                      <a:pt x="38" y="18"/>
                    </a:lnTo>
                    <a:lnTo>
                      <a:pt x="37" y="10"/>
                    </a:lnTo>
                    <a:lnTo>
                      <a:pt x="32" y="3"/>
                    </a:lnTo>
                    <a:lnTo>
                      <a:pt x="21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42" name="Freeform 17"/>
              <p:cNvSpPr>
                <a:spLocks/>
              </p:cNvSpPr>
              <p:nvPr/>
            </p:nvSpPr>
            <p:spPr bwMode="auto">
              <a:xfrm>
                <a:off x="3210" y="2848"/>
                <a:ext cx="53" cy="19"/>
              </a:xfrm>
              <a:custGeom>
                <a:avLst/>
                <a:gdLst>
                  <a:gd name="T0" fmla="*/ 4 w 159"/>
                  <a:gd name="T1" fmla="*/ 7 h 57"/>
                  <a:gd name="T2" fmla="*/ 5 w 159"/>
                  <a:gd name="T3" fmla="*/ 7 h 57"/>
                  <a:gd name="T4" fmla="*/ 7 w 159"/>
                  <a:gd name="T5" fmla="*/ 7 h 57"/>
                  <a:gd name="T6" fmla="*/ 9 w 159"/>
                  <a:gd name="T7" fmla="*/ 6 h 57"/>
                  <a:gd name="T8" fmla="*/ 13 w 159"/>
                  <a:gd name="T9" fmla="*/ 6 h 57"/>
                  <a:gd name="T10" fmla="*/ 18 w 159"/>
                  <a:gd name="T11" fmla="*/ 6 h 57"/>
                  <a:gd name="T12" fmla="*/ 23 w 159"/>
                  <a:gd name="T13" fmla="*/ 7 h 57"/>
                  <a:gd name="T14" fmla="*/ 29 w 159"/>
                  <a:gd name="T15" fmla="*/ 8 h 57"/>
                  <a:gd name="T16" fmla="*/ 35 w 159"/>
                  <a:gd name="T17" fmla="*/ 10 h 57"/>
                  <a:gd name="T18" fmla="*/ 51 w 159"/>
                  <a:gd name="T19" fmla="*/ 19 h 57"/>
                  <a:gd name="T20" fmla="*/ 51 w 159"/>
                  <a:gd name="T21" fmla="*/ 19 h 57"/>
                  <a:gd name="T22" fmla="*/ 53 w 159"/>
                  <a:gd name="T23" fmla="*/ 19 h 57"/>
                  <a:gd name="T24" fmla="*/ 53 w 159"/>
                  <a:gd name="T25" fmla="*/ 18 h 57"/>
                  <a:gd name="T26" fmla="*/ 52 w 159"/>
                  <a:gd name="T27" fmla="*/ 16 h 57"/>
                  <a:gd name="T28" fmla="*/ 50 w 159"/>
                  <a:gd name="T29" fmla="*/ 15 h 57"/>
                  <a:gd name="T30" fmla="*/ 49 w 159"/>
                  <a:gd name="T31" fmla="*/ 13 h 57"/>
                  <a:gd name="T32" fmla="*/ 47 w 159"/>
                  <a:gd name="T33" fmla="*/ 12 h 57"/>
                  <a:gd name="T34" fmla="*/ 45 w 159"/>
                  <a:gd name="T35" fmla="*/ 10 h 57"/>
                  <a:gd name="T36" fmla="*/ 43 w 159"/>
                  <a:gd name="T37" fmla="*/ 8 h 57"/>
                  <a:gd name="T38" fmla="*/ 41 w 159"/>
                  <a:gd name="T39" fmla="*/ 7 h 57"/>
                  <a:gd name="T40" fmla="*/ 39 w 159"/>
                  <a:gd name="T41" fmla="*/ 5 h 57"/>
                  <a:gd name="T42" fmla="*/ 37 w 159"/>
                  <a:gd name="T43" fmla="*/ 4 h 57"/>
                  <a:gd name="T44" fmla="*/ 36 w 159"/>
                  <a:gd name="T45" fmla="*/ 3 h 57"/>
                  <a:gd name="T46" fmla="*/ 34 w 159"/>
                  <a:gd name="T47" fmla="*/ 3 h 57"/>
                  <a:gd name="T48" fmla="*/ 30 w 159"/>
                  <a:gd name="T49" fmla="*/ 2 h 57"/>
                  <a:gd name="T50" fmla="*/ 26 w 159"/>
                  <a:gd name="T51" fmla="*/ 1 h 57"/>
                  <a:gd name="T52" fmla="*/ 20 w 159"/>
                  <a:gd name="T53" fmla="*/ 0 h 57"/>
                  <a:gd name="T54" fmla="*/ 15 w 159"/>
                  <a:gd name="T55" fmla="*/ 0 h 57"/>
                  <a:gd name="T56" fmla="*/ 9 w 159"/>
                  <a:gd name="T57" fmla="*/ 1 h 57"/>
                  <a:gd name="T58" fmla="*/ 3 w 159"/>
                  <a:gd name="T59" fmla="*/ 2 h 57"/>
                  <a:gd name="T60" fmla="*/ 0 w 159"/>
                  <a:gd name="T61" fmla="*/ 0 h 57"/>
                  <a:gd name="T62" fmla="*/ 0 w 159"/>
                  <a:gd name="T63" fmla="*/ 1 h 57"/>
                  <a:gd name="T64" fmla="*/ 1 w 159"/>
                  <a:gd name="T65" fmla="*/ 3 h 57"/>
                  <a:gd name="T66" fmla="*/ 2 w 159"/>
                  <a:gd name="T67" fmla="*/ 5 h 57"/>
                  <a:gd name="T68" fmla="*/ 4 w 159"/>
                  <a:gd name="T69" fmla="*/ 7 h 57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59"/>
                  <a:gd name="T106" fmla="*/ 0 h 57"/>
                  <a:gd name="T107" fmla="*/ 159 w 159"/>
                  <a:gd name="T108" fmla="*/ 57 h 57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59" h="57">
                    <a:moveTo>
                      <a:pt x="12" y="22"/>
                    </a:moveTo>
                    <a:lnTo>
                      <a:pt x="14" y="22"/>
                    </a:lnTo>
                    <a:lnTo>
                      <a:pt x="20" y="21"/>
                    </a:lnTo>
                    <a:lnTo>
                      <a:pt x="27" y="19"/>
                    </a:lnTo>
                    <a:lnTo>
                      <a:pt x="40" y="18"/>
                    </a:lnTo>
                    <a:lnTo>
                      <a:pt x="54" y="18"/>
                    </a:lnTo>
                    <a:lnTo>
                      <a:pt x="69" y="21"/>
                    </a:lnTo>
                    <a:lnTo>
                      <a:pt x="86" y="24"/>
                    </a:lnTo>
                    <a:lnTo>
                      <a:pt x="104" y="30"/>
                    </a:lnTo>
                    <a:lnTo>
                      <a:pt x="153" y="57"/>
                    </a:lnTo>
                    <a:lnTo>
                      <a:pt x="154" y="57"/>
                    </a:lnTo>
                    <a:lnTo>
                      <a:pt x="158" y="56"/>
                    </a:lnTo>
                    <a:lnTo>
                      <a:pt x="159" y="53"/>
                    </a:lnTo>
                    <a:lnTo>
                      <a:pt x="155" y="49"/>
                    </a:lnTo>
                    <a:lnTo>
                      <a:pt x="151" y="44"/>
                    </a:lnTo>
                    <a:lnTo>
                      <a:pt x="146" y="40"/>
                    </a:lnTo>
                    <a:lnTo>
                      <a:pt x="141" y="35"/>
                    </a:lnTo>
                    <a:lnTo>
                      <a:pt x="136" y="30"/>
                    </a:lnTo>
                    <a:lnTo>
                      <a:pt x="130" y="25"/>
                    </a:lnTo>
                    <a:lnTo>
                      <a:pt x="124" y="21"/>
                    </a:lnTo>
                    <a:lnTo>
                      <a:pt x="118" y="16"/>
                    </a:lnTo>
                    <a:lnTo>
                      <a:pt x="111" y="11"/>
                    </a:lnTo>
                    <a:lnTo>
                      <a:pt x="109" y="10"/>
                    </a:lnTo>
                    <a:lnTo>
                      <a:pt x="102" y="9"/>
                    </a:lnTo>
                    <a:lnTo>
                      <a:pt x="91" y="6"/>
                    </a:lnTo>
                    <a:lnTo>
                      <a:pt x="77" y="4"/>
                    </a:lnTo>
                    <a:lnTo>
                      <a:pt x="61" y="1"/>
                    </a:lnTo>
                    <a:lnTo>
                      <a:pt x="44" y="1"/>
                    </a:lnTo>
                    <a:lnTo>
                      <a:pt x="26" y="2"/>
                    </a:lnTo>
                    <a:lnTo>
                      <a:pt x="9" y="6"/>
                    </a:lnTo>
                    <a:lnTo>
                      <a:pt x="0" y="0"/>
                    </a:lnTo>
                    <a:lnTo>
                      <a:pt x="1" y="2"/>
                    </a:lnTo>
                    <a:lnTo>
                      <a:pt x="3" y="9"/>
                    </a:lnTo>
                    <a:lnTo>
                      <a:pt x="6" y="16"/>
                    </a:lnTo>
                    <a:lnTo>
                      <a:pt x="12" y="2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43" name="Freeform 18"/>
              <p:cNvSpPr>
                <a:spLocks/>
              </p:cNvSpPr>
              <p:nvPr/>
            </p:nvSpPr>
            <p:spPr bwMode="auto">
              <a:xfrm>
                <a:off x="3135" y="2840"/>
                <a:ext cx="48" cy="17"/>
              </a:xfrm>
              <a:custGeom>
                <a:avLst/>
                <a:gdLst>
                  <a:gd name="T0" fmla="*/ 45 w 144"/>
                  <a:gd name="T1" fmla="*/ 6 h 51"/>
                  <a:gd name="T2" fmla="*/ 44 w 144"/>
                  <a:gd name="T3" fmla="*/ 6 h 51"/>
                  <a:gd name="T4" fmla="*/ 43 w 144"/>
                  <a:gd name="T5" fmla="*/ 6 h 51"/>
                  <a:gd name="T6" fmla="*/ 40 w 144"/>
                  <a:gd name="T7" fmla="*/ 5 h 51"/>
                  <a:gd name="T8" fmla="*/ 37 w 144"/>
                  <a:gd name="T9" fmla="*/ 5 h 51"/>
                  <a:gd name="T10" fmla="*/ 32 w 144"/>
                  <a:gd name="T11" fmla="*/ 5 h 51"/>
                  <a:gd name="T12" fmla="*/ 28 w 144"/>
                  <a:gd name="T13" fmla="*/ 6 h 51"/>
                  <a:gd name="T14" fmla="*/ 22 w 144"/>
                  <a:gd name="T15" fmla="*/ 7 h 51"/>
                  <a:gd name="T16" fmla="*/ 17 w 144"/>
                  <a:gd name="T17" fmla="*/ 9 h 51"/>
                  <a:gd name="T18" fmla="*/ 2 w 144"/>
                  <a:gd name="T19" fmla="*/ 17 h 51"/>
                  <a:gd name="T20" fmla="*/ 1 w 144"/>
                  <a:gd name="T21" fmla="*/ 17 h 51"/>
                  <a:gd name="T22" fmla="*/ 0 w 144"/>
                  <a:gd name="T23" fmla="*/ 17 h 51"/>
                  <a:gd name="T24" fmla="*/ 0 w 144"/>
                  <a:gd name="T25" fmla="*/ 16 h 51"/>
                  <a:gd name="T26" fmla="*/ 1 w 144"/>
                  <a:gd name="T27" fmla="*/ 15 h 51"/>
                  <a:gd name="T28" fmla="*/ 2 w 144"/>
                  <a:gd name="T29" fmla="*/ 13 h 51"/>
                  <a:gd name="T30" fmla="*/ 4 w 144"/>
                  <a:gd name="T31" fmla="*/ 12 h 51"/>
                  <a:gd name="T32" fmla="*/ 5 w 144"/>
                  <a:gd name="T33" fmla="*/ 10 h 51"/>
                  <a:gd name="T34" fmla="*/ 7 w 144"/>
                  <a:gd name="T35" fmla="*/ 9 h 51"/>
                  <a:gd name="T36" fmla="*/ 9 w 144"/>
                  <a:gd name="T37" fmla="*/ 8 h 51"/>
                  <a:gd name="T38" fmla="*/ 11 w 144"/>
                  <a:gd name="T39" fmla="*/ 6 h 51"/>
                  <a:gd name="T40" fmla="*/ 13 w 144"/>
                  <a:gd name="T41" fmla="*/ 5 h 51"/>
                  <a:gd name="T42" fmla="*/ 15 w 144"/>
                  <a:gd name="T43" fmla="*/ 3 h 51"/>
                  <a:gd name="T44" fmla="*/ 15 w 144"/>
                  <a:gd name="T45" fmla="*/ 3 h 51"/>
                  <a:gd name="T46" fmla="*/ 18 w 144"/>
                  <a:gd name="T47" fmla="*/ 3 h 51"/>
                  <a:gd name="T48" fmla="*/ 21 w 144"/>
                  <a:gd name="T49" fmla="*/ 2 h 51"/>
                  <a:gd name="T50" fmla="*/ 25 w 144"/>
                  <a:gd name="T51" fmla="*/ 1 h 51"/>
                  <a:gd name="T52" fmla="*/ 30 w 144"/>
                  <a:gd name="T53" fmla="*/ 0 h 51"/>
                  <a:gd name="T54" fmla="*/ 35 w 144"/>
                  <a:gd name="T55" fmla="*/ 0 h 51"/>
                  <a:gd name="T56" fmla="*/ 40 w 144"/>
                  <a:gd name="T57" fmla="*/ 0 h 51"/>
                  <a:gd name="T58" fmla="*/ 46 w 144"/>
                  <a:gd name="T59" fmla="*/ 2 h 51"/>
                  <a:gd name="T60" fmla="*/ 48 w 144"/>
                  <a:gd name="T61" fmla="*/ 0 h 51"/>
                  <a:gd name="T62" fmla="*/ 48 w 144"/>
                  <a:gd name="T63" fmla="*/ 1 h 51"/>
                  <a:gd name="T64" fmla="*/ 48 w 144"/>
                  <a:gd name="T65" fmla="*/ 3 h 51"/>
                  <a:gd name="T66" fmla="*/ 46 w 144"/>
                  <a:gd name="T67" fmla="*/ 5 h 51"/>
                  <a:gd name="T68" fmla="*/ 45 w 144"/>
                  <a:gd name="T69" fmla="*/ 6 h 51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44"/>
                  <a:gd name="T106" fmla="*/ 0 h 51"/>
                  <a:gd name="T107" fmla="*/ 144 w 144"/>
                  <a:gd name="T108" fmla="*/ 51 h 51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44" h="51">
                    <a:moveTo>
                      <a:pt x="135" y="18"/>
                    </a:moveTo>
                    <a:lnTo>
                      <a:pt x="132" y="18"/>
                    </a:lnTo>
                    <a:lnTo>
                      <a:pt x="128" y="17"/>
                    </a:lnTo>
                    <a:lnTo>
                      <a:pt x="120" y="16"/>
                    </a:lnTo>
                    <a:lnTo>
                      <a:pt x="110" y="16"/>
                    </a:lnTo>
                    <a:lnTo>
                      <a:pt x="96" y="16"/>
                    </a:lnTo>
                    <a:lnTo>
                      <a:pt x="83" y="18"/>
                    </a:lnTo>
                    <a:lnTo>
                      <a:pt x="67" y="20"/>
                    </a:lnTo>
                    <a:lnTo>
                      <a:pt x="50" y="26"/>
                    </a:lnTo>
                    <a:lnTo>
                      <a:pt x="5" y="51"/>
                    </a:lnTo>
                    <a:lnTo>
                      <a:pt x="3" y="51"/>
                    </a:lnTo>
                    <a:lnTo>
                      <a:pt x="1" y="51"/>
                    </a:lnTo>
                    <a:lnTo>
                      <a:pt x="0" y="49"/>
                    </a:lnTo>
                    <a:lnTo>
                      <a:pt x="2" y="44"/>
                    </a:lnTo>
                    <a:lnTo>
                      <a:pt x="7" y="40"/>
                    </a:lnTo>
                    <a:lnTo>
                      <a:pt x="11" y="35"/>
                    </a:lnTo>
                    <a:lnTo>
                      <a:pt x="16" y="31"/>
                    </a:lnTo>
                    <a:lnTo>
                      <a:pt x="21" y="26"/>
                    </a:lnTo>
                    <a:lnTo>
                      <a:pt x="26" y="23"/>
                    </a:lnTo>
                    <a:lnTo>
                      <a:pt x="32" y="18"/>
                    </a:lnTo>
                    <a:lnTo>
                      <a:pt x="38" y="14"/>
                    </a:lnTo>
                    <a:lnTo>
                      <a:pt x="44" y="10"/>
                    </a:lnTo>
                    <a:lnTo>
                      <a:pt x="46" y="9"/>
                    </a:lnTo>
                    <a:lnTo>
                      <a:pt x="53" y="8"/>
                    </a:lnTo>
                    <a:lnTo>
                      <a:pt x="62" y="6"/>
                    </a:lnTo>
                    <a:lnTo>
                      <a:pt x="75" y="2"/>
                    </a:lnTo>
                    <a:lnTo>
                      <a:pt x="89" y="1"/>
                    </a:lnTo>
                    <a:lnTo>
                      <a:pt x="105" y="0"/>
                    </a:lnTo>
                    <a:lnTo>
                      <a:pt x="121" y="1"/>
                    </a:lnTo>
                    <a:lnTo>
                      <a:pt x="137" y="5"/>
                    </a:lnTo>
                    <a:lnTo>
                      <a:pt x="144" y="0"/>
                    </a:lnTo>
                    <a:lnTo>
                      <a:pt x="144" y="2"/>
                    </a:lnTo>
                    <a:lnTo>
                      <a:pt x="143" y="8"/>
                    </a:lnTo>
                    <a:lnTo>
                      <a:pt x="139" y="14"/>
                    </a:lnTo>
                    <a:lnTo>
                      <a:pt x="135" y="1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44" name="Freeform 19"/>
              <p:cNvSpPr>
                <a:spLocks/>
              </p:cNvSpPr>
              <p:nvPr/>
            </p:nvSpPr>
            <p:spPr bwMode="auto">
              <a:xfrm>
                <a:off x="3154" y="2938"/>
                <a:ext cx="53" cy="10"/>
              </a:xfrm>
              <a:custGeom>
                <a:avLst/>
                <a:gdLst>
                  <a:gd name="T0" fmla="*/ 19 w 158"/>
                  <a:gd name="T1" fmla="*/ 3 h 31"/>
                  <a:gd name="T2" fmla="*/ 27 w 158"/>
                  <a:gd name="T3" fmla="*/ 0 h 31"/>
                  <a:gd name="T4" fmla="*/ 28 w 158"/>
                  <a:gd name="T5" fmla="*/ 1 h 31"/>
                  <a:gd name="T6" fmla="*/ 31 w 158"/>
                  <a:gd name="T7" fmla="*/ 2 h 31"/>
                  <a:gd name="T8" fmla="*/ 34 w 158"/>
                  <a:gd name="T9" fmla="*/ 3 h 31"/>
                  <a:gd name="T10" fmla="*/ 36 w 158"/>
                  <a:gd name="T11" fmla="*/ 5 h 31"/>
                  <a:gd name="T12" fmla="*/ 37 w 158"/>
                  <a:gd name="T13" fmla="*/ 5 h 31"/>
                  <a:gd name="T14" fmla="*/ 38 w 158"/>
                  <a:gd name="T15" fmla="*/ 5 h 31"/>
                  <a:gd name="T16" fmla="*/ 40 w 158"/>
                  <a:gd name="T17" fmla="*/ 5 h 31"/>
                  <a:gd name="T18" fmla="*/ 42 w 158"/>
                  <a:gd name="T19" fmla="*/ 6 h 31"/>
                  <a:gd name="T20" fmla="*/ 45 w 158"/>
                  <a:gd name="T21" fmla="*/ 6 h 31"/>
                  <a:gd name="T22" fmla="*/ 48 w 158"/>
                  <a:gd name="T23" fmla="*/ 6 h 31"/>
                  <a:gd name="T24" fmla="*/ 51 w 158"/>
                  <a:gd name="T25" fmla="*/ 6 h 31"/>
                  <a:gd name="T26" fmla="*/ 53 w 158"/>
                  <a:gd name="T27" fmla="*/ 6 h 31"/>
                  <a:gd name="T28" fmla="*/ 53 w 158"/>
                  <a:gd name="T29" fmla="*/ 6 h 31"/>
                  <a:gd name="T30" fmla="*/ 52 w 158"/>
                  <a:gd name="T31" fmla="*/ 7 h 31"/>
                  <a:gd name="T32" fmla="*/ 51 w 158"/>
                  <a:gd name="T33" fmla="*/ 7 h 31"/>
                  <a:gd name="T34" fmla="*/ 49 w 158"/>
                  <a:gd name="T35" fmla="*/ 8 h 31"/>
                  <a:gd name="T36" fmla="*/ 47 w 158"/>
                  <a:gd name="T37" fmla="*/ 9 h 31"/>
                  <a:gd name="T38" fmla="*/ 43 w 158"/>
                  <a:gd name="T39" fmla="*/ 10 h 31"/>
                  <a:gd name="T40" fmla="*/ 39 w 158"/>
                  <a:gd name="T41" fmla="*/ 10 h 31"/>
                  <a:gd name="T42" fmla="*/ 34 w 158"/>
                  <a:gd name="T43" fmla="*/ 10 h 31"/>
                  <a:gd name="T44" fmla="*/ 27 w 158"/>
                  <a:gd name="T45" fmla="*/ 7 h 31"/>
                  <a:gd name="T46" fmla="*/ 20 w 158"/>
                  <a:gd name="T47" fmla="*/ 8 h 31"/>
                  <a:gd name="T48" fmla="*/ 15 w 158"/>
                  <a:gd name="T49" fmla="*/ 6 h 31"/>
                  <a:gd name="T50" fmla="*/ 13 w 158"/>
                  <a:gd name="T51" fmla="*/ 6 h 31"/>
                  <a:gd name="T52" fmla="*/ 11 w 158"/>
                  <a:gd name="T53" fmla="*/ 7 h 31"/>
                  <a:gd name="T54" fmla="*/ 9 w 158"/>
                  <a:gd name="T55" fmla="*/ 7 h 31"/>
                  <a:gd name="T56" fmla="*/ 6 w 158"/>
                  <a:gd name="T57" fmla="*/ 7 h 31"/>
                  <a:gd name="T58" fmla="*/ 4 w 158"/>
                  <a:gd name="T59" fmla="*/ 7 h 31"/>
                  <a:gd name="T60" fmla="*/ 2 w 158"/>
                  <a:gd name="T61" fmla="*/ 6 h 31"/>
                  <a:gd name="T62" fmla="*/ 1 w 158"/>
                  <a:gd name="T63" fmla="*/ 6 h 31"/>
                  <a:gd name="T64" fmla="*/ 0 w 158"/>
                  <a:gd name="T65" fmla="*/ 5 h 31"/>
                  <a:gd name="T66" fmla="*/ 6 w 158"/>
                  <a:gd name="T67" fmla="*/ 4 h 31"/>
                  <a:gd name="T68" fmla="*/ 13 w 158"/>
                  <a:gd name="T69" fmla="*/ 0 h 31"/>
                  <a:gd name="T70" fmla="*/ 19 w 158"/>
                  <a:gd name="T71" fmla="*/ 3 h 31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158"/>
                  <a:gd name="T109" fmla="*/ 0 h 31"/>
                  <a:gd name="T110" fmla="*/ 158 w 158"/>
                  <a:gd name="T111" fmla="*/ 31 h 31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158" h="31">
                    <a:moveTo>
                      <a:pt x="56" y="8"/>
                    </a:moveTo>
                    <a:lnTo>
                      <a:pt x="81" y="1"/>
                    </a:lnTo>
                    <a:lnTo>
                      <a:pt x="84" y="2"/>
                    </a:lnTo>
                    <a:lnTo>
                      <a:pt x="92" y="5"/>
                    </a:lnTo>
                    <a:lnTo>
                      <a:pt x="101" y="10"/>
                    </a:lnTo>
                    <a:lnTo>
                      <a:pt x="108" y="14"/>
                    </a:lnTo>
                    <a:lnTo>
                      <a:pt x="109" y="14"/>
                    </a:lnTo>
                    <a:lnTo>
                      <a:pt x="114" y="15"/>
                    </a:lnTo>
                    <a:lnTo>
                      <a:pt x="120" y="17"/>
                    </a:lnTo>
                    <a:lnTo>
                      <a:pt x="126" y="18"/>
                    </a:lnTo>
                    <a:lnTo>
                      <a:pt x="134" y="19"/>
                    </a:lnTo>
                    <a:lnTo>
                      <a:pt x="143" y="19"/>
                    </a:lnTo>
                    <a:lnTo>
                      <a:pt x="151" y="19"/>
                    </a:lnTo>
                    <a:lnTo>
                      <a:pt x="158" y="19"/>
                    </a:lnTo>
                    <a:lnTo>
                      <a:pt x="157" y="20"/>
                    </a:lnTo>
                    <a:lnTo>
                      <a:pt x="156" y="21"/>
                    </a:lnTo>
                    <a:lnTo>
                      <a:pt x="151" y="23"/>
                    </a:lnTo>
                    <a:lnTo>
                      <a:pt x="147" y="26"/>
                    </a:lnTo>
                    <a:lnTo>
                      <a:pt x="139" y="28"/>
                    </a:lnTo>
                    <a:lnTo>
                      <a:pt x="129" y="30"/>
                    </a:lnTo>
                    <a:lnTo>
                      <a:pt x="116" y="31"/>
                    </a:lnTo>
                    <a:lnTo>
                      <a:pt x="101" y="31"/>
                    </a:lnTo>
                    <a:lnTo>
                      <a:pt x="81" y="21"/>
                    </a:lnTo>
                    <a:lnTo>
                      <a:pt x="61" y="26"/>
                    </a:lnTo>
                    <a:lnTo>
                      <a:pt x="44" y="18"/>
                    </a:lnTo>
                    <a:lnTo>
                      <a:pt x="40" y="19"/>
                    </a:lnTo>
                    <a:lnTo>
                      <a:pt x="34" y="21"/>
                    </a:lnTo>
                    <a:lnTo>
                      <a:pt x="26" y="23"/>
                    </a:lnTo>
                    <a:lnTo>
                      <a:pt x="19" y="23"/>
                    </a:lnTo>
                    <a:lnTo>
                      <a:pt x="13" y="22"/>
                    </a:lnTo>
                    <a:lnTo>
                      <a:pt x="6" y="20"/>
                    </a:lnTo>
                    <a:lnTo>
                      <a:pt x="2" y="18"/>
                    </a:lnTo>
                    <a:lnTo>
                      <a:pt x="0" y="17"/>
                    </a:lnTo>
                    <a:lnTo>
                      <a:pt x="18" y="11"/>
                    </a:lnTo>
                    <a:lnTo>
                      <a:pt x="38" y="0"/>
                    </a:lnTo>
                    <a:lnTo>
                      <a:pt x="56" y="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45" name="Freeform 20"/>
              <p:cNvSpPr>
                <a:spLocks/>
              </p:cNvSpPr>
              <p:nvPr/>
            </p:nvSpPr>
            <p:spPr bwMode="auto">
              <a:xfrm>
                <a:off x="3165" y="2956"/>
                <a:ext cx="25" cy="7"/>
              </a:xfrm>
              <a:custGeom>
                <a:avLst/>
                <a:gdLst>
                  <a:gd name="T0" fmla="*/ 25 w 75"/>
                  <a:gd name="T1" fmla="*/ 1 h 21"/>
                  <a:gd name="T2" fmla="*/ 25 w 75"/>
                  <a:gd name="T3" fmla="*/ 1 h 21"/>
                  <a:gd name="T4" fmla="*/ 23 w 75"/>
                  <a:gd name="T5" fmla="*/ 2 h 21"/>
                  <a:gd name="T6" fmla="*/ 21 w 75"/>
                  <a:gd name="T7" fmla="*/ 3 h 21"/>
                  <a:gd name="T8" fmla="*/ 18 w 75"/>
                  <a:gd name="T9" fmla="*/ 3 h 21"/>
                  <a:gd name="T10" fmla="*/ 15 w 75"/>
                  <a:gd name="T11" fmla="*/ 3 h 21"/>
                  <a:gd name="T12" fmla="*/ 10 w 75"/>
                  <a:gd name="T13" fmla="*/ 3 h 21"/>
                  <a:gd name="T14" fmla="*/ 5 w 75"/>
                  <a:gd name="T15" fmla="*/ 2 h 21"/>
                  <a:gd name="T16" fmla="*/ 0 w 75"/>
                  <a:gd name="T17" fmla="*/ 0 h 21"/>
                  <a:gd name="T18" fmla="*/ 0 w 75"/>
                  <a:gd name="T19" fmla="*/ 0 h 21"/>
                  <a:gd name="T20" fmla="*/ 1 w 75"/>
                  <a:gd name="T21" fmla="*/ 2 h 21"/>
                  <a:gd name="T22" fmla="*/ 2 w 75"/>
                  <a:gd name="T23" fmla="*/ 4 h 21"/>
                  <a:gd name="T24" fmla="*/ 5 w 75"/>
                  <a:gd name="T25" fmla="*/ 5 h 21"/>
                  <a:gd name="T26" fmla="*/ 9 w 75"/>
                  <a:gd name="T27" fmla="*/ 7 h 21"/>
                  <a:gd name="T28" fmla="*/ 13 w 75"/>
                  <a:gd name="T29" fmla="*/ 7 h 21"/>
                  <a:gd name="T30" fmla="*/ 18 w 75"/>
                  <a:gd name="T31" fmla="*/ 7 h 21"/>
                  <a:gd name="T32" fmla="*/ 25 w 75"/>
                  <a:gd name="T33" fmla="*/ 5 h 21"/>
                  <a:gd name="T34" fmla="*/ 25 w 75"/>
                  <a:gd name="T35" fmla="*/ 1 h 21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75"/>
                  <a:gd name="T55" fmla="*/ 0 h 21"/>
                  <a:gd name="T56" fmla="*/ 75 w 75"/>
                  <a:gd name="T57" fmla="*/ 21 h 21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75" h="21">
                    <a:moveTo>
                      <a:pt x="75" y="3"/>
                    </a:moveTo>
                    <a:lnTo>
                      <a:pt x="74" y="4"/>
                    </a:lnTo>
                    <a:lnTo>
                      <a:pt x="70" y="6"/>
                    </a:lnTo>
                    <a:lnTo>
                      <a:pt x="63" y="8"/>
                    </a:lnTo>
                    <a:lnTo>
                      <a:pt x="55" y="10"/>
                    </a:lnTo>
                    <a:lnTo>
                      <a:pt x="44" y="10"/>
                    </a:lnTo>
                    <a:lnTo>
                      <a:pt x="30" y="9"/>
                    </a:lnTo>
                    <a:lnTo>
                      <a:pt x="15" y="7"/>
                    </a:lnTo>
                    <a:lnTo>
                      <a:pt x="0" y="0"/>
                    </a:lnTo>
                    <a:lnTo>
                      <a:pt x="1" y="1"/>
                    </a:lnTo>
                    <a:lnTo>
                      <a:pt x="3" y="6"/>
                    </a:lnTo>
                    <a:lnTo>
                      <a:pt x="7" y="11"/>
                    </a:lnTo>
                    <a:lnTo>
                      <a:pt x="15" y="16"/>
                    </a:lnTo>
                    <a:lnTo>
                      <a:pt x="26" y="20"/>
                    </a:lnTo>
                    <a:lnTo>
                      <a:pt x="39" y="21"/>
                    </a:lnTo>
                    <a:lnTo>
                      <a:pt x="55" y="20"/>
                    </a:lnTo>
                    <a:lnTo>
                      <a:pt x="75" y="14"/>
                    </a:lnTo>
                    <a:lnTo>
                      <a:pt x="75" y="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46" name="Freeform 21"/>
              <p:cNvSpPr>
                <a:spLocks/>
              </p:cNvSpPr>
              <p:nvPr/>
            </p:nvSpPr>
            <p:spPr bwMode="auto">
              <a:xfrm>
                <a:off x="3150" y="2925"/>
                <a:ext cx="67" cy="26"/>
              </a:xfrm>
              <a:custGeom>
                <a:avLst/>
                <a:gdLst>
                  <a:gd name="T0" fmla="*/ 31 w 202"/>
                  <a:gd name="T1" fmla="*/ 0 h 77"/>
                  <a:gd name="T2" fmla="*/ 34 w 202"/>
                  <a:gd name="T3" fmla="*/ 1 h 77"/>
                  <a:gd name="T4" fmla="*/ 37 w 202"/>
                  <a:gd name="T5" fmla="*/ 5 h 77"/>
                  <a:gd name="T6" fmla="*/ 38 w 202"/>
                  <a:gd name="T7" fmla="*/ 2 h 77"/>
                  <a:gd name="T8" fmla="*/ 42 w 202"/>
                  <a:gd name="T9" fmla="*/ 3 h 77"/>
                  <a:gd name="T10" fmla="*/ 43 w 202"/>
                  <a:gd name="T11" fmla="*/ 5 h 77"/>
                  <a:gd name="T12" fmla="*/ 44 w 202"/>
                  <a:gd name="T13" fmla="*/ 3 h 77"/>
                  <a:gd name="T14" fmla="*/ 45 w 202"/>
                  <a:gd name="T15" fmla="*/ 3 h 77"/>
                  <a:gd name="T16" fmla="*/ 50 w 202"/>
                  <a:gd name="T17" fmla="*/ 5 h 77"/>
                  <a:gd name="T18" fmla="*/ 51 w 202"/>
                  <a:gd name="T19" fmla="*/ 4 h 77"/>
                  <a:gd name="T20" fmla="*/ 55 w 202"/>
                  <a:gd name="T21" fmla="*/ 5 h 77"/>
                  <a:gd name="T22" fmla="*/ 59 w 202"/>
                  <a:gd name="T23" fmla="*/ 9 h 77"/>
                  <a:gd name="T24" fmla="*/ 61 w 202"/>
                  <a:gd name="T25" fmla="*/ 10 h 77"/>
                  <a:gd name="T26" fmla="*/ 64 w 202"/>
                  <a:gd name="T27" fmla="*/ 13 h 77"/>
                  <a:gd name="T28" fmla="*/ 66 w 202"/>
                  <a:gd name="T29" fmla="*/ 16 h 77"/>
                  <a:gd name="T30" fmla="*/ 67 w 202"/>
                  <a:gd name="T31" fmla="*/ 18 h 77"/>
                  <a:gd name="T32" fmla="*/ 66 w 202"/>
                  <a:gd name="T33" fmla="*/ 25 h 77"/>
                  <a:gd name="T34" fmla="*/ 63 w 202"/>
                  <a:gd name="T35" fmla="*/ 19 h 77"/>
                  <a:gd name="T36" fmla="*/ 58 w 202"/>
                  <a:gd name="T37" fmla="*/ 16 h 77"/>
                  <a:gd name="T38" fmla="*/ 54 w 202"/>
                  <a:gd name="T39" fmla="*/ 14 h 77"/>
                  <a:gd name="T40" fmla="*/ 53 w 202"/>
                  <a:gd name="T41" fmla="*/ 16 h 77"/>
                  <a:gd name="T42" fmla="*/ 51 w 202"/>
                  <a:gd name="T43" fmla="*/ 15 h 77"/>
                  <a:gd name="T44" fmla="*/ 48 w 202"/>
                  <a:gd name="T45" fmla="*/ 13 h 77"/>
                  <a:gd name="T46" fmla="*/ 47 w 202"/>
                  <a:gd name="T47" fmla="*/ 14 h 77"/>
                  <a:gd name="T48" fmla="*/ 47 w 202"/>
                  <a:gd name="T49" fmla="*/ 16 h 77"/>
                  <a:gd name="T50" fmla="*/ 45 w 202"/>
                  <a:gd name="T51" fmla="*/ 15 h 77"/>
                  <a:gd name="T52" fmla="*/ 41 w 202"/>
                  <a:gd name="T53" fmla="*/ 14 h 77"/>
                  <a:gd name="T54" fmla="*/ 39 w 202"/>
                  <a:gd name="T55" fmla="*/ 12 h 77"/>
                  <a:gd name="T56" fmla="*/ 36 w 202"/>
                  <a:gd name="T57" fmla="*/ 12 h 77"/>
                  <a:gd name="T58" fmla="*/ 33 w 202"/>
                  <a:gd name="T59" fmla="*/ 10 h 77"/>
                  <a:gd name="T60" fmla="*/ 30 w 202"/>
                  <a:gd name="T61" fmla="*/ 9 h 77"/>
                  <a:gd name="T62" fmla="*/ 25 w 202"/>
                  <a:gd name="T63" fmla="*/ 9 h 77"/>
                  <a:gd name="T64" fmla="*/ 19 w 202"/>
                  <a:gd name="T65" fmla="*/ 9 h 77"/>
                  <a:gd name="T66" fmla="*/ 14 w 202"/>
                  <a:gd name="T67" fmla="*/ 7 h 77"/>
                  <a:gd name="T68" fmla="*/ 9 w 202"/>
                  <a:gd name="T69" fmla="*/ 8 h 77"/>
                  <a:gd name="T70" fmla="*/ 3 w 202"/>
                  <a:gd name="T71" fmla="*/ 16 h 77"/>
                  <a:gd name="T72" fmla="*/ 2 w 202"/>
                  <a:gd name="T73" fmla="*/ 19 h 77"/>
                  <a:gd name="T74" fmla="*/ 0 w 202"/>
                  <a:gd name="T75" fmla="*/ 17 h 77"/>
                  <a:gd name="T76" fmla="*/ 2 w 202"/>
                  <a:gd name="T77" fmla="*/ 13 h 77"/>
                  <a:gd name="T78" fmla="*/ 4 w 202"/>
                  <a:gd name="T79" fmla="*/ 7 h 77"/>
                  <a:gd name="T80" fmla="*/ 5 w 202"/>
                  <a:gd name="T81" fmla="*/ 5 h 77"/>
                  <a:gd name="T82" fmla="*/ 6 w 202"/>
                  <a:gd name="T83" fmla="*/ 7 h 77"/>
                  <a:gd name="T84" fmla="*/ 10 w 202"/>
                  <a:gd name="T85" fmla="*/ 3 h 77"/>
                  <a:gd name="T86" fmla="*/ 14 w 202"/>
                  <a:gd name="T87" fmla="*/ 1 h 77"/>
                  <a:gd name="T88" fmla="*/ 17 w 202"/>
                  <a:gd name="T89" fmla="*/ 3 h 77"/>
                  <a:gd name="T90" fmla="*/ 20 w 202"/>
                  <a:gd name="T91" fmla="*/ 1 h 77"/>
                  <a:gd name="T92" fmla="*/ 22 w 202"/>
                  <a:gd name="T93" fmla="*/ 2 h 77"/>
                  <a:gd name="T94" fmla="*/ 26 w 202"/>
                  <a:gd name="T95" fmla="*/ 3 h 77"/>
                  <a:gd name="T96" fmla="*/ 30 w 202"/>
                  <a:gd name="T97" fmla="*/ 1 h 77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202"/>
                  <a:gd name="T148" fmla="*/ 0 h 77"/>
                  <a:gd name="T149" fmla="*/ 202 w 202"/>
                  <a:gd name="T150" fmla="*/ 77 h 77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202" h="77">
                    <a:moveTo>
                      <a:pt x="90" y="2"/>
                    </a:moveTo>
                    <a:lnTo>
                      <a:pt x="92" y="1"/>
                    </a:lnTo>
                    <a:lnTo>
                      <a:pt x="96" y="1"/>
                    </a:lnTo>
                    <a:lnTo>
                      <a:pt x="102" y="2"/>
                    </a:lnTo>
                    <a:lnTo>
                      <a:pt x="107" y="7"/>
                    </a:lnTo>
                    <a:lnTo>
                      <a:pt x="113" y="14"/>
                    </a:lnTo>
                    <a:lnTo>
                      <a:pt x="113" y="5"/>
                    </a:lnTo>
                    <a:lnTo>
                      <a:pt x="116" y="6"/>
                    </a:lnTo>
                    <a:lnTo>
                      <a:pt x="120" y="7"/>
                    </a:lnTo>
                    <a:lnTo>
                      <a:pt x="126" y="10"/>
                    </a:lnTo>
                    <a:lnTo>
                      <a:pt x="129" y="16"/>
                    </a:lnTo>
                    <a:lnTo>
                      <a:pt x="130" y="15"/>
                    </a:lnTo>
                    <a:lnTo>
                      <a:pt x="133" y="13"/>
                    </a:lnTo>
                    <a:lnTo>
                      <a:pt x="134" y="10"/>
                    </a:lnTo>
                    <a:lnTo>
                      <a:pt x="133" y="7"/>
                    </a:lnTo>
                    <a:lnTo>
                      <a:pt x="136" y="8"/>
                    </a:lnTo>
                    <a:lnTo>
                      <a:pt x="143" y="12"/>
                    </a:lnTo>
                    <a:lnTo>
                      <a:pt x="151" y="16"/>
                    </a:lnTo>
                    <a:lnTo>
                      <a:pt x="156" y="21"/>
                    </a:lnTo>
                    <a:lnTo>
                      <a:pt x="155" y="12"/>
                    </a:lnTo>
                    <a:lnTo>
                      <a:pt x="159" y="13"/>
                    </a:lnTo>
                    <a:lnTo>
                      <a:pt x="165" y="16"/>
                    </a:lnTo>
                    <a:lnTo>
                      <a:pt x="173" y="21"/>
                    </a:lnTo>
                    <a:lnTo>
                      <a:pt x="178" y="26"/>
                    </a:lnTo>
                    <a:lnTo>
                      <a:pt x="180" y="27"/>
                    </a:lnTo>
                    <a:lnTo>
                      <a:pt x="185" y="31"/>
                    </a:lnTo>
                    <a:lnTo>
                      <a:pt x="190" y="35"/>
                    </a:lnTo>
                    <a:lnTo>
                      <a:pt x="194" y="39"/>
                    </a:lnTo>
                    <a:lnTo>
                      <a:pt x="196" y="42"/>
                    </a:lnTo>
                    <a:lnTo>
                      <a:pt x="198" y="47"/>
                    </a:lnTo>
                    <a:lnTo>
                      <a:pt x="201" y="51"/>
                    </a:lnTo>
                    <a:lnTo>
                      <a:pt x="202" y="52"/>
                    </a:lnTo>
                    <a:lnTo>
                      <a:pt x="202" y="77"/>
                    </a:lnTo>
                    <a:lnTo>
                      <a:pt x="199" y="74"/>
                    </a:lnTo>
                    <a:lnTo>
                      <a:pt x="196" y="65"/>
                    </a:lnTo>
                    <a:lnTo>
                      <a:pt x="189" y="56"/>
                    </a:lnTo>
                    <a:lnTo>
                      <a:pt x="182" y="49"/>
                    </a:lnTo>
                    <a:lnTo>
                      <a:pt x="176" y="46"/>
                    </a:lnTo>
                    <a:lnTo>
                      <a:pt x="169" y="42"/>
                    </a:lnTo>
                    <a:lnTo>
                      <a:pt x="163" y="41"/>
                    </a:lnTo>
                    <a:lnTo>
                      <a:pt x="161" y="40"/>
                    </a:lnTo>
                    <a:lnTo>
                      <a:pt x="161" y="47"/>
                    </a:lnTo>
                    <a:lnTo>
                      <a:pt x="159" y="46"/>
                    </a:lnTo>
                    <a:lnTo>
                      <a:pt x="155" y="44"/>
                    </a:lnTo>
                    <a:lnTo>
                      <a:pt x="150" y="41"/>
                    </a:lnTo>
                    <a:lnTo>
                      <a:pt x="145" y="39"/>
                    </a:lnTo>
                    <a:lnTo>
                      <a:pt x="143" y="39"/>
                    </a:lnTo>
                    <a:lnTo>
                      <a:pt x="142" y="41"/>
                    </a:lnTo>
                    <a:lnTo>
                      <a:pt x="142" y="44"/>
                    </a:lnTo>
                    <a:lnTo>
                      <a:pt x="142" y="46"/>
                    </a:lnTo>
                    <a:lnTo>
                      <a:pt x="139" y="46"/>
                    </a:lnTo>
                    <a:lnTo>
                      <a:pt x="135" y="44"/>
                    </a:lnTo>
                    <a:lnTo>
                      <a:pt x="129" y="42"/>
                    </a:lnTo>
                    <a:lnTo>
                      <a:pt x="125" y="40"/>
                    </a:lnTo>
                    <a:lnTo>
                      <a:pt x="120" y="38"/>
                    </a:lnTo>
                    <a:lnTo>
                      <a:pt x="117" y="36"/>
                    </a:lnTo>
                    <a:lnTo>
                      <a:pt x="112" y="36"/>
                    </a:lnTo>
                    <a:lnTo>
                      <a:pt x="109" y="35"/>
                    </a:lnTo>
                    <a:lnTo>
                      <a:pt x="103" y="33"/>
                    </a:lnTo>
                    <a:lnTo>
                      <a:pt x="98" y="30"/>
                    </a:lnTo>
                    <a:lnTo>
                      <a:pt x="93" y="27"/>
                    </a:lnTo>
                    <a:lnTo>
                      <a:pt x="91" y="26"/>
                    </a:lnTo>
                    <a:lnTo>
                      <a:pt x="83" y="30"/>
                    </a:lnTo>
                    <a:lnTo>
                      <a:pt x="74" y="27"/>
                    </a:lnTo>
                    <a:lnTo>
                      <a:pt x="69" y="36"/>
                    </a:lnTo>
                    <a:lnTo>
                      <a:pt x="56" y="27"/>
                    </a:lnTo>
                    <a:lnTo>
                      <a:pt x="46" y="27"/>
                    </a:lnTo>
                    <a:lnTo>
                      <a:pt x="41" y="22"/>
                    </a:lnTo>
                    <a:lnTo>
                      <a:pt x="32" y="35"/>
                    </a:lnTo>
                    <a:lnTo>
                      <a:pt x="26" y="25"/>
                    </a:lnTo>
                    <a:lnTo>
                      <a:pt x="17" y="42"/>
                    </a:lnTo>
                    <a:lnTo>
                      <a:pt x="8" y="47"/>
                    </a:lnTo>
                    <a:lnTo>
                      <a:pt x="6" y="58"/>
                    </a:lnTo>
                    <a:lnTo>
                      <a:pt x="5" y="57"/>
                    </a:lnTo>
                    <a:lnTo>
                      <a:pt x="1" y="53"/>
                    </a:lnTo>
                    <a:lnTo>
                      <a:pt x="0" y="49"/>
                    </a:lnTo>
                    <a:lnTo>
                      <a:pt x="1" y="43"/>
                    </a:lnTo>
                    <a:lnTo>
                      <a:pt x="5" y="38"/>
                    </a:lnTo>
                    <a:lnTo>
                      <a:pt x="8" y="29"/>
                    </a:lnTo>
                    <a:lnTo>
                      <a:pt x="12" y="21"/>
                    </a:lnTo>
                    <a:lnTo>
                      <a:pt x="14" y="16"/>
                    </a:lnTo>
                    <a:lnTo>
                      <a:pt x="16" y="15"/>
                    </a:lnTo>
                    <a:lnTo>
                      <a:pt x="18" y="17"/>
                    </a:lnTo>
                    <a:lnTo>
                      <a:pt x="19" y="21"/>
                    </a:lnTo>
                    <a:lnTo>
                      <a:pt x="19" y="23"/>
                    </a:lnTo>
                    <a:lnTo>
                      <a:pt x="29" y="8"/>
                    </a:lnTo>
                    <a:lnTo>
                      <a:pt x="32" y="14"/>
                    </a:lnTo>
                    <a:lnTo>
                      <a:pt x="43" y="2"/>
                    </a:lnTo>
                    <a:lnTo>
                      <a:pt x="49" y="9"/>
                    </a:lnTo>
                    <a:lnTo>
                      <a:pt x="50" y="8"/>
                    </a:lnTo>
                    <a:lnTo>
                      <a:pt x="55" y="5"/>
                    </a:lnTo>
                    <a:lnTo>
                      <a:pt x="59" y="2"/>
                    </a:lnTo>
                    <a:lnTo>
                      <a:pt x="65" y="0"/>
                    </a:lnTo>
                    <a:lnTo>
                      <a:pt x="66" y="6"/>
                    </a:lnTo>
                    <a:lnTo>
                      <a:pt x="73" y="1"/>
                    </a:lnTo>
                    <a:lnTo>
                      <a:pt x="79" y="8"/>
                    </a:lnTo>
                    <a:lnTo>
                      <a:pt x="83" y="1"/>
                    </a:lnTo>
                    <a:lnTo>
                      <a:pt x="90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47" name="Freeform 22"/>
              <p:cNvSpPr>
                <a:spLocks/>
              </p:cNvSpPr>
              <p:nvPr/>
            </p:nvSpPr>
            <p:spPr bwMode="auto">
              <a:xfrm>
                <a:off x="3152" y="2950"/>
                <a:ext cx="64" cy="35"/>
              </a:xfrm>
              <a:custGeom>
                <a:avLst/>
                <a:gdLst>
                  <a:gd name="T0" fmla="*/ 62 w 190"/>
                  <a:gd name="T1" fmla="*/ 18 h 107"/>
                  <a:gd name="T2" fmla="*/ 57 w 190"/>
                  <a:gd name="T3" fmla="*/ 24 h 107"/>
                  <a:gd name="T4" fmla="*/ 50 w 190"/>
                  <a:gd name="T5" fmla="*/ 27 h 107"/>
                  <a:gd name="T6" fmla="*/ 43 w 190"/>
                  <a:gd name="T7" fmla="*/ 32 h 107"/>
                  <a:gd name="T8" fmla="*/ 33 w 190"/>
                  <a:gd name="T9" fmla="*/ 35 h 107"/>
                  <a:gd name="T10" fmla="*/ 30 w 190"/>
                  <a:gd name="T11" fmla="*/ 32 h 107"/>
                  <a:gd name="T12" fmla="*/ 25 w 190"/>
                  <a:gd name="T13" fmla="*/ 32 h 107"/>
                  <a:gd name="T14" fmla="*/ 19 w 190"/>
                  <a:gd name="T15" fmla="*/ 32 h 107"/>
                  <a:gd name="T16" fmla="*/ 16 w 190"/>
                  <a:gd name="T17" fmla="*/ 34 h 107"/>
                  <a:gd name="T18" fmla="*/ 14 w 190"/>
                  <a:gd name="T19" fmla="*/ 31 h 107"/>
                  <a:gd name="T20" fmla="*/ 13 w 190"/>
                  <a:gd name="T21" fmla="*/ 30 h 107"/>
                  <a:gd name="T22" fmla="*/ 12 w 190"/>
                  <a:gd name="T23" fmla="*/ 32 h 107"/>
                  <a:gd name="T24" fmla="*/ 12 w 190"/>
                  <a:gd name="T25" fmla="*/ 33 h 107"/>
                  <a:gd name="T26" fmla="*/ 9 w 190"/>
                  <a:gd name="T27" fmla="*/ 28 h 107"/>
                  <a:gd name="T28" fmla="*/ 7 w 190"/>
                  <a:gd name="T29" fmla="*/ 30 h 107"/>
                  <a:gd name="T30" fmla="*/ 6 w 190"/>
                  <a:gd name="T31" fmla="*/ 28 h 107"/>
                  <a:gd name="T32" fmla="*/ 5 w 190"/>
                  <a:gd name="T33" fmla="*/ 23 h 107"/>
                  <a:gd name="T34" fmla="*/ 3 w 190"/>
                  <a:gd name="T35" fmla="*/ 21 h 107"/>
                  <a:gd name="T36" fmla="*/ 1 w 190"/>
                  <a:gd name="T37" fmla="*/ 19 h 107"/>
                  <a:gd name="T38" fmla="*/ 1 w 190"/>
                  <a:gd name="T39" fmla="*/ 9 h 107"/>
                  <a:gd name="T40" fmla="*/ 0 w 190"/>
                  <a:gd name="T41" fmla="*/ 0 h 107"/>
                  <a:gd name="T42" fmla="*/ 2 w 190"/>
                  <a:gd name="T43" fmla="*/ 2 h 107"/>
                  <a:gd name="T44" fmla="*/ 6 w 190"/>
                  <a:gd name="T45" fmla="*/ 12 h 107"/>
                  <a:gd name="T46" fmla="*/ 9 w 190"/>
                  <a:gd name="T47" fmla="*/ 17 h 107"/>
                  <a:gd name="T48" fmla="*/ 12 w 190"/>
                  <a:gd name="T49" fmla="*/ 18 h 107"/>
                  <a:gd name="T50" fmla="*/ 18 w 190"/>
                  <a:gd name="T51" fmla="*/ 18 h 107"/>
                  <a:gd name="T52" fmla="*/ 21 w 190"/>
                  <a:gd name="T53" fmla="*/ 16 h 107"/>
                  <a:gd name="T54" fmla="*/ 22 w 190"/>
                  <a:gd name="T55" fmla="*/ 10 h 107"/>
                  <a:gd name="T56" fmla="*/ 29 w 190"/>
                  <a:gd name="T57" fmla="*/ 14 h 107"/>
                  <a:gd name="T58" fmla="*/ 31 w 190"/>
                  <a:gd name="T59" fmla="*/ 16 h 107"/>
                  <a:gd name="T60" fmla="*/ 35 w 190"/>
                  <a:gd name="T61" fmla="*/ 17 h 107"/>
                  <a:gd name="T62" fmla="*/ 40 w 190"/>
                  <a:gd name="T63" fmla="*/ 16 h 107"/>
                  <a:gd name="T64" fmla="*/ 46 w 190"/>
                  <a:gd name="T65" fmla="*/ 16 h 107"/>
                  <a:gd name="T66" fmla="*/ 48 w 190"/>
                  <a:gd name="T67" fmla="*/ 14 h 107"/>
                  <a:gd name="T68" fmla="*/ 48 w 190"/>
                  <a:gd name="T69" fmla="*/ 16 h 107"/>
                  <a:gd name="T70" fmla="*/ 47 w 190"/>
                  <a:gd name="T71" fmla="*/ 17 h 107"/>
                  <a:gd name="T72" fmla="*/ 48 w 190"/>
                  <a:gd name="T73" fmla="*/ 16 h 107"/>
                  <a:gd name="T74" fmla="*/ 51 w 190"/>
                  <a:gd name="T75" fmla="*/ 14 h 107"/>
                  <a:gd name="T76" fmla="*/ 52 w 190"/>
                  <a:gd name="T77" fmla="*/ 16 h 107"/>
                  <a:gd name="T78" fmla="*/ 58 w 190"/>
                  <a:gd name="T79" fmla="*/ 9 h 107"/>
                  <a:gd name="T80" fmla="*/ 61 w 190"/>
                  <a:gd name="T81" fmla="*/ 9 h 107"/>
                  <a:gd name="T82" fmla="*/ 64 w 190"/>
                  <a:gd name="T83" fmla="*/ 9 h 107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w 190"/>
                  <a:gd name="T127" fmla="*/ 0 h 107"/>
                  <a:gd name="T128" fmla="*/ 190 w 190"/>
                  <a:gd name="T129" fmla="*/ 107 h 107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T126" t="T127" r="T128" b="T129"/>
                <a:pathLst>
                  <a:path w="190" h="107">
                    <a:moveTo>
                      <a:pt x="190" y="26"/>
                    </a:moveTo>
                    <a:lnTo>
                      <a:pt x="183" y="55"/>
                    </a:lnTo>
                    <a:lnTo>
                      <a:pt x="178" y="54"/>
                    </a:lnTo>
                    <a:lnTo>
                      <a:pt x="168" y="73"/>
                    </a:lnTo>
                    <a:lnTo>
                      <a:pt x="166" y="65"/>
                    </a:lnTo>
                    <a:lnTo>
                      <a:pt x="147" y="82"/>
                    </a:lnTo>
                    <a:lnTo>
                      <a:pt x="147" y="77"/>
                    </a:lnTo>
                    <a:lnTo>
                      <a:pt x="129" y="97"/>
                    </a:lnTo>
                    <a:lnTo>
                      <a:pt x="122" y="93"/>
                    </a:lnTo>
                    <a:lnTo>
                      <a:pt x="98" y="107"/>
                    </a:lnTo>
                    <a:lnTo>
                      <a:pt x="87" y="103"/>
                    </a:lnTo>
                    <a:lnTo>
                      <a:pt x="89" y="98"/>
                    </a:lnTo>
                    <a:lnTo>
                      <a:pt x="79" y="103"/>
                    </a:lnTo>
                    <a:lnTo>
                      <a:pt x="75" y="98"/>
                    </a:lnTo>
                    <a:lnTo>
                      <a:pt x="68" y="104"/>
                    </a:lnTo>
                    <a:lnTo>
                      <a:pt x="57" y="97"/>
                    </a:lnTo>
                    <a:lnTo>
                      <a:pt x="49" y="106"/>
                    </a:lnTo>
                    <a:lnTo>
                      <a:pt x="48" y="104"/>
                    </a:lnTo>
                    <a:lnTo>
                      <a:pt x="45" y="100"/>
                    </a:lnTo>
                    <a:lnTo>
                      <a:pt x="42" y="95"/>
                    </a:lnTo>
                    <a:lnTo>
                      <a:pt x="41" y="91"/>
                    </a:lnTo>
                    <a:lnTo>
                      <a:pt x="40" y="93"/>
                    </a:lnTo>
                    <a:lnTo>
                      <a:pt x="39" y="96"/>
                    </a:lnTo>
                    <a:lnTo>
                      <a:pt x="37" y="99"/>
                    </a:lnTo>
                    <a:lnTo>
                      <a:pt x="39" y="104"/>
                    </a:lnTo>
                    <a:lnTo>
                      <a:pt x="36" y="100"/>
                    </a:lnTo>
                    <a:lnTo>
                      <a:pt x="32" y="95"/>
                    </a:lnTo>
                    <a:lnTo>
                      <a:pt x="27" y="87"/>
                    </a:lnTo>
                    <a:lnTo>
                      <a:pt x="25" y="82"/>
                    </a:lnTo>
                    <a:lnTo>
                      <a:pt x="22" y="91"/>
                    </a:lnTo>
                    <a:lnTo>
                      <a:pt x="20" y="89"/>
                    </a:lnTo>
                    <a:lnTo>
                      <a:pt x="18" y="85"/>
                    </a:lnTo>
                    <a:lnTo>
                      <a:pt x="16" y="78"/>
                    </a:lnTo>
                    <a:lnTo>
                      <a:pt x="15" y="71"/>
                    </a:lnTo>
                    <a:lnTo>
                      <a:pt x="12" y="67"/>
                    </a:lnTo>
                    <a:lnTo>
                      <a:pt x="9" y="63"/>
                    </a:lnTo>
                    <a:lnTo>
                      <a:pt x="6" y="61"/>
                    </a:lnTo>
                    <a:lnTo>
                      <a:pt x="3" y="57"/>
                    </a:lnTo>
                    <a:lnTo>
                      <a:pt x="3" y="46"/>
                    </a:lnTo>
                    <a:lnTo>
                      <a:pt x="2" y="27"/>
                    </a:lnTo>
                    <a:lnTo>
                      <a:pt x="0" y="9"/>
                    </a:lnTo>
                    <a:lnTo>
                      <a:pt x="0" y="1"/>
                    </a:lnTo>
                    <a:lnTo>
                      <a:pt x="5" y="0"/>
                    </a:lnTo>
                    <a:lnTo>
                      <a:pt x="7" y="6"/>
                    </a:lnTo>
                    <a:lnTo>
                      <a:pt x="12" y="21"/>
                    </a:lnTo>
                    <a:lnTo>
                      <a:pt x="18" y="36"/>
                    </a:lnTo>
                    <a:lnTo>
                      <a:pt x="23" y="44"/>
                    </a:lnTo>
                    <a:lnTo>
                      <a:pt x="27" y="53"/>
                    </a:lnTo>
                    <a:lnTo>
                      <a:pt x="31" y="48"/>
                    </a:lnTo>
                    <a:lnTo>
                      <a:pt x="36" y="55"/>
                    </a:lnTo>
                    <a:lnTo>
                      <a:pt x="44" y="50"/>
                    </a:lnTo>
                    <a:lnTo>
                      <a:pt x="52" y="55"/>
                    </a:lnTo>
                    <a:lnTo>
                      <a:pt x="55" y="51"/>
                    </a:lnTo>
                    <a:lnTo>
                      <a:pt x="62" y="50"/>
                    </a:lnTo>
                    <a:lnTo>
                      <a:pt x="63" y="37"/>
                    </a:lnTo>
                    <a:lnTo>
                      <a:pt x="65" y="30"/>
                    </a:lnTo>
                    <a:lnTo>
                      <a:pt x="84" y="31"/>
                    </a:lnTo>
                    <a:lnTo>
                      <a:pt x="87" y="43"/>
                    </a:lnTo>
                    <a:lnTo>
                      <a:pt x="88" y="53"/>
                    </a:lnTo>
                    <a:lnTo>
                      <a:pt x="92" y="50"/>
                    </a:lnTo>
                    <a:lnTo>
                      <a:pt x="102" y="57"/>
                    </a:lnTo>
                    <a:lnTo>
                      <a:pt x="104" y="51"/>
                    </a:lnTo>
                    <a:lnTo>
                      <a:pt x="111" y="55"/>
                    </a:lnTo>
                    <a:lnTo>
                      <a:pt x="120" y="48"/>
                    </a:lnTo>
                    <a:lnTo>
                      <a:pt x="122" y="54"/>
                    </a:lnTo>
                    <a:lnTo>
                      <a:pt x="136" y="50"/>
                    </a:lnTo>
                    <a:lnTo>
                      <a:pt x="143" y="40"/>
                    </a:lnTo>
                    <a:lnTo>
                      <a:pt x="143" y="42"/>
                    </a:lnTo>
                    <a:lnTo>
                      <a:pt x="143" y="45"/>
                    </a:lnTo>
                    <a:lnTo>
                      <a:pt x="143" y="48"/>
                    </a:lnTo>
                    <a:lnTo>
                      <a:pt x="142" y="52"/>
                    </a:lnTo>
                    <a:lnTo>
                      <a:pt x="140" y="53"/>
                    </a:lnTo>
                    <a:lnTo>
                      <a:pt x="142" y="52"/>
                    </a:lnTo>
                    <a:lnTo>
                      <a:pt x="143" y="50"/>
                    </a:lnTo>
                    <a:lnTo>
                      <a:pt x="144" y="48"/>
                    </a:lnTo>
                    <a:lnTo>
                      <a:pt x="151" y="42"/>
                    </a:lnTo>
                    <a:lnTo>
                      <a:pt x="155" y="35"/>
                    </a:lnTo>
                    <a:lnTo>
                      <a:pt x="155" y="48"/>
                    </a:lnTo>
                    <a:lnTo>
                      <a:pt x="163" y="34"/>
                    </a:lnTo>
                    <a:lnTo>
                      <a:pt x="173" y="26"/>
                    </a:lnTo>
                    <a:lnTo>
                      <a:pt x="180" y="16"/>
                    </a:lnTo>
                    <a:lnTo>
                      <a:pt x="182" y="28"/>
                    </a:lnTo>
                    <a:lnTo>
                      <a:pt x="187" y="5"/>
                    </a:lnTo>
                    <a:lnTo>
                      <a:pt x="190" y="2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48" name="Freeform 23"/>
              <p:cNvSpPr>
                <a:spLocks/>
              </p:cNvSpPr>
              <p:nvPr/>
            </p:nvSpPr>
            <p:spPr bwMode="auto">
              <a:xfrm>
                <a:off x="3186" y="2971"/>
                <a:ext cx="4" cy="8"/>
              </a:xfrm>
              <a:custGeom>
                <a:avLst/>
                <a:gdLst>
                  <a:gd name="T0" fmla="*/ 4 w 12"/>
                  <a:gd name="T1" fmla="*/ 1 h 25"/>
                  <a:gd name="T2" fmla="*/ 4 w 12"/>
                  <a:gd name="T3" fmla="*/ 2 h 25"/>
                  <a:gd name="T4" fmla="*/ 4 w 12"/>
                  <a:gd name="T5" fmla="*/ 3 h 25"/>
                  <a:gd name="T6" fmla="*/ 3 w 12"/>
                  <a:gd name="T7" fmla="*/ 5 h 25"/>
                  <a:gd name="T8" fmla="*/ 3 w 12"/>
                  <a:gd name="T9" fmla="*/ 6 h 25"/>
                  <a:gd name="T10" fmla="*/ 2 w 12"/>
                  <a:gd name="T11" fmla="*/ 5 h 25"/>
                  <a:gd name="T12" fmla="*/ 0 w 12"/>
                  <a:gd name="T13" fmla="*/ 8 h 25"/>
                  <a:gd name="T14" fmla="*/ 0 w 12"/>
                  <a:gd name="T15" fmla="*/ 4 h 25"/>
                  <a:gd name="T16" fmla="*/ 1 w 12"/>
                  <a:gd name="T17" fmla="*/ 0 h 25"/>
                  <a:gd name="T18" fmla="*/ 1 w 12"/>
                  <a:gd name="T19" fmla="*/ 3 h 25"/>
                  <a:gd name="T20" fmla="*/ 4 w 12"/>
                  <a:gd name="T21" fmla="*/ 1 h 25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2"/>
                  <a:gd name="T34" fmla="*/ 0 h 25"/>
                  <a:gd name="T35" fmla="*/ 12 w 12"/>
                  <a:gd name="T36" fmla="*/ 25 h 25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2" h="25">
                    <a:moveTo>
                      <a:pt x="12" y="3"/>
                    </a:moveTo>
                    <a:lnTo>
                      <a:pt x="12" y="5"/>
                    </a:lnTo>
                    <a:lnTo>
                      <a:pt x="11" y="9"/>
                    </a:lnTo>
                    <a:lnTo>
                      <a:pt x="10" y="15"/>
                    </a:lnTo>
                    <a:lnTo>
                      <a:pt x="10" y="20"/>
                    </a:lnTo>
                    <a:lnTo>
                      <a:pt x="6" y="15"/>
                    </a:lnTo>
                    <a:lnTo>
                      <a:pt x="0" y="25"/>
                    </a:lnTo>
                    <a:lnTo>
                      <a:pt x="0" y="14"/>
                    </a:lnTo>
                    <a:lnTo>
                      <a:pt x="4" y="0"/>
                    </a:lnTo>
                    <a:lnTo>
                      <a:pt x="4" y="9"/>
                    </a:lnTo>
                    <a:lnTo>
                      <a:pt x="12" y="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49" name="Freeform 24"/>
              <p:cNvSpPr>
                <a:spLocks/>
              </p:cNvSpPr>
              <p:nvPr/>
            </p:nvSpPr>
            <p:spPr bwMode="auto">
              <a:xfrm>
                <a:off x="3175" y="2971"/>
                <a:ext cx="3" cy="7"/>
              </a:xfrm>
              <a:custGeom>
                <a:avLst/>
                <a:gdLst>
                  <a:gd name="T0" fmla="*/ 3 w 7"/>
                  <a:gd name="T1" fmla="*/ 0 h 23"/>
                  <a:gd name="T2" fmla="*/ 3 w 7"/>
                  <a:gd name="T3" fmla="*/ 1 h 23"/>
                  <a:gd name="T4" fmla="*/ 1 w 7"/>
                  <a:gd name="T5" fmla="*/ 3 h 23"/>
                  <a:gd name="T6" fmla="*/ 0 w 7"/>
                  <a:gd name="T7" fmla="*/ 5 h 23"/>
                  <a:gd name="T8" fmla="*/ 1 w 7"/>
                  <a:gd name="T9" fmla="*/ 7 h 23"/>
                  <a:gd name="T10" fmla="*/ 0 w 7"/>
                  <a:gd name="T11" fmla="*/ 6 h 23"/>
                  <a:gd name="T12" fmla="*/ 0 w 7"/>
                  <a:gd name="T13" fmla="*/ 5 h 23"/>
                  <a:gd name="T14" fmla="*/ 0 w 7"/>
                  <a:gd name="T15" fmla="*/ 2 h 23"/>
                  <a:gd name="T16" fmla="*/ 3 w 7"/>
                  <a:gd name="T17" fmla="*/ 0 h 23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7"/>
                  <a:gd name="T28" fmla="*/ 0 h 23"/>
                  <a:gd name="T29" fmla="*/ 7 w 7"/>
                  <a:gd name="T30" fmla="*/ 23 h 23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7" h="23">
                    <a:moveTo>
                      <a:pt x="7" y="0"/>
                    </a:moveTo>
                    <a:lnTo>
                      <a:pt x="6" y="2"/>
                    </a:lnTo>
                    <a:lnTo>
                      <a:pt x="3" y="9"/>
                    </a:lnTo>
                    <a:lnTo>
                      <a:pt x="1" y="17"/>
                    </a:lnTo>
                    <a:lnTo>
                      <a:pt x="2" y="23"/>
                    </a:lnTo>
                    <a:lnTo>
                      <a:pt x="1" y="21"/>
                    </a:lnTo>
                    <a:lnTo>
                      <a:pt x="0" y="15"/>
                    </a:lnTo>
                    <a:lnTo>
                      <a:pt x="1" y="8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50" name="Freeform 25"/>
              <p:cNvSpPr>
                <a:spLocks/>
              </p:cNvSpPr>
              <p:nvPr/>
            </p:nvSpPr>
            <p:spPr bwMode="auto">
              <a:xfrm>
                <a:off x="3166" y="2969"/>
                <a:ext cx="7" cy="9"/>
              </a:xfrm>
              <a:custGeom>
                <a:avLst/>
                <a:gdLst>
                  <a:gd name="T0" fmla="*/ 7 w 19"/>
                  <a:gd name="T1" fmla="*/ 1 h 27"/>
                  <a:gd name="T2" fmla="*/ 7 w 19"/>
                  <a:gd name="T3" fmla="*/ 2 h 27"/>
                  <a:gd name="T4" fmla="*/ 6 w 19"/>
                  <a:gd name="T5" fmla="*/ 3 h 27"/>
                  <a:gd name="T6" fmla="*/ 4 w 19"/>
                  <a:gd name="T7" fmla="*/ 6 h 27"/>
                  <a:gd name="T8" fmla="*/ 4 w 19"/>
                  <a:gd name="T9" fmla="*/ 9 h 27"/>
                  <a:gd name="T10" fmla="*/ 4 w 19"/>
                  <a:gd name="T11" fmla="*/ 9 h 27"/>
                  <a:gd name="T12" fmla="*/ 3 w 19"/>
                  <a:gd name="T13" fmla="*/ 8 h 27"/>
                  <a:gd name="T14" fmla="*/ 3 w 19"/>
                  <a:gd name="T15" fmla="*/ 7 h 27"/>
                  <a:gd name="T16" fmla="*/ 3 w 19"/>
                  <a:gd name="T17" fmla="*/ 5 h 27"/>
                  <a:gd name="T18" fmla="*/ 3 w 19"/>
                  <a:gd name="T19" fmla="*/ 5 h 27"/>
                  <a:gd name="T20" fmla="*/ 2 w 19"/>
                  <a:gd name="T21" fmla="*/ 6 h 27"/>
                  <a:gd name="T22" fmla="*/ 1 w 19"/>
                  <a:gd name="T23" fmla="*/ 7 h 27"/>
                  <a:gd name="T24" fmla="*/ 1 w 19"/>
                  <a:gd name="T25" fmla="*/ 9 h 27"/>
                  <a:gd name="T26" fmla="*/ 0 w 19"/>
                  <a:gd name="T27" fmla="*/ 8 h 27"/>
                  <a:gd name="T28" fmla="*/ 0 w 19"/>
                  <a:gd name="T29" fmla="*/ 6 h 27"/>
                  <a:gd name="T30" fmla="*/ 0 w 19"/>
                  <a:gd name="T31" fmla="*/ 3 h 27"/>
                  <a:gd name="T32" fmla="*/ 3 w 19"/>
                  <a:gd name="T33" fmla="*/ 0 h 27"/>
                  <a:gd name="T34" fmla="*/ 3 w 19"/>
                  <a:gd name="T35" fmla="*/ 3 h 27"/>
                  <a:gd name="T36" fmla="*/ 3 w 19"/>
                  <a:gd name="T37" fmla="*/ 3 h 27"/>
                  <a:gd name="T38" fmla="*/ 4 w 19"/>
                  <a:gd name="T39" fmla="*/ 2 h 27"/>
                  <a:gd name="T40" fmla="*/ 6 w 19"/>
                  <a:gd name="T41" fmla="*/ 1 h 27"/>
                  <a:gd name="T42" fmla="*/ 7 w 19"/>
                  <a:gd name="T43" fmla="*/ 1 h 27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19"/>
                  <a:gd name="T67" fmla="*/ 0 h 27"/>
                  <a:gd name="T68" fmla="*/ 19 w 19"/>
                  <a:gd name="T69" fmla="*/ 27 h 27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19" h="27">
                    <a:moveTo>
                      <a:pt x="19" y="3"/>
                    </a:moveTo>
                    <a:lnTo>
                      <a:pt x="18" y="5"/>
                    </a:lnTo>
                    <a:lnTo>
                      <a:pt x="15" y="10"/>
                    </a:lnTo>
                    <a:lnTo>
                      <a:pt x="11" y="18"/>
                    </a:lnTo>
                    <a:lnTo>
                      <a:pt x="11" y="26"/>
                    </a:lnTo>
                    <a:lnTo>
                      <a:pt x="10" y="26"/>
                    </a:lnTo>
                    <a:lnTo>
                      <a:pt x="9" y="23"/>
                    </a:lnTo>
                    <a:lnTo>
                      <a:pt x="8" y="20"/>
                    </a:lnTo>
                    <a:lnTo>
                      <a:pt x="9" y="14"/>
                    </a:lnTo>
                    <a:lnTo>
                      <a:pt x="8" y="15"/>
                    </a:lnTo>
                    <a:lnTo>
                      <a:pt x="6" y="17"/>
                    </a:lnTo>
                    <a:lnTo>
                      <a:pt x="3" y="21"/>
                    </a:lnTo>
                    <a:lnTo>
                      <a:pt x="2" y="27"/>
                    </a:lnTo>
                    <a:lnTo>
                      <a:pt x="1" y="23"/>
                    </a:lnTo>
                    <a:lnTo>
                      <a:pt x="0" y="17"/>
                    </a:lnTo>
                    <a:lnTo>
                      <a:pt x="0" y="8"/>
                    </a:lnTo>
                    <a:lnTo>
                      <a:pt x="7" y="0"/>
                    </a:lnTo>
                    <a:lnTo>
                      <a:pt x="7" y="9"/>
                    </a:lnTo>
                    <a:lnTo>
                      <a:pt x="8" y="8"/>
                    </a:lnTo>
                    <a:lnTo>
                      <a:pt x="11" y="6"/>
                    </a:lnTo>
                    <a:lnTo>
                      <a:pt x="16" y="4"/>
                    </a:lnTo>
                    <a:lnTo>
                      <a:pt x="19" y="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51" name="Freeform 26"/>
              <p:cNvSpPr>
                <a:spLocks/>
              </p:cNvSpPr>
              <p:nvPr/>
            </p:nvSpPr>
            <p:spPr bwMode="auto">
              <a:xfrm>
                <a:off x="3196" y="2968"/>
                <a:ext cx="5" cy="6"/>
              </a:xfrm>
              <a:custGeom>
                <a:avLst/>
                <a:gdLst>
                  <a:gd name="T0" fmla="*/ 5 w 15"/>
                  <a:gd name="T1" fmla="*/ 0 h 18"/>
                  <a:gd name="T2" fmla="*/ 5 w 15"/>
                  <a:gd name="T3" fmla="*/ 1 h 18"/>
                  <a:gd name="T4" fmla="*/ 4 w 15"/>
                  <a:gd name="T5" fmla="*/ 2 h 18"/>
                  <a:gd name="T6" fmla="*/ 3 w 15"/>
                  <a:gd name="T7" fmla="*/ 4 h 18"/>
                  <a:gd name="T8" fmla="*/ 2 w 15"/>
                  <a:gd name="T9" fmla="*/ 6 h 18"/>
                  <a:gd name="T10" fmla="*/ 0 w 15"/>
                  <a:gd name="T11" fmla="*/ 6 h 18"/>
                  <a:gd name="T12" fmla="*/ 1 w 15"/>
                  <a:gd name="T13" fmla="*/ 5 h 18"/>
                  <a:gd name="T14" fmla="*/ 2 w 15"/>
                  <a:gd name="T15" fmla="*/ 3 h 18"/>
                  <a:gd name="T16" fmla="*/ 3 w 15"/>
                  <a:gd name="T17" fmla="*/ 2 h 18"/>
                  <a:gd name="T18" fmla="*/ 5 w 15"/>
                  <a:gd name="T19" fmla="*/ 0 h 1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5"/>
                  <a:gd name="T31" fmla="*/ 0 h 18"/>
                  <a:gd name="T32" fmla="*/ 15 w 15"/>
                  <a:gd name="T33" fmla="*/ 18 h 18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5" h="18">
                    <a:moveTo>
                      <a:pt x="15" y="0"/>
                    </a:moveTo>
                    <a:lnTo>
                      <a:pt x="14" y="2"/>
                    </a:lnTo>
                    <a:lnTo>
                      <a:pt x="13" y="6"/>
                    </a:lnTo>
                    <a:lnTo>
                      <a:pt x="10" y="13"/>
                    </a:lnTo>
                    <a:lnTo>
                      <a:pt x="6" y="18"/>
                    </a:lnTo>
                    <a:lnTo>
                      <a:pt x="0" y="18"/>
                    </a:lnTo>
                    <a:lnTo>
                      <a:pt x="2" y="16"/>
                    </a:lnTo>
                    <a:lnTo>
                      <a:pt x="5" y="10"/>
                    </a:lnTo>
                    <a:lnTo>
                      <a:pt x="10" y="5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52" name="Freeform 27"/>
              <p:cNvSpPr>
                <a:spLocks/>
              </p:cNvSpPr>
              <p:nvPr/>
            </p:nvSpPr>
            <p:spPr bwMode="auto">
              <a:xfrm>
                <a:off x="3097" y="2722"/>
                <a:ext cx="289" cy="195"/>
              </a:xfrm>
              <a:custGeom>
                <a:avLst/>
                <a:gdLst>
                  <a:gd name="T0" fmla="*/ 11 w 866"/>
                  <a:gd name="T1" fmla="*/ 103 h 586"/>
                  <a:gd name="T2" fmla="*/ 11 w 866"/>
                  <a:gd name="T3" fmla="*/ 76 h 586"/>
                  <a:gd name="T4" fmla="*/ 2 w 866"/>
                  <a:gd name="T5" fmla="*/ 81 h 586"/>
                  <a:gd name="T6" fmla="*/ 4 w 866"/>
                  <a:gd name="T7" fmla="*/ 72 h 586"/>
                  <a:gd name="T8" fmla="*/ 31 w 866"/>
                  <a:gd name="T9" fmla="*/ 47 h 586"/>
                  <a:gd name="T10" fmla="*/ 18 w 866"/>
                  <a:gd name="T11" fmla="*/ 49 h 586"/>
                  <a:gd name="T12" fmla="*/ 14 w 866"/>
                  <a:gd name="T13" fmla="*/ 47 h 586"/>
                  <a:gd name="T14" fmla="*/ 56 w 866"/>
                  <a:gd name="T15" fmla="*/ 30 h 586"/>
                  <a:gd name="T16" fmla="*/ 51 w 866"/>
                  <a:gd name="T17" fmla="*/ 29 h 586"/>
                  <a:gd name="T18" fmla="*/ 30 w 866"/>
                  <a:gd name="T19" fmla="*/ 29 h 586"/>
                  <a:gd name="T20" fmla="*/ 41 w 866"/>
                  <a:gd name="T21" fmla="*/ 19 h 586"/>
                  <a:gd name="T22" fmla="*/ 70 w 866"/>
                  <a:gd name="T23" fmla="*/ 9 h 586"/>
                  <a:gd name="T24" fmla="*/ 118 w 866"/>
                  <a:gd name="T25" fmla="*/ 12 h 586"/>
                  <a:gd name="T26" fmla="*/ 110 w 866"/>
                  <a:gd name="T27" fmla="*/ 4 h 586"/>
                  <a:gd name="T28" fmla="*/ 106 w 866"/>
                  <a:gd name="T29" fmla="*/ 0 h 586"/>
                  <a:gd name="T30" fmla="*/ 126 w 866"/>
                  <a:gd name="T31" fmla="*/ 3 h 586"/>
                  <a:gd name="T32" fmla="*/ 152 w 866"/>
                  <a:gd name="T33" fmla="*/ 9 h 586"/>
                  <a:gd name="T34" fmla="*/ 170 w 866"/>
                  <a:gd name="T35" fmla="*/ 15 h 586"/>
                  <a:gd name="T36" fmla="*/ 166 w 866"/>
                  <a:gd name="T37" fmla="*/ 7 h 586"/>
                  <a:gd name="T38" fmla="*/ 184 w 866"/>
                  <a:gd name="T39" fmla="*/ 12 h 586"/>
                  <a:gd name="T40" fmla="*/ 198 w 866"/>
                  <a:gd name="T41" fmla="*/ 12 h 586"/>
                  <a:gd name="T42" fmla="*/ 218 w 866"/>
                  <a:gd name="T43" fmla="*/ 13 h 586"/>
                  <a:gd name="T44" fmla="*/ 215 w 866"/>
                  <a:gd name="T45" fmla="*/ 18 h 586"/>
                  <a:gd name="T46" fmla="*/ 252 w 866"/>
                  <a:gd name="T47" fmla="*/ 28 h 586"/>
                  <a:gd name="T48" fmla="*/ 242 w 866"/>
                  <a:gd name="T49" fmla="*/ 35 h 586"/>
                  <a:gd name="T50" fmla="*/ 272 w 866"/>
                  <a:gd name="T51" fmla="*/ 56 h 586"/>
                  <a:gd name="T52" fmla="*/ 268 w 866"/>
                  <a:gd name="T53" fmla="*/ 60 h 586"/>
                  <a:gd name="T54" fmla="*/ 289 w 866"/>
                  <a:gd name="T55" fmla="*/ 114 h 586"/>
                  <a:gd name="T56" fmla="*/ 268 w 866"/>
                  <a:gd name="T57" fmla="*/ 155 h 586"/>
                  <a:gd name="T58" fmla="*/ 267 w 866"/>
                  <a:gd name="T59" fmla="*/ 169 h 586"/>
                  <a:gd name="T60" fmla="*/ 259 w 866"/>
                  <a:gd name="T61" fmla="*/ 175 h 586"/>
                  <a:gd name="T62" fmla="*/ 255 w 866"/>
                  <a:gd name="T63" fmla="*/ 161 h 586"/>
                  <a:gd name="T64" fmla="*/ 224 w 866"/>
                  <a:gd name="T65" fmla="*/ 175 h 586"/>
                  <a:gd name="T66" fmla="*/ 221 w 866"/>
                  <a:gd name="T67" fmla="*/ 189 h 586"/>
                  <a:gd name="T68" fmla="*/ 209 w 866"/>
                  <a:gd name="T69" fmla="*/ 190 h 586"/>
                  <a:gd name="T70" fmla="*/ 207 w 866"/>
                  <a:gd name="T71" fmla="*/ 170 h 586"/>
                  <a:gd name="T72" fmla="*/ 208 w 866"/>
                  <a:gd name="T73" fmla="*/ 153 h 586"/>
                  <a:gd name="T74" fmla="*/ 201 w 866"/>
                  <a:gd name="T75" fmla="*/ 157 h 586"/>
                  <a:gd name="T76" fmla="*/ 205 w 866"/>
                  <a:gd name="T77" fmla="*/ 136 h 586"/>
                  <a:gd name="T78" fmla="*/ 201 w 866"/>
                  <a:gd name="T79" fmla="*/ 131 h 586"/>
                  <a:gd name="T80" fmla="*/ 188 w 866"/>
                  <a:gd name="T81" fmla="*/ 105 h 586"/>
                  <a:gd name="T82" fmla="*/ 186 w 866"/>
                  <a:gd name="T83" fmla="*/ 117 h 586"/>
                  <a:gd name="T84" fmla="*/ 169 w 866"/>
                  <a:gd name="T85" fmla="*/ 103 h 586"/>
                  <a:gd name="T86" fmla="*/ 154 w 866"/>
                  <a:gd name="T87" fmla="*/ 107 h 586"/>
                  <a:gd name="T88" fmla="*/ 136 w 866"/>
                  <a:gd name="T89" fmla="*/ 100 h 586"/>
                  <a:gd name="T90" fmla="*/ 120 w 866"/>
                  <a:gd name="T91" fmla="*/ 96 h 586"/>
                  <a:gd name="T92" fmla="*/ 127 w 866"/>
                  <a:gd name="T93" fmla="*/ 110 h 586"/>
                  <a:gd name="T94" fmla="*/ 115 w 866"/>
                  <a:gd name="T95" fmla="*/ 103 h 586"/>
                  <a:gd name="T96" fmla="*/ 105 w 866"/>
                  <a:gd name="T97" fmla="*/ 98 h 586"/>
                  <a:gd name="T98" fmla="*/ 98 w 866"/>
                  <a:gd name="T99" fmla="*/ 99 h 586"/>
                  <a:gd name="T100" fmla="*/ 90 w 866"/>
                  <a:gd name="T101" fmla="*/ 100 h 586"/>
                  <a:gd name="T102" fmla="*/ 76 w 866"/>
                  <a:gd name="T103" fmla="*/ 104 h 586"/>
                  <a:gd name="T104" fmla="*/ 82 w 866"/>
                  <a:gd name="T105" fmla="*/ 97 h 586"/>
                  <a:gd name="T106" fmla="*/ 68 w 866"/>
                  <a:gd name="T107" fmla="*/ 100 h 586"/>
                  <a:gd name="T108" fmla="*/ 57 w 866"/>
                  <a:gd name="T109" fmla="*/ 103 h 586"/>
                  <a:gd name="T110" fmla="*/ 47 w 866"/>
                  <a:gd name="T111" fmla="*/ 105 h 586"/>
                  <a:gd name="T112" fmla="*/ 23 w 866"/>
                  <a:gd name="T113" fmla="*/ 122 h 58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w 866"/>
                  <a:gd name="T172" fmla="*/ 0 h 586"/>
                  <a:gd name="T173" fmla="*/ 866 w 866"/>
                  <a:gd name="T174" fmla="*/ 586 h 586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T171" t="T172" r="T173" b="T174"/>
                <a:pathLst>
                  <a:path w="866" h="586">
                    <a:moveTo>
                      <a:pt x="68" y="367"/>
                    </a:moveTo>
                    <a:lnTo>
                      <a:pt x="64" y="362"/>
                    </a:lnTo>
                    <a:lnTo>
                      <a:pt x="55" y="351"/>
                    </a:lnTo>
                    <a:lnTo>
                      <a:pt x="44" y="333"/>
                    </a:lnTo>
                    <a:lnTo>
                      <a:pt x="33" y="311"/>
                    </a:lnTo>
                    <a:lnTo>
                      <a:pt x="24" y="288"/>
                    </a:lnTo>
                    <a:lnTo>
                      <a:pt x="19" y="266"/>
                    </a:lnTo>
                    <a:lnTo>
                      <a:pt x="21" y="244"/>
                    </a:lnTo>
                    <a:lnTo>
                      <a:pt x="34" y="226"/>
                    </a:lnTo>
                    <a:lnTo>
                      <a:pt x="33" y="227"/>
                    </a:lnTo>
                    <a:lnTo>
                      <a:pt x="29" y="228"/>
                    </a:lnTo>
                    <a:lnTo>
                      <a:pt x="24" y="232"/>
                    </a:lnTo>
                    <a:lnTo>
                      <a:pt x="18" y="234"/>
                    </a:lnTo>
                    <a:lnTo>
                      <a:pt x="12" y="239"/>
                    </a:lnTo>
                    <a:lnTo>
                      <a:pt x="7" y="242"/>
                    </a:lnTo>
                    <a:lnTo>
                      <a:pt x="2" y="247"/>
                    </a:lnTo>
                    <a:lnTo>
                      <a:pt x="0" y="250"/>
                    </a:lnTo>
                    <a:lnTo>
                      <a:pt x="1" y="245"/>
                    </a:lnTo>
                    <a:lnTo>
                      <a:pt x="7" y="233"/>
                    </a:lnTo>
                    <a:lnTo>
                      <a:pt x="13" y="216"/>
                    </a:lnTo>
                    <a:lnTo>
                      <a:pt x="25" y="196"/>
                    </a:lnTo>
                    <a:lnTo>
                      <a:pt x="37" y="176"/>
                    </a:lnTo>
                    <a:lnTo>
                      <a:pt x="54" y="159"/>
                    </a:lnTo>
                    <a:lnTo>
                      <a:pt x="72" y="147"/>
                    </a:lnTo>
                    <a:lnTo>
                      <a:pt x="94" y="142"/>
                    </a:lnTo>
                    <a:lnTo>
                      <a:pt x="91" y="142"/>
                    </a:lnTo>
                    <a:lnTo>
                      <a:pt x="85" y="142"/>
                    </a:lnTo>
                    <a:lnTo>
                      <a:pt x="76" y="143"/>
                    </a:lnTo>
                    <a:lnTo>
                      <a:pt x="64" y="145"/>
                    </a:lnTo>
                    <a:lnTo>
                      <a:pt x="53" y="146"/>
                    </a:lnTo>
                    <a:lnTo>
                      <a:pt x="43" y="147"/>
                    </a:lnTo>
                    <a:lnTo>
                      <a:pt x="34" y="149"/>
                    </a:lnTo>
                    <a:lnTo>
                      <a:pt x="28" y="151"/>
                    </a:lnTo>
                    <a:lnTo>
                      <a:pt x="32" y="148"/>
                    </a:lnTo>
                    <a:lnTo>
                      <a:pt x="42" y="141"/>
                    </a:lnTo>
                    <a:lnTo>
                      <a:pt x="59" y="131"/>
                    </a:lnTo>
                    <a:lnTo>
                      <a:pt x="80" y="119"/>
                    </a:lnTo>
                    <a:lnTo>
                      <a:pt x="106" y="107"/>
                    </a:lnTo>
                    <a:lnTo>
                      <a:pt x="136" y="97"/>
                    </a:lnTo>
                    <a:lnTo>
                      <a:pt x="167" y="90"/>
                    </a:lnTo>
                    <a:lnTo>
                      <a:pt x="201" y="89"/>
                    </a:lnTo>
                    <a:lnTo>
                      <a:pt x="198" y="89"/>
                    </a:lnTo>
                    <a:lnTo>
                      <a:pt x="187" y="88"/>
                    </a:lnTo>
                    <a:lnTo>
                      <a:pt x="172" y="87"/>
                    </a:lnTo>
                    <a:lnTo>
                      <a:pt x="154" y="86"/>
                    </a:lnTo>
                    <a:lnTo>
                      <a:pt x="134" y="85"/>
                    </a:lnTo>
                    <a:lnTo>
                      <a:pt x="115" y="85"/>
                    </a:lnTo>
                    <a:lnTo>
                      <a:pt x="99" y="86"/>
                    </a:lnTo>
                    <a:lnTo>
                      <a:pt x="88" y="89"/>
                    </a:lnTo>
                    <a:lnTo>
                      <a:pt x="89" y="88"/>
                    </a:lnTo>
                    <a:lnTo>
                      <a:pt x="91" y="85"/>
                    </a:lnTo>
                    <a:lnTo>
                      <a:pt x="97" y="80"/>
                    </a:lnTo>
                    <a:lnTo>
                      <a:pt x="104" y="73"/>
                    </a:lnTo>
                    <a:lnTo>
                      <a:pt x="113" y="66"/>
                    </a:lnTo>
                    <a:lnTo>
                      <a:pt x="124" y="58"/>
                    </a:lnTo>
                    <a:lnTo>
                      <a:pt x="137" y="52"/>
                    </a:lnTo>
                    <a:lnTo>
                      <a:pt x="153" y="44"/>
                    </a:lnTo>
                    <a:lnTo>
                      <a:pt x="170" y="37"/>
                    </a:lnTo>
                    <a:lnTo>
                      <a:pt x="189" y="30"/>
                    </a:lnTo>
                    <a:lnTo>
                      <a:pt x="210" y="26"/>
                    </a:lnTo>
                    <a:lnTo>
                      <a:pt x="235" y="22"/>
                    </a:lnTo>
                    <a:lnTo>
                      <a:pt x="261" y="21"/>
                    </a:lnTo>
                    <a:lnTo>
                      <a:pt x="290" y="23"/>
                    </a:lnTo>
                    <a:lnTo>
                      <a:pt x="320" y="27"/>
                    </a:lnTo>
                    <a:lnTo>
                      <a:pt x="353" y="35"/>
                    </a:lnTo>
                    <a:lnTo>
                      <a:pt x="352" y="34"/>
                    </a:lnTo>
                    <a:lnTo>
                      <a:pt x="348" y="29"/>
                    </a:lnTo>
                    <a:lnTo>
                      <a:pt x="343" y="23"/>
                    </a:lnTo>
                    <a:lnTo>
                      <a:pt x="337" y="17"/>
                    </a:lnTo>
                    <a:lnTo>
                      <a:pt x="330" y="11"/>
                    </a:lnTo>
                    <a:lnTo>
                      <a:pt x="322" y="5"/>
                    </a:lnTo>
                    <a:lnTo>
                      <a:pt x="316" y="1"/>
                    </a:lnTo>
                    <a:lnTo>
                      <a:pt x="310" y="0"/>
                    </a:lnTo>
                    <a:lnTo>
                      <a:pt x="311" y="0"/>
                    </a:lnTo>
                    <a:lnTo>
                      <a:pt x="317" y="0"/>
                    </a:lnTo>
                    <a:lnTo>
                      <a:pt x="325" y="1"/>
                    </a:lnTo>
                    <a:lnTo>
                      <a:pt x="335" y="2"/>
                    </a:lnTo>
                    <a:lnTo>
                      <a:pt x="347" y="3"/>
                    </a:lnTo>
                    <a:lnTo>
                      <a:pt x="361" y="5"/>
                    </a:lnTo>
                    <a:lnTo>
                      <a:pt x="377" y="8"/>
                    </a:lnTo>
                    <a:lnTo>
                      <a:pt x="394" y="11"/>
                    </a:lnTo>
                    <a:lnTo>
                      <a:pt x="408" y="14"/>
                    </a:lnTo>
                    <a:lnTo>
                      <a:pt x="424" y="18"/>
                    </a:lnTo>
                    <a:lnTo>
                      <a:pt x="440" y="21"/>
                    </a:lnTo>
                    <a:lnTo>
                      <a:pt x="456" y="26"/>
                    </a:lnTo>
                    <a:lnTo>
                      <a:pt x="472" y="30"/>
                    </a:lnTo>
                    <a:lnTo>
                      <a:pt x="486" y="36"/>
                    </a:lnTo>
                    <a:lnTo>
                      <a:pt x="500" y="41"/>
                    </a:lnTo>
                    <a:lnTo>
                      <a:pt x="514" y="48"/>
                    </a:lnTo>
                    <a:lnTo>
                      <a:pt x="510" y="44"/>
                    </a:lnTo>
                    <a:lnTo>
                      <a:pt x="502" y="35"/>
                    </a:lnTo>
                    <a:lnTo>
                      <a:pt x="493" y="26"/>
                    </a:lnTo>
                    <a:lnTo>
                      <a:pt x="488" y="20"/>
                    </a:lnTo>
                    <a:lnTo>
                      <a:pt x="490" y="20"/>
                    </a:lnTo>
                    <a:lnTo>
                      <a:pt x="497" y="21"/>
                    </a:lnTo>
                    <a:lnTo>
                      <a:pt x="506" y="22"/>
                    </a:lnTo>
                    <a:lnTo>
                      <a:pt x="517" y="23"/>
                    </a:lnTo>
                    <a:lnTo>
                      <a:pt x="529" y="27"/>
                    </a:lnTo>
                    <a:lnTo>
                      <a:pt x="540" y="30"/>
                    </a:lnTo>
                    <a:lnTo>
                      <a:pt x="550" y="36"/>
                    </a:lnTo>
                    <a:lnTo>
                      <a:pt x="555" y="41"/>
                    </a:lnTo>
                    <a:lnTo>
                      <a:pt x="559" y="40"/>
                    </a:lnTo>
                    <a:lnTo>
                      <a:pt x="567" y="39"/>
                    </a:lnTo>
                    <a:lnTo>
                      <a:pt x="578" y="37"/>
                    </a:lnTo>
                    <a:lnTo>
                      <a:pt x="593" y="35"/>
                    </a:lnTo>
                    <a:lnTo>
                      <a:pt x="610" y="32"/>
                    </a:lnTo>
                    <a:lnTo>
                      <a:pt x="626" y="32"/>
                    </a:lnTo>
                    <a:lnTo>
                      <a:pt x="643" y="35"/>
                    </a:lnTo>
                    <a:lnTo>
                      <a:pt x="656" y="39"/>
                    </a:lnTo>
                    <a:lnTo>
                      <a:pt x="653" y="40"/>
                    </a:lnTo>
                    <a:lnTo>
                      <a:pt x="644" y="43"/>
                    </a:lnTo>
                    <a:lnTo>
                      <a:pt x="635" y="47"/>
                    </a:lnTo>
                    <a:lnTo>
                      <a:pt x="628" y="52"/>
                    </a:lnTo>
                    <a:lnTo>
                      <a:pt x="632" y="52"/>
                    </a:lnTo>
                    <a:lnTo>
                      <a:pt x="644" y="53"/>
                    </a:lnTo>
                    <a:lnTo>
                      <a:pt x="662" y="55"/>
                    </a:lnTo>
                    <a:lnTo>
                      <a:pt x="683" y="60"/>
                    </a:lnTo>
                    <a:lnTo>
                      <a:pt x="707" y="65"/>
                    </a:lnTo>
                    <a:lnTo>
                      <a:pt x="731" y="73"/>
                    </a:lnTo>
                    <a:lnTo>
                      <a:pt x="755" y="83"/>
                    </a:lnTo>
                    <a:lnTo>
                      <a:pt x="775" y="97"/>
                    </a:lnTo>
                    <a:lnTo>
                      <a:pt x="703" y="98"/>
                    </a:lnTo>
                    <a:lnTo>
                      <a:pt x="705" y="98"/>
                    </a:lnTo>
                    <a:lnTo>
                      <a:pt x="713" y="100"/>
                    </a:lnTo>
                    <a:lnTo>
                      <a:pt x="724" y="104"/>
                    </a:lnTo>
                    <a:lnTo>
                      <a:pt x="739" y="108"/>
                    </a:lnTo>
                    <a:lnTo>
                      <a:pt x="757" y="117"/>
                    </a:lnTo>
                    <a:lnTo>
                      <a:pt x="776" y="130"/>
                    </a:lnTo>
                    <a:lnTo>
                      <a:pt x="795" y="146"/>
                    </a:lnTo>
                    <a:lnTo>
                      <a:pt x="816" y="167"/>
                    </a:lnTo>
                    <a:lnTo>
                      <a:pt x="757" y="148"/>
                    </a:lnTo>
                    <a:lnTo>
                      <a:pt x="760" y="149"/>
                    </a:lnTo>
                    <a:lnTo>
                      <a:pt x="772" y="155"/>
                    </a:lnTo>
                    <a:lnTo>
                      <a:pt x="786" y="164"/>
                    </a:lnTo>
                    <a:lnTo>
                      <a:pt x="804" y="179"/>
                    </a:lnTo>
                    <a:lnTo>
                      <a:pt x="823" y="197"/>
                    </a:lnTo>
                    <a:lnTo>
                      <a:pt x="840" y="222"/>
                    </a:lnTo>
                    <a:lnTo>
                      <a:pt x="854" y="252"/>
                    </a:lnTo>
                    <a:lnTo>
                      <a:pt x="863" y="288"/>
                    </a:lnTo>
                    <a:lnTo>
                      <a:pt x="866" y="344"/>
                    </a:lnTo>
                    <a:lnTo>
                      <a:pt x="847" y="328"/>
                    </a:lnTo>
                    <a:lnTo>
                      <a:pt x="847" y="390"/>
                    </a:lnTo>
                    <a:lnTo>
                      <a:pt x="821" y="423"/>
                    </a:lnTo>
                    <a:lnTo>
                      <a:pt x="816" y="407"/>
                    </a:lnTo>
                    <a:lnTo>
                      <a:pt x="804" y="467"/>
                    </a:lnTo>
                    <a:lnTo>
                      <a:pt x="803" y="467"/>
                    </a:lnTo>
                    <a:lnTo>
                      <a:pt x="802" y="470"/>
                    </a:lnTo>
                    <a:lnTo>
                      <a:pt x="801" y="476"/>
                    </a:lnTo>
                    <a:lnTo>
                      <a:pt x="801" y="491"/>
                    </a:lnTo>
                    <a:lnTo>
                      <a:pt x="800" y="507"/>
                    </a:lnTo>
                    <a:lnTo>
                      <a:pt x="793" y="516"/>
                    </a:lnTo>
                    <a:lnTo>
                      <a:pt x="787" y="519"/>
                    </a:lnTo>
                    <a:lnTo>
                      <a:pt x="784" y="521"/>
                    </a:lnTo>
                    <a:lnTo>
                      <a:pt x="776" y="530"/>
                    </a:lnTo>
                    <a:lnTo>
                      <a:pt x="776" y="527"/>
                    </a:lnTo>
                    <a:lnTo>
                      <a:pt x="777" y="522"/>
                    </a:lnTo>
                    <a:lnTo>
                      <a:pt x="777" y="513"/>
                    </a:lnTo>
                    <a:lnTo>
                      <a:pt x="776" y="504"/>
                    </a:lnTo>
                    <a:lnTo>
                      <a:pt x="773" y="493"/>
                    </a:lnTo>
                    <a:lnTo>
                      <a:pt x="765" y="485"/>
                    </a:lnTo>
                    <a:lnTo>
                      <a:pt x="753" y="480"/>
                    </a:lnTo>
                    <a:lnTo>
                      <a:pt x="738" y="479"/>
                    </a:lnTo>
                    <a:lnTo>
                      <a:pt x="692" y="488"/>
                    </a:lnTo>
                    <a:lnTo>
                      <a:pt x="672" y="510"/>
                    </a:lnTo>
                    <a:lnTo>
                      <a:pt x="670" y="526"/>
                    </a:lnTo>
                    <a:lnTo>
                      <a:pt x="666" y="533"/>
                    </a:lnTo>
                    <a:lnTo>
                      <a:pt x="673" y="541"/>
                    </a:lnTo>
                    <a:lnTo>
                      <a:pt x="664" y="548"/>
                    </a:lnTo>
                    <a:lnTo>
                      <a:pt x="669" y="557"/>
                    </a:lnTo>
                    <a:lnTo>
                      <a:pt x="663" y="567"/>
                    </a:lnTo>
                    <a:lnTo>
                      <a:pt x="669" y="572"/>
                    </a:lnTo>
                    <a:lnTo>
                      <a:pt x="660" y="578"/>
                    </a:lnTo>
                    <a:lnTo>
                      <a:pt x="669" y="586"/>
                    </a:lnTo>
                    <a:lnTo>
                      <a:pt x="621" y="584"/>
                    </a:lnTo>
                    <a:lnTo>
                      <a:pt x="627" y="572"/>
                    </a:lnTo>
                    <a:lnTo>
                      <a:pt x="621" y="564"/>
                    </a:lnTo>
                    <a:lnTo>
                      <a:pt x="624" y="553"/>
                    </a:lnTo>
                    <a:lnTo>
                      <a:pt x="621" y="536"/>
                    </a:lnTo>
                    <a:lnTo>
                      <a:pt x="622" y="525"/>
                    </a:lnTo>
                    <a:lnTo>
                      <a:pt x="619" y="512"/>
                    </a:lnTo>
                    <a:lnTo>
                      <a:pt x="622" y="507"/>
                    </a:lnTo>
                    <a:lnTo>
                      <a:pt x="624" y="490"/>
                    </a:lnTo>
                    <a:lnTo>
                      <a:pt x="619" y="475"/>
                    </a:lnTo>
                    <a:lnTo>
                      <a:pt x="628" y="470"/>
                    </a:lnTo>
                    <a:lnTo>
                      <a:pt x="622" y="461"/>
                    </a:lnTo>
                    <a:lnTo>
                      <a:pt x="620" y="463"/>
                    </a:lnTo>
                    <a:lnTo>
                      <a:pt x="614" y="467"/>
                    </a:lnTo>
                    <a:lnTo>
                      <a:pt x="608" y="473"/>
                    </a:lnTo>
                    <a:lnTo>
                      <a:pt x="598" y="476"/>
                    </a:lnTo>
                    <a:lnTo>
                      <a:pt x="603" y="471"/>
                    </a:lnTo>
                    <a:lnTo>
                      <a:pt x="612" y="454"/>
                    </a:lnTo>
                    <a:lnTo>
                      <a:pt x="619" y="430"/>
                    </a:lnTo>
                    <a:lnTo>
                      <a:pt x="619" y="401"/>
                    </a:lnTo>
                    <a:lnTo>
                      <a:pt x="618" y="403"/>
                    </a:lnTo>
                    <a:lnTo>
                      <a:pt x="613" y="408"/>
                    </a:lnTo>
                    <a:lnTo>
                      <a:pt x="606" y="414"/>
                    </a:lnTo>
                    <a:lnTo>
                      <a:pt x="595" y="420"/>
                    </a:lnTo>
                    <a:lnTo>
                      <a:pt x="596" y="416"/>
                    </a:lnTo>
                    <a:lnTo>
                      <a:pt x="598" y="407"/>
                    </a:lnTo>
                    <a:lnTo>
                      <a:pt x="601" y="395"/>
                    </a:lnTo>
                    <a:lnTo>
                      <a:pt x="601" y="379"/>
                    </a:lnTo>
                    <a:lnTo>
                      <a:pt x="598" y="362"/>
                    </a:lnTo>
                    <a:lnTo>
                      <a:pt x="593" y="344"/>
                    </a:lnTo>
                    <a:lnTo>
                      <a:pt x="580" y="328"/>
                    </a:lnTo>
                    <a:lnTo>
                      <a:pt x="562" y="316"/>
                    </a:lnTo>
                    <a:lnTo>
                      <a:pt x="563" y="320"/>
                    </a:lnTo>
                    <a:lnTo>
                      <a:pt x="566" y="330"/>
                    </a:lnTo>
                    <a:lnTo>
                      <a:pt x="565" y="343"/>
                    </a:lnTo>
                    <a:lnTo>
                      <a:pt x="559" y="354"/>
                    </a:lnTo>
                    <a:lnTo>
                      <a:pt x="558" y="352"/>
                    </a:lnTo>
                    <a:lnTo>
                      <a:pt x="553" y="346"/>
                    </a:lnTo>
                    <a:lnTo>
                      <a:pt x="546" y="338"/>
                    </a:lnTo>
                    <a:lnTo>
                      <a:pt x="536" y="329"/>
                    </a:lnTo>
                    <a:lnTo>
                      <a:pt x="522" y="319"/>
                    </a:lnTo>
                    <a:lnTo>
                      <a:pt x="505" y="311"/>
                    </a:lnTo>
                    <a:lnTo>
                      <a:pt x="483" y="307"/>
                    </a:lnTo>
                    <a:lnTo>
                      <a:pt x="457" y="304"/>
                    </a:lnTo>
                    <a:lnTo>
                      <a:pt x="467" y="324"/>
                    </a:lnTo>
                    <a:lnTo>
                      <a:pt x="465" y="324"/>
                    </a:lnTo>
                    <a:lnTo>
                      <a:pt x="460" y="321"/>
                    </a:lnTo>
                    <a:lnTo>
                      <a:pt x="452" y="319"/>
                    </a:lnTo>
                    <a:lnTo>
                      <a:pt x="442" y="316"/>
                    </a:lnTo>
                    <a:lnTo>
                      <a:pt x="431" y="311"/>
                    </a:lnTo>
                    <a:lnTo>
                      <a:pt x="420" y="307"/>
                    </a:lnTo>
                    <a:lnTo>
                      <a:pt x="408" y="302"/>
                    </a:lnTo>
                    <a:lnTo>
                      <a:pt x="398" y="296"/>
                    </a:lnTo>
                    <a:lnTo>
                      <a:pt x="389" y="292"/>
                    </a:lnTo>
                    <a:lnTo>
                      <a:pt x="379" y="288"/>
                    </a:lnTo>
                    <a:lnTo>
                      <a:pt x="370" y="287"/>
                    </a:lnTo>
                    <a:lnTo>
                      <a:pt x="361" y="287"/>
                    </a:lnTo>
                    <a:lnTo>
                      <a:pt x="353" y="287"/>
                    </a:lnTo>
                    <a:lnTo>
                      <a:pt x="347" y="287"/>
                    </a:lnTo>
                    <a:lnTo>
                      <a:pt x="343" y="288"/>
                    </a:lnTo>
                    <a:lnTo>
                      <a:pt x="342" y="288"/>
                    </a:lnTo>
                    <a:lnTo>
                      <a:pt x="382" y="330"/>
                    </a:lnTo>
                    <a:lnTo>
                      <a:pt x="380" y="329"/>
                    </a:lnTo>
                    <a:lnTo>
                      <a:pt x="374" y="326"/>
                    </a:lnTo>
                    <a:lnTo>
                      <a:pt x="365" y="321"/>
                    </a:lnTo>
                    <a:lnTo>
                      <a:pt x="355" y="314"/>
                    </a:lnTo>
                    <a:lnTo>
                      <a:pt x="344" y="309"/>
                    </a:lnTo>
                    <a:lnTo>
                      <a:pt x="334" y="302"/>
                    </a:lnTo>
                    <a:lnTo>
                      <a:pt x="326" y="295"/>
                    </a:lnTo>
                    <a:lnTo>
                      <a:pt x="320" y="290"/>
                    </a:lnTo>
                    <a:lnTo>
                      <a:pt x="318" y="291"/>
                    </a:lnTo>
                    <a:lnTo>
                      <a:pt x="314" y="295"/>
                    </a:lnTo>
                    <a:lnTo>
                      <a:pt x="310" y="302"/>
                    </a:lnTo>
                    <a:lnTo>
                      <a:pt x="308" y="311"/>
                    </a:lnTo>
                    <a:lnTo>
                      <a:pt x="304" y="310"/>
                    </a:lnTo>
                    <a:lnTo>
                      <a:pt x="299" y="305"/>
                    </a:lnTo>
                    <a:lnTo>
                      <a:pt x="295" y="299"/>
                    </a:lnTo>
                    <a:lnTo>
                      <a:pt x="299" y="288"/>
                    </a:lnTo>
                    <a:lnTo>
                      <a:pt x="296" y="290"/>
                    </a:lnTo>
                    <a:lnTo>
                      <a:pt x="290" y="292"/>
                    </a:lnTo>
                    <a:lnTo>
                      <a:pt x="280" y="296"/>
                    </a:lnTo>
                    <a:lnTo>
                      <a:pt x="269" y="301"/>
                    </a:lnTo>
                    <a:lnTo>
                      <a:pt x="257" y="305"/>
                    </a:lnTo>
                    <a:lnTo>
                      <a:pt x="244" y="310"/>
                    </a:lnTo>
                    <a:lnTo>
                      <a:pt x="233" y="312"/>
                    </a:lnTo>
                    <a:lnTo>
                      <a:pt x="223" y="314"/>
                    </a:lnTo>
                    <a:lnTo>
                      <a:pt x="227" y="312"/>
                    </a:lnTo>
                    <a:lnTo>
                      <a:pt x="236" y="304"/>
                    </a:lnTo>
                    <a:lnTo>
                      <a:pt x="247" y="296"/>
                    </a:lnTo>
                    <a:lnTo>
                      <a:pt x="253" y="288"/>
                    </a:lnTo>
                    <a:lnTo>
                      <a:pt x="251" y="288"/>
                    </a:lnTo>
                    <a:lnTo>
                      <a:pt x="247" y="290"/>
                    </a:lnTo>
                    <a:lnTo>
                      <a:pt x="240" y="291"/>
                    </a:lnTo>
                    <a:lnTo>
                      <a:pt x="232" y="293"/>
                    </a:lnTo>
                    <a:lnTo>
                      <a:pt x="222" y="295"/>
                    </a:lnTo>
                    <a:lnTo>
                      <a:pt x="213" y="297"/>
                    </a:lnTo>
                    <a:lnTo>
                      <a:pt x="204" y="301"/>
                    </a:lnTo>
                    <a:lnTo>
                      <a:pt x="197" y="304"/>
                    </a:lnTo>
                    <a:lnTo>
                      <a:pt x="190" y="308"/>
                    </a:lnTo>
                    <a:lnTo>
                      <a:pt x="183" y="309"/>
                    </a:lnTo>
                    <a:lnTo>
                      <a:pt x="176" y="310"/>
                    </a:lnTo>
                    <a:lnTo>
                      <a:pt x="170" y="310"/>
                    </a:lnTo>
                    <a:lnTo>
                      <a:pt x="164" y="309"/>
                    </a:lnTo>
                    <a:lnTo>
                      <a:pt x="159" y="309"/>
                    </a:lnTo>
                    <a:lnTo>
                      <a:pt x="156" y="308"/>
                    </a:lnTo>
                    <a:lnTo>
                      <a:pt x="155" y="308"/>
                    </a:lnTo>
                    <a:lnTo>
                      <a:pt x="142" y="316"/>
                    </a:lnTo>
                    <a:lnTo>
                      <a:pt x="122" y="338"/>
                    </a:lnTo>
                    <a:lnTo>
                      <a:pt x="119" y="370"/>
                    </a:lnTo>
                    <a:lnTo>
                      <a:pt x="104" y="397"/>
                    </a:lnTo>
                    <a:lnTo>
                      <a:pt x="85" y="367"/>
                    </a:lnTo>
                    <a:lnTo>
                      <a:pt x="68" y="36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53" name="Freeform 28"/>
              <p:cNvSpPr>
                <a:spLocks/>
              </p:cNvSpPr>
              <p:nvPr/>
            </p:nvSpPr>
            <p:spPr bwMode="auto">
              <a:xfrm>
                <a:off x="3195" y="2737"/>
                <a:ext cx="112" cy="22"/>
              </a:xfrm>
              <a:custGeom>
                <a:avLst/>
                <a:gdLst>
                  <a:gd name="T0" fmla="*/ 62 w 338"/>
                  <a:gd name="T1" fmla="*/ 22 h 65"/>
                  <a:gd name="T2" fmla="*/ 63 w 338"/>
                  <a:gd name="T3" fmla="*/ 21 h 65"/>
                  <a:gd name="T4" fmla="*/ 67 w 338"/>
                  <a:gd name="T5" fmla="*/ 20 h 65"/>
                  <a:gd name="T6" fmla="*/ 74 w 338"/>
                  <a:gd name="T7" fmla="*/ 18 h 65"/>
                  <a:gd name="T8" fmla="*/ 81 w 338"/>
                  <a:gd name="T9" fmla="*/ 16 h 65"/>
                  <a:gd name="T10" fmla="*/ 89 w 338"/>
                  <a:gd name="T11" fmla="*/ 14 h 65"/>
                  <a:gd name="T12" fmla="*/ 97 w 338"/>
                  <a:gd name="T13" fmla="*/ 13 h 65"/>
                  <a:gd name="T14" fmla="*/ 105 w 338"/>
                  <a:gd name="T15" fmla="*/ 12 h 65"/>
                  <a:gd name="T16" fmla="*/ 112 w 338"/>
                  <a:gd name="T17" fmla="*/ 12 h 65"/>
                  <a:gd name="T18" fmla="*/ 111 w 338"/>
                  <a:gd name="T19" fmla="*/ 11 h 65"/>
                  <a:gd name="T20" fmla="*/ 108 w 338"/>
                  <a:gd name="T21" fmla="*/ 10 h 65"/>
                  <a:gd name="T22" fmla="*/ 104 w 338"/>
                  <a:gd name="T23" fmla="*/ 9 h 65"/>
                  <a:gd name="T24" fmla="*/ 98 w 338"/>
                  <a:gd name="T25" fmla="*/ 9 h 65"/>
                  <a:gd name="T26" fmla="*/ 91 w 338"/>
                  <a:gd name="T27" fmla="*/ 9 h 65"/>
                  <a:gd name="T28" fmla="*/ 83 w 338"/>
                  <a:gd name="T29" fmla="*/ 9 h 65"/>
                  <a:gd name="T30" fmla="*/ 73 w 338"/>
                  <a:gd name="T31" fmla="*/ 11 h 65"/>
                  <a:gd name="T32" fmla="*/ 63 w 338"/>
                  <a:gd name="T33" fmla="*/ 15 h 65"/>
                  <a:gd name="T34" fmla="*/ 68 w 338"/>
                  <a:gd name="T35" fmla="*/ 7 h 65"/>
                  <a:gd name="T36" fmla="*/ 67 w 338"/>
                  <a:gd name="T37" fmla="*/ 7 h 65"/>
                  <a:gd name="T38" fmla="*/ 66 w 338"/>
                  <a:gd name="T39" fmla="*/ 7 h 65"/>
                  <a:gd name="T40" fmla="*/ 64 w 338"/>
                  <a:gd name="T41" fmla="*/ 7 h 65"/>
                  <a:gd name="T42" fmla="*/ 63 w 338"/>
                  <a:gd name="T43" fmla="*/ 6 h 65"/>
                  <a:gd name="T44" fmla="*/ 61 w 338"/>
                  <a:gd name="T45" fmla="*/ 7 h 65"/>
                  <a:gd name="T46" fmla="*/ 59 w 338"/>
                  <a:gd name="T47" fmla="*/ 8 h 65"/>
                  <a:gd name="T48" fmla="*/ 57 w 338"/>
                  <a:gd name="T49" fmla="*/ 9 h 65"/>
                  <a:gd name="T50" fmla="*/ 56 w 338"/>
                  <a:gd name="T51" fmla="*/ 12 h 65"/>
                  <a:gd name="T52" fmla="*/ 55 w 338"/>
                  <a:gd name="T53" fmla="*/ 11 h 65"/>
                  <a:gd name="T54" fmla="*/ 53 w 338"/>
                  <a:gd name="T55" fmla="*/ 9 h 65"/>
                  <a:gd name="T56" fmla="*/ 49 w 338"/>
                  <a:gd name="T57" fmla="*/ 7 h 65"/>
                  <a:gd name="T58" fmla="*/ 43 w 338"/>
                  <a:gd name="T59" fmla="*/ 4 h 65"/>
                  <a:gd name="T60" fmla="*/ 35 w 338"/>
                  <a:gd name="T61" fmla="*/ 2 h 65"/>
                  <a:gd name="T62" fmla="*/ 26 w 338"/>
                  <a:gd name="T63" fmla="*/ 0 h 65"/>
                  <a:gd name="T64" fmla="*/ 14 w 338"/>
                  <a:gd name="T65" fmla="*/ 0 h 65"/>
                  <a:gd name="T66" fmla="*/ 0 w 338"/>
                  <a:gd name="T67" fmla="*/ 2 h 65"/>
                  <a:gd name="T68" fmla="*/ 2 w 338"/>
                  <a:gd name="T69" fmla="*/ 2 h 65"/>
                  <a:gd name="T70" fmla="*/ 6 w 338"/>
                  <a:gd name="T71" fmla="*/ 2 h 65"/>
                  <a:gd name="T72" fmla="*/ 13 w 338"/>
                  <a:gd name="T73" fmla="*/ 3 h 65"/>
                  <a:gd name="T74" fmla="*/ 21 w 338"/>
                  <a:gd name="T75" fmla="*/ 4 h 65"/>
                  <a:gd name="T76" fmla="*/ 30 w 338"/>
                  <a:gd name="T77" fmla="*/ 7 h 65"/>
                  <a:gd name="T78" fmla="*/ 38 w 338"/>
                  <a:gd name="T79" fmla="*/ 10 h 65"/>
                  <a:gd name="T80" fmla="*/ 46 w 338"/>
                  <a:gd name="T81" fmla="*/ 15 h 65"/>
                  <a:gd name="T82" fmla="*/ 52 w 338"/>
                  <a:gd name="T83" fmla="*/ 21 h 65"/>
                  <a:gd name="T84" fmla="*/ 56 w 338"/>
                  <a:gd name="T85" fmla="*/ 17 h 65"/>
                  <a:gd name="T86" fmla="*/ 58 w 338"/>
                  <a:gd name="T87" fmla="*/ 21 h 65"/>
                  <a:gd name="T88" fmla="*/ 62 w 338"/>
                  <a:gd name="T89" fmla="*/ 22 h 65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338"/>
                  <a:gd name="T136" fmla="*/ 0 h 65"/>
                  <a:gd name="T137" fmla="*/ 338 w 338"/>
                  <a:gd name="T138" fmla="*/ 65 h 65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338" h="65">
                    <a:moveTo>
                      <a:pt x="187" y="65"/>
                    </a:moveTo>
                    <a:lnTo>
                      <a:pt x="191" y="63"/>
                    </a:lnTo>
                    <a:lnTo>
                      <a:pt x="203" y="59"/>
                    </a:lnTo>
                    <a:lnTo>
                      <a:pt x="222" y="53"/>
                    </a:lnTo>
                    <a:lnTo>
                      <a:pt x="244" y="48"/>
                    </a:lnTo>
                    <a:lnTo>
                      <a:pt x="269" y="42"/>
                    </a:lnTo>
                    <a:lnTo>
                      <a:pt x="294" y="37"/>
                    </a:lnTo>
                    <a:lnTo>
                      <a:pt x="318" y="34"/>
                    </a:lnTo>
                    <a:lnTo>
                      <a:pt x="338" y="34"/>
                    </a:lnTo>
                    <a:lnTo>
                      <a:pt x="335" y="33"/>
                    </a:lnTo>
                    <a:lnTo>
                      <a:pt x="327" y="31"/>
                    </a:lnTo>
                    <a:lnTo>
                      <a:pt x="313" y="28"/>
                    </a:lnTo>
                    <a:lnTo>
                      <a:pt x="296" y="26"/>
                    </a:lnTo>
                    <a:lnTo>
                      <a:pt x="274" y="26"/>
                    </a:lnTo>
                    <a:lnTo>
                      <a:pt x="249" y="28"/>
                    </a:lnTo>
                    <a:lnTo>
                      <a:pt x="220" y="33"/>
                    </a:lnTo>
                    <a:lnTo>
                      <a:pt x="190" y="43"/>
                    </a:lnTo>
                    <a:lnTo>
                      <a:pt x="205" y="22"/>
                    </a:lnTo>
                    <a:lnTo>
                      <a:pt x="203" y="22"/>
                    </a:lnTo>
                    <a:lnTo>
                      <a:pt x="200" y="20"/>
                    </a:lnTo>
                    <a:lnTo>
                      <a:pt x="194" y="20"/>
                    </a:lnTo>
                    <a:lnTo>
                      <a:pt x="189" y="19"/>
                    </a:lnTo>
                    <a:lnTo>
                      <a:pt x="183" y="20"/>
                    </a:lnTo>
                    <a:lnTo>
                      <a:pt x="177" y="24"/>
                    </a:lnTo>
                    <a:lnTo>
                      <a:pt x="172" y="28"/>
                    </a:lnTo>
                    <a:lnTo>
                      <a:pt x="168" y="35"/>
                    </a:lnTo>
                    <a:lnTo>
                      <a:pt x="166" y="33"/>
                    </a:lnTo>
                    <a:lnTo>
                      <a:pt x="159" y="27"/>
                    </a:lnTo>
                    <a:lnTo>
                      <a:pt x="148" y="20"/>
                    </a:lnTo>
                    <a:lnTo>
                      <a:pt x="130" y="12"/>
                    </a:lnTo>
                    <a:lnTo>
                      <a:pt x="107" y="6"/>
                    </a:lnTo>
                    <a:lnTo>
                      <a:pt x="78" y="1"/>
                    </a:lnTo>
                    <a:lnTo>
                      <a:pt x="43" y="0"/>
                    </a:lnTo>
                    <a:lnTo>
                      <a:pt x="0" y="5"/>
                    </a:lnTo>
                    <a:lnTo>
                      <a:pt x="5" y="5"/>
                    </a:lnTo>
                    <a:lnTo>
                      <a:pt x="19" y="6"/>
                    </a:lnTo>
                    <a:lnTo>
                      <a:pt x="39" y="8"/>
                    </a:lnTo>
                    <a:lnTo>
                      <a:pt x="64" y="12"/>
                    </a:lnTo>
                    <a:lnTo>
                      <a:pt x="91" y="20"/>
                    </a:lnTo>
                    <a:lnTo>
                      <a:pt x="116" y="31"/>
                    </a:lnTo>
                    <a:lnTo>
                      <a:pt x="140" y="44"/>
                    </a:lnTo>
                    <a:lnTo>
                      <a:pt x="157" y="62"/>
                    </a:lnTo>
                    <a:lnTo>
                      <a:pt x="170" y="50"/>
                    </a:lnTo>
                    <a:lnTo>
                      <a:pt x="174" y="62"/>
                    </a:lnTo>
                    <a:lnTo>
                      <a:pt x="187" y="65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54" name="Freeform 29"/>
              <p:cNvSpPr>
                <a:spLocks/>
              </p:cNvSpPr>
              <p:nvPr/>
            </p:nvSpPr>
            <p:spPr bwMode="auto">
              <a:xfrm>
                <a:off x="3256" y="2769"/>
                <a:ext cx="73" cy="33"/>
              </a:xfrm>
              <a:custGeom>
                <a:avLst/>
                <a:gdLst>
                  <a:gd name="T0" fmla="*/ 6 w 218"/>
                  <a:gd name="T1" fmla="*/ 4 h 97"/>
                  <a:gd name="T2" fmla="*/ 6 w 218"/>
                  <a:gd name="T3" fmla="*/ 4 h 97"/>
                  <a:gd name="T4" fmla="*/ 8 w 218"/>
                  <a:gd name="T5" fmla="*/ 3 h 97"/>
                  <a:gd name="T6" fmla="*/ 10 w 218"/>
                  <a:gd name="T7" fmla="*/ 2 h 97"/>
                  <a:gd name="T8" fmla="*/ 14 w 218"/>
                  <a:gd name="T9" fmla="*/ 2 h 97"/>
                  <a:gd name="T10" fmla="*/ 17 w 218"/>
                  <a:gd name="T11" fmla="*/ 1 h 97"/>
                  <a:gd name="T12" fmla="*/ 22 w 218"/>
                  <a:gd name="T13" fmla="*/ 1 h 97"/>
                  <a:gd name="T14" fmla="*/ 27 w 218"/>
                  <a:gd name="T15" fmla="*/ 1 h 97"/>
                  <a:gd name="T16" fmla="*/ 33 w 218"/>
                  <a:gd name="T17" fmla="*/ 0 h 97"/>
                  <a:gd name="T18" fmla="*/ 38 w 218"/>
                  <a:gd name="T19" fmla="*/ 1 h 97"/>
                  <a:gd name="T20" fmla="*/ 44 w 218"/>
                  <a:gd name="T21" fmla="*/ 1 h 97"/>
                  <a:gd name="T22" fmla="*/ 49 w 218"/>
                  <a:gd name="T23" fmla="*/ 3 h 97"/>
                  <a:gd name="T24" fmla="*/ 55 w 218"/>
                  <a:gd name="T25" fmla="*/ 5 h 97"/>
                  <a:gd name="T26" fmla="*/ 60 w 218"/>
                  <a:gd name="T27" fmla="*/ 7 h 97"/>
                  <a:gd name="T28" fmla="*/ 65 w 218"/>
                  <a:gd name="T29" fmla="*/ 11 h 97"/>
                  <a:gd name="T30" fmla="*/ 69 w 218"/>
                  <a:gd name="T31" fmla="*/ 15 h 97"/>
                  <a:gd name="T32" fmla="*/ 73 w 218"/>
                  <a:gd name="T33" fmla="*/ 20 h 97"/>
                  <a:gd name="T34" fmla="*/ 72 w 218"/>
                  <a:gd name="T35" fmla="*/ 20 h 97"/>
                  <a:gd name="T36" fmla="*/ 72 w 218"/>
                  <a:gd name="T37" fmla="*/ 19 h 97"/>
                  <a:gd name="T38" fmla="*/ 70 w 218"/>
                  <a:gd name="T39" fmla="*/ 18 h 97"/>
                  <a:gd name="T40" fmla="*/ 68 w 218"/>
                  <a:gd name="T41" fmla="*/ 17 h 97"/>
                  <a:gd name="T42" fmla="*/ 66 w 218"/>
                  <a:gd name="T43" fmla="*/ 15 h 97"/>
                  <a:gd name="T44" fmla="*/ 63 w 218"/>
                  <a:gd name="T45" fmla="*/ 14 h 97"/>
                  <a:gd name="T46" fmla="*/ 59 w 218"/>
                  <a:gd name="T47" fmla="*/ 12 h 97"/>
                  <a:gd name="T48" fmla="*/ 55 w 218"/>
                  <a:gd name="T49" fmla="*/ 10 h 97"/>
                  <a:gd name="T50" fmla="*/ 51 w 218"/>
                  <a:gd name="T51" fmla="*/ 9 h 97"/>
                  <a:gd name="T52" fmla="*/ 46 w 218"/>
                  <a:gd name="T53" fmla="*/ 7 h 97"/>
                  <a:gd name="T54" fmla="*/ 42 w 218"/>
                  <a:gd name="T55" fmla="*/ 6 h 97"/>
                  <a:gd name="T56" fmla="*/ 36 w 218"/>
                  <a:gd name="T57" fmla="*/ 6 h 97"/>
                  <a:gd name="T58" fmla="*/ 30 w 218"/>
                  <a:gd name="T59" fmla="*/ 6 h 97"/>
                  <a:gd name="T60" fmla="*/ 25 w 218"/>
                  <a:gd name="T61" fmla="*/ 6 h 97"/>
                  <a:gd name="T62" fmla="*/ 19 w 218"/>
                  <a:gd name="T63" fmla="*/ 7 h 97"/>
                  <a:gd name="T64" fmla="*/ 12 w 218"/>
                  <a:gd name="T65" fmla="*/ 9 h 97"/>
                  <a:gd name="T66" fmla="*/ 13 w 218"/>
                  <a:gd name="T67" fmla="*/ 9 h 97"/>
                  <a:gd name="T68" fmla="*/ 17 w 218"/>
                  <a:gd name="T69" fmla="*/ 10 h 97"/>
                  <a:gd name="T70" fmla="*/ 21 w 218"/>
                  <a:gd name="T71" fmla="*/ 11 h 97"/>
                  <a:gd name="T72" fmla="*/ 27 w 218"/>
                  <a:gd name="T73" fmla="*/ 13 h 97"/>
                  <a:gd name="T74" fmla="*/ 33 w 218"/>
                  <a:gd name="T75" fmla="*/ 16 h 97"/>
                  <a:gd name="T76" fmla="*/ 40 w 218"/>
                  <a:gd name="T77" fmla="*/ 20 h 97"/>
                  <a:gd name="T78" fmla="*/ 46 w 218"/>
                  <a:gd name="T79" fmla="*/ 26 h 97"/>
                  <a:gd name="T80" fmla="*/ 51 w 218"/>
                  <a:gd name="T81" fmla="*/ 33 h 97"/>
                  <a:gd name="T82" fmla="*/ 49 w 218"/>
                  <a:gd name="T83" fmla="*/ 32 h 97"/>
                  <a:gd name="T84" fmla="*/ 46 w 218"/>
                  <a:gd name="T85" fmla="*/ 30 h 97"/>
                  <a:gd name="T86" fmla="*/ 42 w 218"/>
                  <a:gd name="T87" fmla="*/ 26 h 97"/>
                  <a:gd name="T88" fmla="*/ 35 w 218"/>
                  <a:gd name="T89" fmla="*/ 21 h 97"/>
                  <a:gd name="T90" fmla="*/ 27 w 218"/>
                  <a:gd name="T91" fmla="*/ 17 h 97"/>
                  <a:gd name="T92" fmla="*/ 19 w 218"/>
                  <a:gd name="T93" fmla="*/ 14 h 97"/>
                  <a:gd name="T94" fmla="*/ 10 w 218"/>
                  <a:gd name="T95" fmla="*/ 11 h 97"/>
                  <a:gd name="T96" fmla="*/ 0 w 218"/>
                  <a:gd name="T97" fmla="*/ 10 h 97"/>
                  <a:gd name="T98" fmla="*/ 0 w 218"/>
                  <a:gd name="T99" fmla="*/ 10 h 97"/>
                  <a:gd name="T100" fmla="*/ 1 w 218"/>
                  <a:gd name="T101" fmla="*/ 7 h 97"/>
                  <a:gd name="T102" fmla="*/ 2 w 218"/>
                  <a:gd name="T103" fmla="*/ 5 h 97"/>
                  <a:gd name="T104" fmla="*/ 6 w 218"/>
                  <a:gd name="T105" fmla="*/ 4 h 97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218"/>
                  <a:gd name="T160" fmla="*/ 0 h 97"/>
                  <a:gd name="T161" fmla="*/ 218 w 218"/>
                  <a:gd name="T162" fmla="*/ 97 h 97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218" h="97">
                    <a:moveTo>
                      <a:pt x="17" y="11"/>
                    </a:moveTo>
                    <a:lnTo>
                      <a:pt x="18" y="11"/>
                    </a:lnTo>
                    <a:lnTo>
                      <a:pt x="24" y="9"/>
                    </a:lnTo>
                    <a:lnTo>
                      <a:pt x="31" y="7"/>
                    </a:lnTo>
                    <a:lnTo>
                      <a:pt x="41" y="5"/>
                    </a:lnTo>
                    <a:lnTo>
                      <a:pt x="52" y="4"/>
                    </a:lnTo>
                    <a:lnTo>
                      <a:pt x="66" y="3"/>
                    </a:lnTo>
                    <a:lnTo>
                      <a:pt x="81" y="2"/>
                    </a:lnTo>
                    <a:lnTo>
                      <a:pt x="98" y="0"/>
                    </a:lnTo>
                    <a:lnTo>
                      <a:pt x="113" y="2"/>
                    </a:lnTo>
                    <a:lnTo>
                      <a:pt x="130" y="4"/>
                    </a:lnTo>
                    <a:lnTo>
                      <a:pt x="147" y="8"/>
                    </a:lnTo>
                    <a:lnTo>
                      <a:pt x="163" y="14"/>
                    </a:lnTo>
                    <a:lnTo>
                      <a:pt x="179" y="21"/>
                    </a:lnTo>
                    <a:lnTo>
                      <a:pt x="194" y="31"/>
                    </a:lnTo>
                    <a:lnTo>
                      <a:pt x="206" y="43"/>
                    </a:lnTo>
                    <a:lnTo>
                      <a:pt x="218" y="59"/>
                    </a:lnTo>
                    <a:lnTo>
                      <a:pt x="216" y="58"/>
                    </a:lnTo>
                    <a:lnTo>
                      <a:pt x="214" y="57"/>
                    </a:lnTo>
                    <a:lnTo>
                      <a:pt x="210" y="54"/>
                    </a:lnTo>
                    <a:lnTo>
                      <a:pt x="204" y="49"/>
                    </a:lnTo>
                    <a:lnTo>
                      <a:pt x="196" y="45"/>
                    </a:lnTo>
                    <a:lnTo>
                      <a:pt x="187" y="40"/>
                    </a:lnTo>
                    <a:lnTo>
                      <a:pt x="177" y="36"/>
                    </a:lnTo>
                    <a:lnTo>
                      <a:pt x="165" y="30"/>
                    </a:lnTo>
                    <a:lnTo>
                      <a:pt x="152" y="25"/>
                    </a:lnTo>
                    <a:lnTo>
                      <a:pt x="138" y="22"/>
                    </a:lnTo>
                    <a:lnTo>
                      <a:pt x="124" y="19"/>
                    </a:lnTo>
                    <a:lnTo>
                      <a:pt x="108" y="17"/>
                    </a:lnTo>
                    <a:lnTo>
                      <a:pt x="91" y="17"/>
                    </a:lnTo>
                    <a:lnTo>
                      <a:pt x="74" y="19"/>
                    </a:lnTo>
                    <a:lnTo>
                      <a:pt x="56" y="21"/>
                    </a:lnTo>
                    <a:lnTo>
                      <a:pt x="36" y="26"/>
                    </a:lnTo>
                    <a:lnTo>
                      <a:pt x="40" y="26"/>
                    </a:lnTo>
                    <a:lnTo>
                      <a:pt x="50" y="29"/>
                    </a:lnTo>
                    <a:lnTo>
                      <a:pt x="64" y="32"/>
                    </a:lnTo>
                    <a:lnTo>
                      <a:pt x="82" y="38"/>
                    </a:lnTo>
                    <a:lnTo>
                      <a:pt x="100" y="46"/>
                    </a:lnTo>
                    <a:lnTo>
                      <a:pt x="119" y="58"/>
                    </a:lnTo>
                    <a:lnTo>
                      <a:pt x="136" y="75"/>
                    </a:lnTo>
                    <a:lnTo>
                      <a:pt x="151" y="97"/>
                    </a:lnTo>
                    <a:lnTo>
                      <a:pt x="147" y="93"/>
                    </a:lnTo>
                    <a:lnTo>
                      <a:pt x="138" y="87"/>
                    </a:lnTo>
                    <a:lnTo>
                      <a:pt x="124" y="75"/>
                    </a:lnTo>
                    <a:lnTo>
                      <a:pt x="104" y="63"/>
                    </a:lnTo>
                    <a:lnTo>
                      <a:pt x="82" y="51"/>
                    </a:lnTo>
                    <a:lnTo>
                      <a:pt x="57" y="40"/>
                    </a:lnTo>
                    <a:lnTo>
                      <a:pt x="30" y="33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3" y="21"/>
                    </a:lnTo>
                    <a:lnTo>
                      <a:pt x="7" y="14"/>
                    </a:lnTo>
                    <a:lnTo>
                      <a:pt x="17" y="1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55" name="Freeform 30"/>
              <p:cNvSpPr>
                <a:spLocks/>
              </p:cNvSpPr>
              <p:nvPr/>
            </p:nvSpPr>
            <p:spPr bwMode="auto">
              <a:xfrm>
                <a:off x="3168" y="2751"/>
                <a:ext cx="66" cy="18"/>
              </a:xfrm>
              <a:custGeom>
                <a:avLst/>
                <a:gdLst>
                  <a:gd name="T0" fmla="*/ 66 w 198"/>
                  <a:gd name="T1" fmla="*/ 13 h 54"/>
                  <a:gd name="T2" fmla="*/ 66 w 198"/>
                  <a:gd name="T3" fmla="*/ 12 h 54"/>
                  <a:gd name="T4" fmla="*/ 65 w 198"/>
                  <a:gd name="T5" fmla="*/ 12 h 54"/>
                  <a:gd name="T6" fmla="*/ 64 w 198"/>
                  <a:gd name="T7" fmla="*/ 11 h 54"/>
                  <a:gd name="T8" fmla="*/ 62 w 198"/>
                  <a:gd name="T9" fmla="*/ 9 h 54"/>
                  <a:gd name="T10" fmla="*/ 60 w 198"/>
                  <a:gd name="T11" fmla="*/ 7 h 54"/>
                  <a:gd name="T12" fmla="*/ 57 w 198"/>
                  <a:gd name="T13" fmla="*/ 5 h 54"/>
                  <a:gd name="T14" fmla="*/ 54 w 198"/>
                  <a:gd name="T15" fmla="*/ 4 h 54"/>
                  <a:gd name="T16" fmla="*/ 50 w 198"/>
                  <a:gd name="T17" fmla="*/ 2 h 54"/>
                  <a:gd name="T18" fmla="*/ 46 w 198"/>
                  <a:gd name="T19" fmla="*/ 1 h 54"/>
                  <a:gd name="T20" fmla="*/ 41 w 198"/>
                  <a:gd name="T21" fmla="*/ 0 h 54"/>
                  <a:gd name="T22" fmla="*/ 35 w 198"/>
                  <a:gd name="T23" fmla="*/ 0 h 54"/>
                  <a:gd name="T24" fmla="*/ 30 w 198"/>
                  <a:gd name="T25" fmla="*/ 0 h 54"/>
                  <a:gd name="T26" fmla="*/ 23 w 198"/>
                  <a:gd name="T27" fmla="*/ 1 h 54"/>
                  <a:gd name="T28" fmla="*/ 16 w 198"/>
                  <a:gd name="T29" fmla="*/ 3 h 54"/>
                  <a:gd name="T30" fmla="*/ 8 w 198"/>
                  <a:gd name="T31" fmla="*/ 6 h 54"/>
                  <a:gd name="T32" fmla="*/ 0 w 198"/>
                  <a:gd name="T33" fmla="*/ 11 h 54"/>
                  <a:gd name="T34" fmla="*/ 1 w 198"/>
                  <a:gd name="T35" fmla="*/ 11 h 54"/>
                  <a:gd name="T36" fmla="*/ 2 w 198"/>
                  <a:gd name="T37" fmla="*/ 10 h 54"/>
                  <a:gd name="T38" fmla="*/ 4 w 198"/>
                  <a:gd name="T39" fmla="*/ 9 h 54"/>
                  <a:gd name="T40" fmla="*/ 7 w 198"/>
                  <a:gd name="T41" fmla="*/ 8 h 54"/>
                  <a:gd name="T42" fmla="*/ 11 w 198"/>
                  <a:gd name="T43" fmla="*/ 8 h 54"/>
                  <a:gd name="T44" fmla="*/ 15 w 198"/>
                  <a:gd name="T45" fmla="*/ 7 h 54"/>
                  <a:gd name="T46" fmla="*/ 19 w 198"/>
                  <a:gd name="T47" fmla="*/ 6 h 54"/>
                  <a:gd name="T48" fmla="*/ 24 w 198"/>
                  <a:gd name="T49" fmla="*/ 5 h 54"/>
                  <a:gd name="T50" fmla="*/ 30 w 198"/>
                  <a:gd name="T51" fmla="*/ 5 h 54"/>
                  <a:gd name="T52" fmla="*/ 35 w 198"/>
                  <a:gd name="T53" fmla="*/ 5 h 54"/>
                  <a:gd name="T54" fmla="*/ 40 w 198"/>
                  <a:gd name="T55" fmla="*/ 5 h 54"/>
                  <a:gd name="T56" fmla="*/ 45 w 198"/>
                  <a:gd name="T57" fmla="*/ 6 h 54"/>
                  <a:gd name="T58" fmla="*/ 50 w 198"/>
                  <a:gd name="T59" fmla="*/ 8 h 54"/>
                  <a:gd name="T60" fmla="*/ 55 w 198"/>
                  <a:gd name="T61" fmla="*/ 10 h 54"/>
                  <a:gd name="T62" fmla="*/ 59 w 198"/>
                  <a:gd name="T63" fmla="*/ 13 h 54"/>
                  <a:gd name="T64" fmla="*/ 63 w 198"/>
                  <a:gd name="T65" fmla="*/ 17 h 54"/>
                  <a:gd name="T66" fmla="*/ 66 w 198"/>
                  <a:gd name="T67" fmla="*/ 18 h 54"/>
                  <a:gd name="T68" fmla="*/ 66 w 198"/>
                  <a:gd name="T69" fmla="*/ 13 h 54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98"/>
                  <a:gd name="T106" fmla="*/ 0 h 54"/>
                  <a:gd name="T107" fmla="*/ 198 w 198"/>
                  <a:gd name="T108" fmla="*/ 54 h 54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98" h="54">
                    <a:moveTo>
                      <a:pt x="198" y="38"/>
                    </a:moveTo>
                    <a:lnTo>
                      <a:pt x="197" y="37"/>
                    </a:lnTo>
                    <a:lnTo>
                      <a:pt x="195" y="35"/>
                    </a:lnTo>
                    <a:lnTo>
                      <a:pt x="192" y="32"/>
                    </a:lnTo>
                    <a:lnTo>
                      <a:pt x="186" y="27"/>
                    </a:lnTo>
                    <a:lnTo>
                      <a:pt x="179" y="21"/>
                    </a:lnTo>
                    <a:lnTo>
                      <a:pt x="171" y="16"/>
                    </a:lnTo>
                    <a:lnTo>
                      <a:pt x="161" y="11"/>
                    </a:lnTo>
                    <a:lnTo>
                      <a:pt x="150" y="7"/>
                    </a:lnTo>
                    <a:lnTo>
                      <a:pt x="137" y="3"/>
                    </a:lnTo>
                    <a:lnTo>
                      <a:pt x="123" y="0"/>
                    </a:lnTo>
                    <a:lnTo>
                      <a:pt x="106" y="0"/>
                    </a:lnTo>
                    <a:lnTo>
                      <a:pt x="89" y="1"/>
                    </a:lnTo>
                    <a:lnTo>
                      <a:pt x="68" y="4"/>
                    </a:lnTo>
                    <a:lnTo>
                      <a:pt x="48" y="10"/>
                    </a:lnTo>
                    <a:lnTo>
                      <a:pt x="25" y="19"/>
                    </a:lnTo>
                    <a:lnTo>
                      <a:pt x="0" y="32"/>
                    </a:lnTo>
                    <a:lnTo>
                      <a:pt x="2" y="32"/>
                    </a:lnTo>
                    <a:lnTo>
                      <a:pt x="6" y="29"/>
                    </a:lnTo>
                    <a:lnTo>
                      <a:pt x="13" y="27"/>
                    </a:lnTo>
                    <a:lnTo>
                      <a:pt x="22" y="25"/>
                    </a:lnTo>
                    <a:lnTo>
                      <a:pt x="32" y="23"/>
                    </a:lnTo>
                    <a:lnTo>
                      <a:pt x="45" y="20"/>
                    </a:lnTo>
                    <a:lnTo>
                      <a:pt x="58" y="18"/>
                    </a:lnTo>
                    <a:lnTo>
                      <a:pt x="73" y="16"/>
                    </a:lnTo>
                    <a:lnTo>
                      <a:pt x="89" y="15"/>
                    </a:lnTo>
                    <a:lnTo>
                      <a:pt x="105" y="15"/>
                    </a:lnTo>
                    <a:lnTo>
                      <a:pt x="120" y="16"/>
                    </a:lnTo>
                    <a:lnTo>
                      <a:pt x="135" y="19"/>
                    </a:lnTo>
                    <a:lnTo>
                      <a:pt x="151" y="24"/>
                    </a:lnTo>
                    <a:lnTo>
                      <a:pt x="165" y="31"/>
                    </a:lnTo>
                    <a:lnTo>
                      <a:pt x="178" y="40"/>
                    </a:lnTo>
                    <a:lnTo>
                      <a:pt x="189" y="51"/>
                    </a:lnTo>
                    <a:lnTo>
                      <a:pt x="198" y="54"/>
                    </a:lnTo>
                    <a:lnTo>
                      <a:pt x="198" y="3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56" name="Freeform 31"/>
              <p:cNvSpPr>
                <a:spLocks/>
              </p:cNvSpPr>
              <p:nvPr/>
            </p:nvSpPr>
            <p:spPr bwMode="auto">
              <a:xfrm>
                <a:off x="3218" y="2777"/>
                <a:ext cx="26" cy="42"/>
              </a:xfrm>
              <a:custGeom>
                <a:avLst/>
                <a:gdLst>
                  <a:gd name="T0" fmla="*/ 20 w 77"/>
                  <a:gd name="T1" fmla="*/ 0 h 127"/>
                  <a:gd name="T2" fmla="*/ 19 w 77"/>
                  <a:gd name="T3" fmla="*/ 0 h 127"/>
                  <a:gd name="T4" fmla="*/ 17 w 77"/>
                  <a:gd name="T5" fmla="*/ 2 h 127"/>
                  <a:gd name="T6" fmla="*/ 13 w 77"/>
                  <a:gd name="T7" fmla="*/ 4 h 127"/>
                  <a:gd name="T8" fmla="*/ 9 w 77"/>
                  <a:gd name="T9" fmla="*/ 7 h 127"/>
                  <a:gd name="T10" fmla="*/ 6 w 77"/>
                  <a:gd name="T11" fmla="*/ 11 h 127"/>
                  <a:gd name="T12" fmla="*/ 5 w 77"/>
                  <a:gd name="T13" fmla="*/ 15 h 127"/>
                  <a:gd name="T14" fmla="*/ 5 w 77"/>
                  <a:gd name="T15" fmla="*/ 20 h 127"/>
                  <a:gd name="T16" fmla="*/ 8 w 77"/>
                  <a:gd name="T17" fmla="*/ 25 h 127"/>
                  <a:gd name="T18" fmla="*/ 12 w 77"/>
                  <a:gd name="T19" fmla="*/ 30 h 127"/>
                  <a:gd name="T20" fmla="*/ 16 w 77"/>
                  <a:gd name="T21" fmla="*/ 34 h 127"/>
                  <a:gd name="T22" fmla="*/ 19 w 77"/>
                  <a:gd name="T23" fmla="*/ 37 h 127"/>
                  <a:gd name="T24" fmla="*/ 22 w 77"/>
                  <a:gd name="T25" fmla="*/ 39 h 127"/>
                  <a:gd name="T26" fmla="*/ 24 w 77"/>
                  <a:gd name="T27" fmla="*/ 40 h 127"/>
                  <a:gd name="T28" fmla="*/ 25 w 77"/>
                  <a:gd name="T29" fmla="*/ 42 h 127"/>
                  <a:gd name="T30" fmla="*/ 26 w 77"/>
                  <a:gd name="T31" fmla="*/ 42 h 127"/>
                  <a:gd name="T32" fmla="*/ 26 w 77"/>
                  <a:gd name="T33" fmla="*/ 42 h 127"/>
                  <a:gd name="T34" fmla="*/ 25 w 77"/>
                  <a:gd name="T35" fmla="*/ 42 h 127"/>
                  <a:gd name="T36" fmla="*/ 24 w 77"/>
                  <a:gd name="T37" fmla="*/ 41 h 127"/>
                  <a:gd name="T38" fmla="*/ 21 w 77"/>
                  <a:gd name="T39" fmla="*/ 40 h 127"/>
                  <a:gd name="T40" fmla="*/ 18 w 77"/>
                  <a:gd name="T41" fmla="*/ 38 h 127"/>
                  <a:gd name="T42" fmla="*/ 14 w 77"/>
                  <a:gd name="T43" fmla="*/ 36 h 127"/>
                  <a:gd name="T44" fmla="*/ 10 w 77"/>
                  <a:gd name="T45" fmla="*/ 33 h 127"/>
                  <a:gd name="T46" fmla="*/ 6 w 77"/>
                  <a:gd name="T47" fmla="*/ 28 h 127"/>
                  <a:gd name="T48" fmla="*/ 3 w 77"/>
                  <a:gd name="T49" fmla="*/ 23 h 127"/>
                  <a:gd name="T50" fmla="*/ 2 w 77"/>
                  <a:gd name="T51" fmla="*/ 22 h 127"/>
                  <a:gd name="T52" fmla="*/ 1 w 77"/>
                  <a:gd name="T53" fmla="*/ 20 h 127"/>
                  <a:gd name="T54" fmla="*/ 0 w 77"/>
                  <a:gd name="T55" fmla="*/ 16 h 127"/>
                  <a:gd name="T56" fmla="*/ 0 w 77"/>
                  <a:gd name="T57" fmla="*/ 12 h 127"/>
                  <a:gd name="T58" fmla="*/ 1 w 77"/>
                  <a:gd name="T59" fmla="*/ 8 h 127"/>
                  <a:gd name="T60" fmla="*/ 5 w 77"/>
                  <a:gd name="T61" fmla="*/ 4 h 127"/>
                  <a:gd name="T62" fmla="*/ 11 w 77"/>
                  <a:gd name="T63" fmla="*/ 1 h 127"/>
                  <a:gd name="T64" fmla="*/ 20 w 77"/>
                  <a:gd name="T65" fmla="*/ 0 h 12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77"/>
                  <a:gd name="T100" fmla="*/ 0 h 127"/>
                  <a:gd name="T101" fmla="*/ 77 w 77"/>
                  <a:gd name="T102" fmla="*/ 127 h 127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77" h="127">
                    <a:moveTo>
                      <a:pt x="60" y="0"/>
                    </a:moveTo>
                    <a:lnTo>
                      <a:pt x="57" y="1"/>
                    </a:lnTo>
                    <a:lnTo>
                      <a:pt x="50" y="6"/>
                    </a:lnTo>
                    <a:lnTo>
                      <a:pt x="38" y="13"/>
                    </a:lnTo>
                    <a:lnTo>
                      <a:pt x="28" y="20"/>
                    </a:lnTo>
                    <a:lnTo>
                      <a:pt x="19" y="32"/>
                    </a:lnTo>
                    <a:lnTo>
                      <a:pt x="15" y="45"/>
                    </a:lnTo>
                    <a:lnTo>
                      <a:pt x="15" y="60"/>
                    </a:lnTo>
                    <a:lnTo>
                      <a:pt x="24" y="76"/>
                    </a:lnTo>
                    <a:lnTo>
                      <a:pt x="36" y="91"/>
                    </a:lnTo>
                    <a:lnTo>
                      <a:pt x="47" y="103"/>
                    </a:lnTo>
                    <a:lnTo>
                      <a:pt x="57" y="112"/>
                    </a:lnTo>
                    <a:lnTo>
                      <a:pt x="64" y="118"/>
                    </a:lnTo>
                    <a:lnTo>
                      <a:pt x="70" y="122"/>
                    </a:lnTo>
                    <a:lnTo>
                      <a:pt x="74" y="126"/>
                    </a:lnTo>
                    <a:lnTo>
                      <a:pt x="76" y="127"/>
                    </a:lnTo>
                    <a:lnTo>
                      <a:pt x="77" y="127"/>
                    </a:lnTo>
                    <a:lnTo>
                      <a:pt x="75" y="126"/>
                    </a:lnTo>
                    <a:lnTo>
                      <a:pt x="70" y="125"/>
                    </a:lnTo>
                    <a:lnTo>
                      <a:pt x="62" y="121"/>
                    </a:lnTo>
                    <a:lnTo>
                      <a:pt x="52" y="116"/>
                    </a:lnTo>
                    <a:lnTo>
                      <a:pt x="41" y="108"/>
                    </a:lnTo>
                    <a:lnTo>
                      <a:pt x="29" y="99"/>
                    </a:lnTo>
                    <a:lnTo>
                      <a:pt x="18" y="86"/>
                    </a:lnTo>
                    <a:lnTo>
                      <a:pt x="8" y="70"/>
                    </a:lnTo>
                    <a:lnTo>
                      <a:pt x="7" y="67"/>
                    </a:lnTo>
                    <a:lnTo>
                      <a:pt x="3" y="60"/>
                    </a:lnTo>
                    <a:lnTo>
                      <a:pt x="0" y="49"/>
                    </a:lnTo>
                    <a:lnTo>
                      <a:pt x="0" y="36"/>
                    </a:lnTo>
                    <a:lnTo>
                      <a:pt x="3" y="23"/>
                    </a:lnTo>
                    <a:lnTo>
                      <a:pt x="14" y="13"/>
                    </a:lnTo>
                    <a:lnTo>
                      <a:pt x="32" y="3"/>
                    </a:lnTo>
                    <a:lnTo>
                      <a:pt x="6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57" name="Freeform 32"/>
              <p:cNvSpPr>
                <a:spLocks/>
              </p:cNvSpPr>
              <p:nvPr/>
            </p:nvSpPr>
            <p:spPr bwMode="auto">
              <a:xfrm>
                <a:off x="3313" y="2808"/>
                <a:ext cx="33" cy="48"/>
              </a:xfrm>
              <a:custGeom>
                <a:avLst/>
                <a:gdLst>
                  <a:gd name="T0" fmla="*/ 30 w 99"/>
                  <a:gd name="T1" fmla="*/ 2 h 143"/>
                  <a:gd name="T2" fmla="*/ 31 w 99"/>
                  <a:gd name="T3" fmla="*/ 4 h 143"/>
                  <a:gd name="T4" fmla="*/ 31 w 99"/>
                  <a:gd name="T5" fmla="*/ 8 h 143"/>
                  <a:gd name="T6" fmla="*/ 33 w 99"/>
                  <a:gd name="T7" fmla="*/ 14 h 143"/>
                  <a:gd name="T8" fmla="*/ 33 w 99"/>
                  <a:gd name="T9" fmla="*/ 20 h 143"/>
                  <a:gd name="T10" fmla="*/ 33 w 99"/>
                  <a:gd name="T11" fmla="*/ 28 h 143"/>
                  <a:gd name="T12" fmla="*/ 31 w 99"/>
                  <a:gd name="T13" fmla="*/ 35 h 143"/>
                  <a:gd name="T14" fmla="*/ 27 w 99"/>
                  <a:gd name="T15" fmla="*/ 42 h 143"/>
                  <a:gd name="T16" fmla="*/ 21 w 99"/>
                  <a:gd name="T17" fmla="*/ 47 h 143"/>
                  <a:gd name="T18" fmla="*/ 23 w 99"/>
                  <a:gd name="T19" fmla="*/ 45 h 143"/>
                  <a:gd name="T20" fmla="*/ 26 w 99"/>
                  <a:gd name="T21" fmla="*/ 38 h 143"/>
                  <a:gd name="T22" fmla="*/ 28 w 99"/>
                  <a:gd name="T23" fmla="*/ 31 h 143"/>
                  <a:gd name="T24" fmla="*/ 28 w 99"/>
                  <a:gd name="T25" fmla="*/ 22 h 143"/>
                  <a:gd name="T26" fmla="*/ 28 w 99"/>
                  <a:gd name="T27" fmla="*/ 23 h 143"/>
                  <a:gd name="T28" fmla="*/ 27 w 99"/>
                  <a:gd name="T29" fmla="*/ 25 h 143"/>
                  <a:gd name="T30" fmla="*/ 26 w 99"/>
                  <a:gd name="T31" fmla="*/ 29 h 143"/>
                  <a:gd name="T32" fmla="*/ 23 w 99"/>
                  <a:gd name="T33" fmla="*/ 33 h 143"/>
                  <a:gd name="T34" fmla="*/ 19 w 99"/>
                  <a:gd name="T35" fmla="*/ 38 h 143"/>
                  <a:gd name="T36" fmla="*/ 14 w 99"/>
                  <a:gd name="T37" fmla="*/ 42 h 143"/>
                  <a:gd name="T38" fmla="*/ 8 w 99"/>
                  <a:gd name="T39" fmla="*/ 46 h 143"/>
                  <a:gd name="T40" fmla="*/ 0 w 99"/>
                  <a:gd name="T41" fmla="*/ 48 h 143"/>
                  <a:gd name="T42" fmla="*/ 1 w 99"/>
                  <a:gd name="T43" fmla="*/ 47 h 143"/>
                  <a:gd name="T44" fmla="*/ 4 w 99"/>
                  <a:gd name="T45" fmla="*/ 44 h 143"/>
                  <a:gd name="T46" fmla="*/ 8 w 99"/>
                  <a:gd name="T47" fmla="*/ 40 h 143"/>
                  <a:gd name="T48" fmla="*/ 13 w 99"/>
                  <a:gd name="T49" fmla="*/ 34 h 143"/>
                  <a:gd name="T50" fmla="*/ 17 w 99"/>
                  <a:gd name="T51" fmla="*/ 27 h 143"/>
                  <a:gd name="T52" fmla="*/ 21 w 99"/>
                  <a:gd name="T53" fmla="*/ 19 h 143"/>
                  <a:gd name="T54" fmla="*/ 23 w 99"/>
                  <a:gd name="T55" fmla="*/ 10 h 143"/>
                  <a:gd name="T56" fmla="*/ 23 w 99"/>
                  <a:gd name="T57" fmla="*/ 1 h 143"/>
                  <a:gd name="T58" fmla="*/ 24 w 99"/>
                  <a:gd name="T59" fmla="*/ 0 h 143"/>
                  <a:gd name="T60" fmla="*/ 26 w 99"/>
                  <a:gd name="T61" fmla="*/ 0 h 143"/>
                  <a:gd name="T62" fmla="*/ 28 w 99"/>
                  <a:gd name="T63" fmla="*/ 0 h 143"/>
                  <a:gd name="T64" fmla="*/ 30 w 99"/>
                  <a:gd name="T65" fmla="*/ 2 h 143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9"/>
                  <a:gd name="T100" fmla="*/ 0 h 143"/>
                  <a:gd name="T101" fmla="*/ 99 w 99"/>
                  <a:gd name="T102" fmla="*/ 143 h 143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9" h="143">
                    <a:moveTo>
                      <a:pt x="91" y="7"/>
                    </a:moveTo>
                    <a:lnTo>
                      <a:pt x="92" y="11"/>
                    </a:lnTo>
                    <a:lnTo>
                      <a:pt x="94" y="23"/>
                    </a:lnTo>
                    <a:lnTo>
                      <a:pt x="98" y="41"/>
                    </a:lnTo>
                    <a:lnTo>
                      <a:pt x="99" y="61"/>
                    </a:lnTo>
                    <a:lnTo>
                      <a:pt x="98" y="84"/>
                    </a:lnTo>
                    <a:lnTo>
                      <a:pt x="92" y="105"/>
                    </a:lnTo>
                    <a:lnTo>
                      <a:pt x="81" y="126"/>
                    </a:lnTo>
                    <a:lnTo>
                      <a:pt x="64" y="141"/>
                    </a:lnTo>
                    <a:lnTo>
                      <a:pt x="68" y="134"/>
                    </a:lnTo>
                    <a:lnTo>
                      <a:pt x="77" y="114"/>
                    </a:lnTo>
                    <a:lnTo>
                      <a:pt x="85" y="91"/>
                    </a:lnTo>
                    <a:lnTo>
                      <a:pt x="85" y="65"/>
                    </a:lnTo>
                    <a:lnTo>
                      <a:pt x="84" y="68"/>
                    </a:lnTo>
                    <a:lnTo>
                      <a:pt x="82" y="75"/>
                    </a:lnTo>
                    <a:lnTo>
                      <a:pt x="77" y="86"/>
                    </a:lnTo>
                    <a:lnTo>
                      <a:pt x="69" y="99"/>
                    </a:lnTo>
                    <a:lnTo>
                      <a:pt x="58" y="112"/>
                    </a:lnTo>
                    <a:lnTo>
                      <a:pt x="43" y="126"/>
                    </a:lnTo>
                    <a:lnTo>
                      <a:pt x="24" y="136"/>
                    </a:lnTo>
                    <a:lnTo>
                      <a:pt x="0" y="143"/>
                    </a:lnTo>
                    <a:lnTo>
                      <a:pt x="4" y="139"/>
                    </a:lnTo>
                    <a:lnTo>
                      <a:pt x="13" y="131"/>
                    </a:lnTo>
                    <a:lnTo>
                      <a:pt x="25" y="119"/>
                    </a:lnTo>
                    <a:lnTo>
                      <a:pt x="39" y="101"/>
                    </a:lnTo>
                    <a:lnTo>
                      <a:pt x="52" y="81"/>
                    </a:lnTo>
                    <a:lnTo>
                      <a:pt x="64" y="57"/>
                    </a:lnTo>
                    <a:lnTo>
                      <a:pt x="70" y="31"/>
                    </a:lnTo>
                    <a:lnTo>
                      <a:pt x="70" y="2"/>
                    </a:lnTo>
                    <a:lnTo>
                      <a:pt x="73" y="1"/>
                    </a:lnTo>
                    <a:lnTo>
                      <a:pt x="78" y="0"/>
                    </a:lnTo>
                    <a:lnTo>
                      <a:pt x="85" y="1"/>
                    </a:lnTo>
                    <a:lnTo>
                      <a:pt x="91" y="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58" name="Freeform 33"/>
              <p:cNvSpPr>
                <a:spLocks/>
              </p:cNvSpPr>
              <p:nvPr/>
            </p:nvSpPr>
            <p:spPr bwMode="auto">
              <a:xfrm>
                <a:off x="3276" y="3186"/>
                <a:ext cx="58" cy="67"/>
              </a:xfrm>
              <a:custGeom>
                <a:avLst/>
                <a:gdLst>
                  <a:gd name="T0" fmla="*/ 0 w 173"/>
                  <a:gd name="T1" fmla="*/ 9 h 203"/>
                  <a:gd name="T2" fmla="*/ 0 w 173"/>
                  <a:gd name="T3" fmla="*/ 13 h 203"/>
                  <a:gd name="T4" fmla="*/ 2 w 173"/>
                  <a:gd name="T5" fmla="*/ 23 h 203"/>
                  <a:gd name="T6" fmla="*/ 3 w 173"/>
                  <a:gd name="T7" fmla="*/ 34 h 203"/>
                  <a:gd name="T8" fmla="*/ 6 w 173"/>
                  <a:gd name="T9" fmla="*/ 41 h 203"/>
                  <a:gd name="T10" fmla="*/ 7 w 173"/>
                  <a:gd name="T11" fmla="*/ 43 h 203"/>
                  <a:gd name="T12" fmla="*/ 9 w 173"/>
                  <a:gd name="T13" fmla="*/ 47 h 203"/>
                  <a:gd name="T14" fmla="*/ 11 w 173"/>
                  <a:gd name="T15" fmla="*/ 51 h 203"/>
                  <a:gd name="T16" fmla="*/ 13 w 173"/>
                  <a:gd name="T17" fmla="*/ 55 h 203"/>
                  <a:gd name="T18" fmla="*/ 14 w 173"/>
                  <a:gd name="T19" fmla="*/ 59 h 203"/>
                  <a:gd name="T20" fmla="*/ 16 w 173"/>
                  <a:gd name="T21" fmla="*/ 63 h 203"/>
                  <a:gd name="T22" fmla="*/ 17 w 173"/>
                  <a:gd name="T23" fmla="*/ 65 h 203"/>
                  <a:gd name="T24" fmla="*/ 17 w 173"/>
                  <a:gd name="T25" fmla="*/ 66 h 203"/>
                  <a:gd name="T26" fmla="*/ 18 w 173"/>
                  <a:gd name="T27" fmla="*/ 66 h 203"/>
                  <a:gd name="T28" fmla="*/ 20 w 173"/>
                  <a:gd name="T29" fmla="*/ 66 h 203"/>
                  <a:gd name="T30" fmla="*/ 23 w 173"/>
                  <a:gd name="T31" fmla="*/ 67 h 203"/>
                  <a:gd name="T32" fmla="*/ 28 w 173"/>
                  <a:gd name="T33" fmla="*/ 67 h 203"/>
                  <a:gd name="T34" fmla="*/ 32 w 173"/>
                  <a:gd name="T35" fmla="*/ 67 h 203"/>
                  <a:gd name="T36" fmla="*/ 37 w 173"/>
                  <a:gd name="T37" fmla="*/ 66 h 203"/>
                  <a:gd name="T38" fmla="*/ 41 w 173"/>
                  <a:gd name="T39" fmla="*/ 63 h 203"/>
                  <a:gd name="T40" fmla="*/ 44 w 173"/>
                  <a:gd name="T41" fmla="*/ 60 h 203"/>
                  <a:gd name="T42" fmla="*/ 47 w 173"/>
                  <a:gd name="T43" fmla="*/ 57 h 203"/>
                  <a:gd name="T44" fmla="*/ 49 w 173"/>
                  <a:gd name="T45" fmla="*/ 52 h 203"/>
                  <a:gd name="T46" fmla="*/ 51 w 173"/>
                  <a:gd name="T47" fmla="*/ 49 h 203"/>
                  <a:gd name="T48" fmla="*/ 53 w 173"/>
                  <a:gd name="T49" fmla="*/ 45 h 203"/>
                  <a:gd name="T50" fmla="*/ 55 w 173"/>
                  <a:gd name="T51" fmla="*/ 42 h 203"/>
                  <a:gd name="T52" fmla="*/ 56 w 173"/>
                  <a:gd name="T53" fmla="*/ 39 h 203"/>
                  <a:gd name="T54" fmla="*/ 57 w 173"/>
                  <a:gd name="T55" fmla="*/ 38 h 203"/>
                  <a:gd name="T56" fmla="*/ 57 w 173"/>
                  <a:gd name="T57" fmla="*/ 37 h 203"/>
                  <a:gd name="T58" fmla="*/ 57 w 173"/>
                  <a:gd name="T59" fmla="*/ 32 h 203"/>
                  <a:gd name="T60" fmla="*/ 58 w 173"/>
                  <a:gd name="T61" fmla="*/ 22 h 203"/>
                  <a:gd name="T62" fmla="*/ 58 w 173"/>
                  <a:gd name="T63" fmla="*/ 10 h 203"/>
                  <a:gd name="T64" fmla="*/ 57 w 173"/>
                  <a:gd name="T65" fmla="*/ 2 h 203"/>
                  <a:gd name="T66" fmla="*/ 54 w 173"/>
                  <a:gd name="T67" fmla="*/ 0 h 203"/>
                  <a:gd name="T68" fmla="*/ 47 w 173"/>
                  <a:gd name="T69" fmla="*/ 0 h 203"/>
                  <a:gd name="T70" fmla="*/ 38 w 173"/>
                  <a:gd name="T71" fmla="*/ 1 h 203"/>
                  <a:gd name="T72" fmla="*/ 27 w 173"/>
                  <a:gd name="T73" fmla="*/ 3 h 203"/>
                  <a:gd name="T74" fmla="*/ 17 w 173"/>
                  <a:gd name="T75" fmla="*/ 5 h 203"/>
                  <a:gd name="T76" fmla="*/ 8 w 173"/>
                  <a:gd name="T77" fmla="*/ 7 h 203"/>
                  <a:gd name="T78" fmla="*/ 2 w 173"/>
                  <a:gd name="T79" fmla="*/ 8 h 203"/>
                  <a:gd name="T80" fmla="*/ 0 w 173"/>
                  <a:gd name="T81" fmla="*/ 9 h 203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73"/>
                  <a:gd name="T124" fmla="*/ 0 h 203"/>
                  <a:gd name="T125" fmla="*/ 173 w 173"/>
                  <a:gd name="T126" fmla="*/ 203 h 203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73" h="203">
                    <a:moveTo>
                      <a:pt x="0" y="27"/>
                    </a:moveTo>
                    <a:lnTo>
                      <a:pt x="1" y="40"/>
                    </a:lnTo>
                    <a:lnTo>
                      <a:pt x="6" y="71"/>
                    </a:lnTo>
                    <a:lnTo>
                      <a:pt x="10" y="104"/>
                    </a:lnTo>
                    <a:lnTo>
                      <a:pt x="17" y="124"/>
                    </a:lnTo>
                    <a:lnTo>
                      <a:pt x="21" y="131"/>
                    </a:lnTo>
                    <a:lnTo>
                      <a:pt x="26" y="141"/>
                    </a:lnTo>
                    <a:lnTo>
                      <a:pt x="32" y="154"/>
                    </a:lnTo>
                    <a:lnTo>
                      <a:pt x="38" y="167"/>
                    </a:lnTo>
                    <a:lnTo>
                      <a:pt x="42" y="180"/>
                    </a:lnTo>
                    <a:lnTo>
                      <a:pt x="47" y="190"/>
                    </a:lnTo>
                    <a:lnTo>
                      <a:pt x="50" y="198"/>
                    </a:lnTo>
                    <a:lnTo>
                      <a:pt x="51" y="200"/>
                    </a:lnTo>
                    <a:lnTo>
                      <a:pt x="53" y="200"/>
                    </a:lnTo>
                    <a:lnTo>
                      <a:pt x="60" y="201"/>
                    </a:lnTo>
                    <a:lnTo>
                      <a:pt x="70" y="202"/>
                    </a:lnTo>
                    <a:lnTo>
                      <a:pt x="83" y="203"/>
                    </a:lnTo>
                    <a:lnTo>
                      <a:pt x="96" y="202"/>
                    </a:lnTo>
                    <a:lnTo>
                      <a:pt x="110" y="199"/>
                    </a:lnTo>
                    <a:lnTo>
                      <a:pt x="121" y="192"/>
                    </a:lnTo>
                    <a:lnTo>
                      <a:pt x="131" y="183"/>
                    </a:lnTo>
                    <a:lnTo>
                      <a:pt x="139" y="172"/>
                    </a:lnTo>
                    <a:lnTo>
                      <a:pt x="146" y="159"/>
                    </a:lnTo>
                    <a:lnTo>
                      <a:pt x="153" y="148"/>
                    </a:lnTo>
                    <a:lnTo>
                      <a:pt x="159" y="137"/>
                    </a:lnTo>
                    <a:lnTo>
                      <a:pt x="163" y="126"/>
                    </a:lnTo>
                    <a:lnTo>
                      <a:pt x="167" y="119"/>
                    </a:lnTo>
                    <a:lnTo>
                      <a:pt x="169" y="114"/>
                    </a:lnTo>
                    <a:lnTo>
                      <a:pt x="170" y="112"/>
                    </a:lnTo>
                    <a:lnTo>
                      <a:pt x="171" y="98"/>
                    </a:lnTo>
                    <a:lnTo>
                      <a:pt x="173" y="66"/>
                    </a:lnTo>
                    <a:lnTo>
                      <a:pt x="173" y="31"/>
                    </a:lnTo>
                    <a:lnTo>
                      <a:pt x="170" y="5"/>
                    </a:lnTo>
                    <a:lnTo>
                      <a:pt x="161" y="0"/>
                    </a:lnTo>
                    <a:lnTo>
                      <a:pt x="141" y="0"/>
                    </a:lnTo>
                    <a:lnTo>
                      <a:pt x="112" y="3"/>
                    </a:lnTo>
                    <a:lnTo>
                      <a:pt x="82" y="8"/>
                    </a:lnTo>
                    <a:lnTo>
                      <a:pt x="52" y="14"/>
                    </a:lnTo>
                    <a:lnTo>
                      <a:pt x="25" y="20"/>
                    </a:lnTo>
                    <a:lnTo>
                      <a:pt x="7" y="25"/>
                    </a:lnTo>
                    <a:lnTo>
                      <a:pt x="0" y="2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59" name="Freeform 34"/>
              <p:cNvSpPr>
                <a:spLocks/>
              </p:cNvSpPr>
              <p:nvPr/>
            </p:nvSpPr>
            <p:spPr bwMode="auto">
              <a:xfrm>
                <a:off x="3243" y="3056"/>
                <a:ext cx="47" cy="54"/>
              </a:xfrm>
              <a:custGeom>
                <a:avLst/>
                <a:gdLst>
                  <a:gd name="T0" fmla="*/ 32 w 140"/>
                  <a:gd name="T1" fmla="*/ 0 h 162"/>
                  <a:gd name="T2" fmla="*/ 0 w 140"/>
                  <a:gd name="T3" fmla="*/ 31 h 162"/>
                  <a:gd name="T4" fmla="*/ 0 w 140"/>
                  <a:gd name="T5" fmla="*/ 32 h 162"/>
                  <a:gd name="T6" fmla="*/ 0 w 140"/>
                  <a:gd name="T7" fmla="*/ 33 h 162"/>
                  <a:gd name="T8" fmla="*/ 1 w 140"/>
                  <a:gd name="T9" fmla="*/ 35 h 162"/>
                  <a:gd name="T10" fmla="*/ 2 w 140"/>
                  <a:gd name="T11" fmla="*/ 37 h 162"/>
                  <a:gd name="T12" fmla="*/ 3 w 140"/>
                  <a:gd name="T13" fmla="*/ 39 h 162"/>
                  <a:gd name="T14" fmla="*/ 4 w 140"/>
                  <a:gd name="T15" fmla="*/ 42 h 162"/>
                  <a:gd name="T16" fmla="*/ 5 w 140"/>
                  <a:gd name="T17" fmla="*/ 44 h 162"/>
                  <a:gd name="T18" fmla="*/ 6 w 140"/>
                  <a:gd name="T19" fmla="*/ 46 h 162"/>
                  <a:gd name="T20" fmla="*/ 8 w 140"/>
                  <a:gd name="T21" fmla="*/ 48 h 162"/>
                  <a:gd name="T22" fmla="*/ 10 w 140"/>
                  <a:gd name="T23" fmla="*/ 51 h 162"/>
                  <a:gd name="T24" fmla="*/ 12 w 140"/>
                  <a:gd name="T25" fmla="*/ 52 h 162"/>
                  <a:gd name="T26" fmla="*/ 14 w 140"/>
                  <a:gd name="T27" fmla="*/ 54 h 162"/>
                  <a:gd name="T28" fmla="*/ 44 w 140"/>
                  <a:gd name="T29" fmla="*/ 37 h 162"/>
                  <a:gd name="T30" fmla="*/ 45 w 140"/>
                  <a:gd name="T31" fmla="*/ 35 h 162"/>
                  <a:gd name="T32" fmla="*/ 46 w 140"/>
                  <a:gd name="T33" fmla="*/ 32 h 162"/>
                  <a:gd name="T34" fmla="*/ 47 w 140"/>
                  <a:gd name="T35" fmla="*/ 26 h 162"/>
                  <a:gd name="T36" fmla="*/ 47 w 140"/>
                  <a:gd name="T37" fmla="*/ 20 h 162"/>
                  <a:gd name="T38" fmla="*/ 46 w 140"/>
                  <a:gd name="T39" fmla="*/ 14 h 162"/>
                  <a:gd name="T40" fmla="*/ 44 w 140"/>
                  <a:gd name="T41" fmla="*/ 8 h 162"/>
                  <a:gd name="T42" fmla="*/ 39 w 140"/>
                  <a:gd name="T43" fmla="*/ 3 h 162"/>
                  <a:gd name="T44" fmla="*/ 32 w 140"/>
                  <a:gd name="T45" fmla="*/ 0 h 162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140"/>
                  <a:gd name="T70" fmla="*/ 0 h 162"/>
                  <a:gd name="T71" fmla="*/ 140 w 140"/>
                  <a:gd name="T72" fmla="*/ 162 h 162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140" h="162">
                    <a:moveTo>
                      <a:pt x="94" y="0"/>
                    </a:moveTo>
                    <a:lnTo>
                      <a:pt x="0" y="94"/>
                    </a:lnTo>
                    <a:lnTo>
                      <a:pt x="0" y="95"/>
                    </a:lnTo>
                    <a:lnTo>
                      <a:pt x="1" y="99"/>
                    </a:lnTo>
                    <a:lnTo>
                      <a:pt x="3" y="104"/>
                    </a:lnTo>
                    <a:lnTo>
                      <a:pt x="5" y="112"/>
                    </a:lnTo>
                    <a:lnTo>
                      <a:pt x="8" y="118"/>
                    </a:lnTo>
                    <a:lnTo>
                      <a:pt x="11" y="125"/>
                    </a:lnTo>
                    <a:lnTo>
                      <a:pt x="16" y="131"/>
                    </a:lnTo>
                    <a:lnTo>
                      <a:pt x="19" y="138"/>
                    </a:lnTo>
                    <a:lnTo>
                      <a:pt x="25" y="145"/>
                    </a:lnTo>
                    <a:lnTo>
                      <a:pt x="30" y="152"/>
                    </a:lnTo>
                    <a:lnTo>
                      <a:pt x="36" y="157"/>
                    </a:lnTo>
                    <a:lnTo>
                      <a:pt x="43" y="162"/>
                    </a:lnTo>
                    <a:lnTo>
                      <a:pt x="132" y="111"/>
                    </a:lnTo>
                    <a:lnTo>
                      <a:pt x="133" y="106"/>
                    </a:lnTo>
                    <a:lnTo>
                      <a:pt x="137" y="95"/>
                    </a:lnTo>
                    <a:lnTo>
                      <a:pt x="139" y="79"/>
                    </a:lnTo>
                    <a:lnTo>
                      <a:pt x="140" y="60"/>
                    </a:lnTo>
                    <a:lnTo>
                      <a:pt x="138" y="41"/>
                    </a:lnTo>
                    <a:lnTo>
                      <a:pt x="130" y="23"/>
                    </a:lnTo>
                    <a:lnTo>
                      <a:pt x="116" y="8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60" name="Freeform 35"/>
              <p:cNvSpPr>
                <a:spLocks/>
              </p:cNvSpPr>
              <p:nvPr/>
            </p:nvSpPr>
            <p:spPr bwMode="auto">
              <a:xfrm>
                <a:off x="3295" y="3074"/>
                <a:ext cx="46" cy="54"/>
              </a:xfrm>
              <a:custGeom>
                <a:avLst/>
                <a:gdLst>
                  <a:gd name="T0" fmla="*/ 30 w 139"/>
                  <a:gd name="T1" fmla="*/ 0 h 161"/>
                  <a:gd name="T2" fmla="*/ 0 w 139"/>
                  <a:gd name="T3" fmla="*/ 31 h 161"/>
                  <a:gd name="T4" fmla="*/ 0 w 139"/>
                  <a:gd name="T5" fmla="*/ 32 h 161"/>
                  <a:gd name="T6" fmla="*/ 0 w 139"/>
                  <a:gd name="T7" fmla="*/ 33 h 161"/>
                  <a:gd name="T8" fmla="*/ 1 w 139"/>
                  <a:gd name="T9" fmla="*/ 35 h 161"/>
                  <a:gd name="T10" fmla="*/ 2 w 139"/>
                  <a:gd name="T11" fmla="*/ 37 h 161"/>
                  <a:gd name="T12" fmla="*/ 3 w 139"/>
                  <a:gd name="T13" fmla="*/ 40 h 161"/>
                  <a:gd name="T14" fmla="*/ 4 w 139"/>
                  <a:gd name="T15" fmla="*/ 42 h 161"/>
                  <a:gd name="T16" fmla="*/ 5 w 139"/>
                  <a:gd name="T17" fmla="*/ 44 h 161"/>
                  <a:gd name="T18" fmla="*/ 6 w 139"/>
                  <a:gd name="T19" fmla="*/ 47 h 161"/>
                  <a:gd name="T20" fmla="*/ 8 w 139"/>
                  <a:gd name="T21" fmla="*/ 49 h 161"/>
                  <a:gd name="T22" fmla="*/ 10 w 139"/>
                  <a:gd name="T23" fmla="*/ 51 h 161"/>
                  <a:gd name="T24" fmla="*/ 12 w 139"/>
                  <a:gd name="T25" fmla="*/ 53 h 161"/>
                  <a:gd name="T26" fmla="*/ 14 w 139"/>
                  <a:gd name="T27" fmla="*/ 54 h 161"/>
                  <a:gd name="T28" fmla="*/ 43 w 139"/>
                  <a:gd name="T29" fmla="*/ 37 h 161"/>
                  <a:gd name="T30" fmla="*/ 44 w 139"/>
                  <a:gd name="T31" fmla="*/ 36 h 161"/>
                  <a:gd name="T32" fmla="*/ 45 w 139"/>
                  <a:gd name="T33" fmla="*/ 32 h 161"/>
                  <a:gd name="T34" fmla="*/ 46 w 139"/>
                  <a:gd name="T35" fmla="*/ 26 h 161"/>
                  <a:gd name="T36" fmla="*/ 46 w 139"/>
                  <a:gd name="T37" fmla="*/ 20 h 161"/>
                  <a:gd name="T38" fmla="*/ 45 w 139"/>
                  <a:gd name="T39" fmla="*/ 14 h 161"/>
                  <a:gd name="T40" fmla="*/ 43 w 139"/>
                  <a:gd name="T41" fmla="*/ 8 h 161"/>
                  <a:gd name="T42" fmla="*/ 38 w 139"/>
                  <a:gd name="T43" fmla="*/ 3 h 161"/>
                  <a:gd name="T44" fmla="*/ 30 w 139"/>
                  <a:gd name="T45" fmla="*/ 0 h 161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139"/>
                  <a:gd name="T70" fmla="*/ 0 h 161"/>
                  <a:gd name="T71" fmla="*/ 139 w 139"/>
                  <a:gd name="T72" fmla="*/ 161 h 161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139" h="161">
                    <a:moveTo>
                      <a:pt x="92" y="0"/>
                    </a:moveTo>
                    <a:lnTo>
                      <a:pt x="0" y="93"/>
                    </a:lnTo>
                    <a:lnTo>
                      <a:pt x="0" y="94"/>
                    </a:lnTo>
                    <a:lnTo>
                      <a:pt x="1" y="99"/>
                    </a:lnTo>
                    <a:lnTo>
                      <a:pt x="3" y="105"/>
                    </a:lnTo>
                    <a:lnTo>
                      <a:pt x="5" y="111"/>
                    </a:lnTo>
                    <a:lnTo>
                      <a:pt x="8" y="118"/>
                    </a:lnTo>
                    <a:lnTo>
                      <a:pt x="11" y="125"/>
                    </a:lnTo>
                    <a:lnTo>
                      <a:pt x="16" y="132"/>
                    </a:lnTo>
                    <a:lnTo>
                      <a:pt x="19" y="139"/>
                    </a:lnTo>
                    <a:lnTo>
                      <a:pt x="23" y="145"/>
                    </a:lnTo>
                    <a:lnTo>
                      <a:pt x="29" y="151"/>
                    </a:lnTo>
                    <a:lnTo>
                      <a:pt x="35" y="157"/>
                    </a:lnTo>
                    <a:lnTo>
                      <a:pt x="42" y="161"/>
                    </a:lnTo>
                    <a:lnTo>
                      <a:pt x="131" y="110"/>
                    </a:lnTo>
                    <a:lnTo>
                      <a:pt x="132" y="106"/>
                    </a:lnTo>
                    <a:lnTo>
                      <a:pt x="135" y="94"/>
                    </a:lnTo>
                    <a:lnTo>
                      <a:pt x="138" y="79"/>
                    </a:lnTo>
                    <a:lnTo>
                      <a:pt x="139" y="60"/>
                    </a:lnTo>
                    <a:lnTo>
                      <a:pt x="137" y="41"/>
                    </a:lnTo>
                    <a:lnTo>
                      <a:pt x="129" y="23"/>
                    </a:lnTo>
                    <a:lnTo>
                      <a:pt x="115" y="8"/>
                    </a:lnTo>
                    <a:lnTo>
                      <a:pt x="9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61" name="Freeform 36"/>
              <p:cNvSpPr>
                <a:spLocks/>
              </p:cNvSpPr>
              <p:nvPr/>
            </p:nvSpPr>
            <p:spPr bwMode="auto">
              <a:xfrm>
                <a:off x="3149" y="3091"/>
                <a:ext cx="109" cy="75"/>
              </a:xfrm>
              <a:custGeom>
                <a:avLst/>
                <a:gdLst>
                  <a:gd name="T0" fmla="*/ 99 w 325"/>
                  <a:gd name="T1" fmla="*/ 1 h 226"/>
                  <a:gd name="T2" fmla="*/ 96 w 325"/>
                  <a:gd name="T3" fmla="*/ 5 h 226"/>
                  <a:gd name="T4" fmla="*/ 89 w 325"/>
                  <a:gd name="T5" fmla="*/ 10 h 226"/>
                  <a:gd name="T6" fmla="*/ 82 w 325"/>
                  <a:gd name="T7" fmla="*/ 14 h 226"/>
                  <a:gd name="T8" fmla="*/ 75 w 325"/>
                  <a:gd name="T9" fmla="*/ 17 h 226"/>
                  <a:gd name="T10" fmla="*/ 68 w 325"/>
                  <a:gd name="T11" fmla="*/ 21 h 226"/>
                  <a:gd name="T12" fmla="*/ 61 w 325"/>
                  <a:gd name="T13" fmla="*/ 27 h 226"/>
                  <a:gd name="T14" fmla="*/ 55 w 325"/>
                  <a:gd name="T15" fmla="*/ 34 h 226"/>
                  <a:gd name="T16" fmla="*/ 51 w 325"/>
                  <a:gd name="T17" fmla="*/ 39 h 226"/>
                  <a:gd name="T18" fmla="*/ 41 w 325"/>
                  <a:gd name="T19" fmla="*/ 47 h 226"/>
                  <a:gd name="T20" fmla="*/ 31 w 325"/>
                  <a:gd name="T21" fmla="*/ 55 h 226"/>
                  <a:gd name="T22" fmla="*/ 23 w 325"/>
                  <a:gd name="T23" fmla="*/ 60 h 226"/>
                  <a:gd name="T24" fmla="*/ 22 w 325"/>
                  <a:gd name="T25" fmla="*/ 60 h 226"/>
                  <a:gd name="T26" fmla="*/ 21 w 325"/>
                  <a:gd name="T27" fmla="*/ 58 h 226"/>
                  <a:gd name="T28" fmla="*/ 18 w 325"/>
                  <a:gd name="T29" fmla="*/ 56 h 226"/>
                  <a:gd name="T30" fmla="*/ 14 w 325"/>
                  <a:gd name="T31" fmla="*/ 55 h 226"/>
                  <a:gd name="T32" fmla="*/ 5 w 325"/>
                  <a:gd name="T33" fmla="*/ 58 h 226"/>
                  <a:gd name="T34" fmla="*/ 0 w 325"/>
                  <a:gd name="T35" fmla="*/ 66 h 226"/>
                  <a:gd name="T36" fmla="*/ 0 w 325"/>
                  <a:gd name="T37" fmla="*/ 69 h 226"/>
                  <a:gd name="T38" fmla="*/ 1 w 325"/>
                  <a:gd name="T39" fmla="*/ 73 h 226"/>
                  <a:gd name="T40" fmla="*/ 8 w 325"/>
                  <a:gd name="T41" fmla="*/ 73 h 226"/>
                  <a:gd name="T42" fmla="*/ 12 w 325"/>
                  <a:gd name="T43" fmla="*/ 73 h 226"/>
                  <a:gd name="T44" fmla="*/ 15 w 325"/>
                  <a:gd name="T45" fmla="*/ 74 h 226"/>
                  <a:gd name="T46" fmla="*/ 17 w 325"/>
                  <a:gd name="T47" fmla="*/ 75 h 226"/>
                  <a:gd name="T48" fmla="*/ 25 w 325"/>
                  <a:gd name="T49" fmla="*/ 73 h 226"/>
                  <a:gd name="T50" fmla="*/ 63 w 325"/>
                  <a:gd name="T51" fmla="*/ 47 h 226"/>
                  <a:gd name="T52" fmla="*/ 67 w 325"/>
                  <a:gd name="T53" fmla="*/ 45 h 226"/>
                  <a:gd name="T54" fmla="*/ 76 w 325"/>
                  <a:gd name="T55" fmla="*/ 40 h 226"/>
                  <a:gd name="T56" fmla="*/ 86 w 325"/>
                  <a:gd name="T57" fmla="*/ 34 h 226"/>
                  <a:gd name="T58" fmla="*/ 93 w 325"/>
                  <a:gd name="T59" fmla="*/ 27 h 226"/>
                  <a:gd name="T60" fmla="*/ 94 w 325"/>
                  <a:gd name="T61" fmla="*/ 25 h 226"/>
                  <a:gd name="T62" fmla="*/ 98 w 325"/>
                  <a:gd name="T63" fmla="*/ 19 h 226"/>
                  <a:gd name="T64" fmla="*/ 103 w 325"/>
                  <a:gd name="T65" fmla="*/ 13 h 226"/>
                  <a:gd name="T66" fmla="*/ 109 w 325"/>
                  <a:gd name="T67" fmla="*/ 8 h 22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325"/>
                  <a:gd name="T103" fmla="*/ 0 h 226"/>
                  <a:gd name="T104" fmla="*/ 325 w 325"/>
                  <a:gd name="T105" fmla="*/ 226 h 22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325" h="226">
                    <a:moveTo>
                      <a:pt x="299" y="0"/>
                    </a:moveTo>
                    <a:lnTo>
                      <a:pt x="296" y="3"/>
                    </a:lnTo>
                    <a:lnTo>
                      <a:pt x="292" y="7"/>
                    </a:lnTo>
                    <a:lnTo>
                      <a:pt x="285" y="14"/>
                    </a:lnTo>
                    <a:lnTo>
                      <a:pt x="276" y="22"/>
                    </a:lnTo>
                    <a:lnTo>
                      <a:pt x="266" y="30"/>
                    </a:lnTo>
                    <a:lnTo>
                      <a:pt x="256" y="38"/>
                    </a:lnTo>
                    <a:lnTo>
                      <a:pt x="244" y="43"/>
                    </a:lnTo>
                    <a:lnTo>
                      <a:pt x="234" y="47"/>
                    </a:lnTo>
                    <a:lnTo>
                      <a:pt x="224" y="50"/>
                    </a:lnTo>
                    <a:lnTo>
                      <a:pt x="214" y="56"/>
                    </a:lnTo>
                    <a:lnTo>
                      <a:pt x="203" y="64"/>
                    </a:lnTo>
                    <a:lnTo>
                      <a:pt x="191" y="73"/>
                    </a:lnTo>
                    <a:lnTo>
                      <a:pt x="181" y="82"/>
                    </a:lnTo>
                    <a:lnTo>
                      <a:pt x="172" y="92"/>
                    </a:lnTo>
                    <a:lnTo>
                      <a:pt x="164" y="102"/>
                    </a:lnTo>
                    <a:lnTo>
                      <a:pt x="158" y="110"/>
                    </a:lnTo>
                    <a:lnTo>
                      <a:pt x="151" y="119"/>
                    </a:lnTo>
                    <a:lnTo>
                      <a:pt x="138" y="131"/>
                    </a:lnTo>
                    <a:lnTo>
                      <a:pt x="123" y="143"/>
                    </a:lnTo>
                    <a:lnTo>
                      <a:pt x="107" y="154"/>
                    </a:lnTo>
                    <a:lnTo>
                      <a:pt x="92" y="166"/>
                    </a:lnTo>
                    <a:lnTo>
                      <a:pt x="78" y="175"/>
                    </a:lnTo>
                    <a:lnTo>
                      <a:pt x="69" y="181"/>
                    </a:lnTo>
                    <a:lnTo>
                      <a:pt x="66" y="183"/>
                    </a:lnTo>
                    <a:lnTo>
                      <a:pt x="66" y="182"/>
                    </a:lnTo>
                    <a:lnTo>
                      <a:pt x="64" y="179"/>
                    </a:lnTo>
                    <a:lnTo>
                      <a:pt x="62" y="176"/>
                    </a:lnTo>
                    <a:lnTo>
                      <a:pt x="60" y="173"/>
                    </a:lnTo>
                    <a:lnTo>
                      <a:pt x="55" y="169"/>
                    </a:lnTo>
                    <a:lnTo>
                      <a:pt x="50" y="167"/>
                    </a:lnTo>
                    <a:lnTo>
                      <a:pt x="42" y="165"/>
                    </a:lnTo>
                    <a:lnTo>
                      <a:pt x="32" y="166"/>
                    </a:lnTo>
                    <a:lnTo>
                      <a:pt x="14" y="174"/>
                    </a:lnTo>
                    <a:lnTo>
                      <a:pt x="5" y="186"/>
                    </a:lnTo>
                    <a:lnTo>
                      <a:pt x="1" y="199"/>
                    </a:lnTo>
                    <a:lnTo>
                      <a:pt x="1" y="204"/>
                    </a:lnTo>
                    <a:lnTo>
                      <a:pt x="0" y="208"/>
                    </a:lnTo>
                    <a:lnTo>
                      <a:pt x="0" y="214"/>
                    </a:lnTo>
                    <a:lnTo>
                      <a:pt x="3" y="220"/>
                    </a:lnTo>
                    <a:lnTo>
                      <a:pt x="15" y="221"/>
                    </a:lnTo>
                    <a:lnTo>
                      <a:pt x="23" y="220"/>
                    </a:lnTo>
                    <a:lnTo>
                      <a:pt x="29" y="220"/>
                    </a:lnTo>
                    <a:lnTo>
                      <a:pt x="36" y="221"/>
                    </a:lnTo>
                    <a:lnTo>
                      <a:pt x="42" y="221"/>
                    </a:lnTo>
                    <a:lnTo>
                      <a:pt x="46" y="224"/>
                    </a:lnTo>
                    <a:lnTo>
                      <a:pt x="50" y="225"/>
                    </a:lnTo>
                    <a:lnTo>
                      <a:pt x="52" y="226"/>
                    </a:lnTo>
                    <a:lnTo>
                      <a:pt x="53" y="226"/>
                    </a:lnTo>
                    <a:lnTo>
                      <a:pt x="74" y="221"/>
                    </a:lnTo>
                    <a:lnTo>
                      <a:pt x="104" y="195"/>
                    </a:lnTo>
                    <a:lnTo>
                      <a:pt x="188" y="141"/>
                    </a:lnTo>
                    <a:lnTo>
                      <a:pt x="191" y="140"/>
                    </a:lnTo>
                    <a:lnTo>
                      <a:pt x="199" y="135"/>
                    </a:lnTo>
                    <a:lnTo>
                      <a:pt x="212" y="130"/>
                    </a:lnTo>
                    <a:lnTo>
                      <a:pt x="226" y="122"/>
                    </a:lnTo>
                    <a:lnTo>
                      <a:pt x="241" y="113"/>
                    </a:lnTo>
                    <a:lnTo>
                      <a:pt x="256" y="102"/>
                    </a:lnTo>
                    <a:lnTo>
                      <a:pt x="268" y="92"/>
                    </a:lnTo>
                    <a:lnTo>
                      <a:pt x="277" y="81"/>
                    </a:lnTo>
                    <a:lnTo>
                      <a:pt x="278" y="79"/>
                    </a:lnTo>
                    <a:lnTo>
                      <a:pt x="281" y="74"/>
                    </a:lnTo>
                    <a:lnTo>
                      <a:pt x="285" y="67"/>
                    </a:lnTo>
                    <a:lnTo>
                      <a:pt x="291" y="58"/>
                    </a:lnTo>
                    <a:lnTo>
                      <a:pt x="299" y="49"/>
                    </a:lnTo>
                    <a:lnTo>
                      <a:pt x="307" y="40"/>
                    </a:lnTo>
                    <a:lnTo>
                      <a:pt x="316" y="32"/>
                    </a:lnTo>
                    <a:lnTo>
                      <a:pt x="325" y="25"/>
                    </a:lnTo>
                    <a:lnTo>
                      <a:pt x="299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62" name="Freeform 37"/>
              <p:cNvSpPr>
                <a:spLocks/>
              </p:cNvSpPr>
              <p:nvPr/>
            </p:nvSpPr>
            <p:spPr bwMode="auto">
              <a:xfrm>
                <a:off x="3028" y="3151"/>
                <a:ext cx="198" cy="205"/>
              </a:xfrm>
              <a:custGeom>
                <a:avLst/>
                <a:gdLst>
                  <a:gd name="T0" fmla="*/ 126 w 595"/>
                  <a:gd name="T1" fmla="*/ 0 h 613"/>
                  <a:gd name="T2" fmla="*/ 122 w 595"/>
                  <a:gd name="T3" fmla="*/ 1 h 613"/>
                  <a:gd name="T4" fmla="*/ 118 w 595"/>
                  <a:gd name="T5" fmla="*/ 3 h 613"/>
                  <a:gd name="T6" fmla="*/ 113 w 595"/>
                  <a:gd name="T7" fmla="*/ 7 h 613"/>
                  <a:gd name="T8" fmla="*/ 109 w 595"/>
                  <a:gd name="T9" fmla="*/ 11 h 613"/>
                  <a:gd name="T10" fmla="*/ 100 w 595"/>
                  <a:gd name="T11" fmla="*/ 26 h 613"/>
                  <a:gd name="T12" fmla="*/ 85 w 595"/>
                  <a:gd name="T13" fmla="*/ 50 h 613"/>
                  <a:gd name="T14" fmla="*/ 66 w 595"/>
                  <a:gd name="T15" fmla="*/ 81 h 613"/>
                  <a:gd name="T16" fmla="*/ 45 w 595"/>
                  <a:gd name="T17" fmla="*/ 113 h 613"/>
                  <a:gd name="T18" fmla="*/ 26 w 595"/>
                  <a:gd name="T19" fmla="*/ 143 h 613"/>
                  <a:gd name="T20" fmla="*/ 10 w 595"/>
                  <a:gd name="T21" fmla="*/ 168 h 613"/>
                  <a:gd name="T22" fmla="*/ 1 w 595"/>
                  <a:gd name="T23" fmla="*/ 182 h 613"/>
                  <a:gd name="T24" fmla="*/ 8 w 595"/>
                  <a:gd name="T25" fmla="*/ 189 h 613"/>
                  <a:gd name="T26" fmla="*/ 120 w 595"/>
                  <a:gd name="T27" fmla="*/ 13 h 613"/>
                  <a:gd name="T28" fmla="*/ 126 w 595"/>
                  <a:gd name="T29" fmla="*/ 10 h 613"/>
                  <a:gd name="T30" fmla="*/ 130 w 595"/>
                  <a:gd name="T31" fmla="*/ 10 h 613"/>
                  <a:gd name="T32" fmla="*/ 146 w 595"/>
                  <a:gd name="T33" fmla="*/ 14 h 613"/>
                  <a:gd name="T34" fmla="*/ 167 w 595"/>
                  <a:gd name="T35" fmla="*/ 19 h 613"/>
                  <a:gd name="T36" fmla="*/ 182 w 595"/>
                  <a:gd name="T37" fmla="*/ 22 h 613"/>
                  <a:gd name="T38" fmla="*/ 184 w 595"/>
                  <a:gd name="T39" fmla="*/ 22 h 613"/>
                  <a:gd name="T40" fmla="*/ 187 w 595"/>
                  <a:gd name="T41" fmla="*/ 24 h 613"/>
                  <a:gd name="T42" fmla="*/ 188 w 595"/>
                  <a:gd name="T43" fmla="*/ 26 h 613"/>
                  <a:gd name="T44" fmla="*/ 188 w 595"/>
                  <a:gd name="T45" fmla="*/ 27 h 613"/>
                  <a:gd name="T46" fmla="*/ 188 w 595"/>
                  <a:gd name="T47" fmla="*/ 30 h 613"/>
                  <a:gd name="T48" fmla="*/ 184 w 595"/>
                  <a:gd name="T49" fmla="*/ 38 h 613"/>
                  <a:gd name="T50" fmla="*/ 177 w 595"/>
                  <a:gd name="T51" fmla="*/ 46 h 613"/>
                  <a:gd name="T52" fmla="*/ 168 w 595"/>
                  <a:gd name="T53" fmla="*/ 59 h 613"/>
                  <a:gd name="T54" fmla="*/ 152 w 595"/>
                  <a:gd name="T55" fmla="*/ 81 h 613"/>
                  <a:gd name="T56" fmla="*/ 132 w 595"/>
                  <a:gd name="T57" fmla="*/ 107 h 613"/>
                  <a:gd name="T58" fmla="*/ 110 w 595"/>
                  <a:gd name="T59" fmla="*/ 136 h 613"/>
                  <a:gd name="T60" fmla="*/ 91 w 595"/>
                  <a:gd name="T61" fmla="*/ 164 h 613"/>
                  <a:gd name="T62" fmla="*/ 75 w 595"/>
                  <a:gd name="T63" fmla="*/ 185 h 613"/>
                  <a:gd name="T64" fmla="*/ 65 w 595"/>
                  <a:gd name="T65" fmla="*/ 198 h 613"/>
                  <a:gd name="T66" fmla="*/ 72 w 595"/>
                  <a:gd name="T67" fmla="*/ 205 h 613"/>
                  <a:gd name="T68" fmla="*/ 190 w 595"/>
                  <a:gd name="T69" fmla="*/ 46 h 613"/>
                  <a:gd name="T70" fmla="*/ 195 w 595"/>
                  <a:gd name="T71" fmla="*/ 39 h 613"/>
                  <a:gd name="T72" fmla="*/ 198 w 595"/>
                  <a:gd name="T73" fmla="*/ 32 h 613"/>
                  <a:gd name="T74" fmla="*/ 198 w 595"/>
                  <a:gd name="T75" fmla="*/ 26 h 613"/>
                  <a:gd name="T76" fmla="*/ 195 w 595"/>
                  <a:gd name="T77" fmla="*/ 19 h 613"/>
                  <a:gd name="T78" fmla="*/ 189 w 595"/>
                  <a:gd name="T79" fmla="*/ 14 h 613"/>
                  <a:gd name="T80" fmla="*/ 127 w 595"/>
                  <a:gd name="T81" fmla="*/ 0 h 613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595"/>
                  <a:gd name="T124" fmla="*/ 0 h 613"/>
                  <a:gd name="T125" fmla="*/ 595 w 595"/>
                  <a:gd name="T126" fmla="*/ 613 h 613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595" h="613">
                    <a:moveTo>
                      <a:pt x="380" y="1"/>
                    </a:moveTo>
                    <a:lnTo>
                      <a:pt x="378" y="1"/>
                    </a:lnTo>
                    <a:lnTo>
                      <a:pt x="373" y="2"/>
                    </a:lnTo>
                    <a:lnTo>
                      <a:pt x="367" y="4"/>
                    </a:lnTo>
                    <a:lnTo>
                      <a:pt x="361" y="6"/>
                    </a:lnTo>
                    <a:lnTo>
                      <a:pt x="354" y="10"/>
                    </a:lnTo>
                    <a:lnTo>
                      <a:pt x="346" y="14"/>
                    </a:lnTo>
                    <a:lnTo>
                      <a:pt x="339" y="21"/>
                    </a:lnTo>
                    <a:lnTo>
                      <a:pt x="332" y="28"/>
                    </a:lnTo>
                    <a:lnTo>
                      <a:pt x="329" y="33"/>
                    </a:lnTo>
                    <a:lnTo>
                      <a:pt x="318" y="50"/>
                    </a:lnTo>
                    <a:lnTo>
                      <a:pt x="302" y="77"/>
                    </a:lnTo>
                    <a:lnTo>
                      <a:pt x="280" y="109"/>
                    </a:lnTo>
                    <a:lnTo>
                      <a:pt x="255" y="149"/>
                    </a:lnTo>
                    <a:lnTo>
                      <a:pt x="227" y="193"/>
                    </a:lnTo>
                    <a:lnTo>
                      <a:pt x="197" y="241"/>
                    </a:lnTo>
                    <a:lnTo>
                      <a:pt x="166" y="288"/>
                    </a:lnTo>
                    <a:lnTo>
                      <a:pt x="135" y="337"/>
                    </a:lnTo>
                    <a:lnTo>
                      <a:pt x="105" y="385"/>
                    </a:lnTo>
                    <a:lnTo>
                      <a:pt x="77" y="429"/>
                    </a:lnTo>
                    <a:lnTo>
                      <a:pt x="52" y="468"/>
                    </a:lnTo>
                    <a:lnTo>
                      <a:pt x="30" y="501"/>
                    </a:lnTo>
                    <a:lnTo>
                      <a:pt x="14" y="527"/>
                    </a:lnTo>
                    <a:lnTo>
                      <a:pt x="3" y="544"/>
                    </a:lnTo>
                    <a:lnTo>
                      <a:pt x="0" y="550"/>
                    </a:lnTo>
                    <a:lnTo>
                      <a:pt x="23" y="566"/>
                    </a:lnTo>
                    <a:lnTo>
                      <a:pt x="356" y="44"/>
                    </a:lnTo>
                    <a:lnTo>
                      <a:pt x="362" y="38"/>
                    </a:lnTo>
                    <a:lnTo>
                      <a:pt x="370" y="35"/>
                    </a:lnTo>
                    <a:lnTo>
                      <a:pt x="378" y="31"/>
                    </a:lnTo>
                    <a:lnTo>
                      <a:pt x="383" y="29"/>
                    </a:lnTo>
                    <a:lnTo>
                      <a:pt x="392" y="31"/>
                    </a:lnTo>
                    <a:lnTo>
                      <a:pt x="413" y="36"/>
                    </a:lnTo>
                    <a:lnTo>
                      <a:pt x="440" y="43"/>
                    </a:lnTo>
                    <a:lnTo>
                      <a:pt x="470" y="49"/>
                    </a:lnTo>
                    <a:lnTo>
                      <a:pt x="501" y="56"/>
                    </a:lnTo>
                    <a:lnTo>
                      <a:pt x="527" y="62"/>
                    </a:lnTo>
                    <a:lnTo>
                      <a:pt x="546" y="66"/>
                    </a:lnTo>
                    <a:lnTo>
                      <a:pt x="553" y="67"/>
                    </a:lnTo>
                    <a:lnTo>
                      <a:pt x="554" y="67"/>
                    </a:lnTo>
                    <a:lnTo>
                      <a:pt x="559" y="70"/>
                    </a:lnTo>
                    <a:lnTo>
                      <a:pt x="562" y="72"/>
                    </a:lnTo>
                    <a:lnTo>
                      <a:pt x="565" y="77"/>
                    </a:lnTo>
                    <a:lnTo>
                      <a:pt x="565" y="78"/>
                    </a:lnTo>
                    <a:lnTo>
                      <a:pt x="565" y="79"/>
                    </a:lnTo>
                    <a:lnTo>
                      <a:pt x="565" y="80"/>
                    </a:lnTo>
                    <a:lnTo>
                      <a:pt x="565" y="81"/>
                    </a:lnTo>
                    <a:lnTo>
                      <a:pt x="564" y="89"/>
                    </a:lnTo>
                    <a:lnTo>
                      <a:pt x="560" y="99"/>
                    </a:lnTo>
                    <a:lnTo>
                      <a:pt x="552" y="114"/>
                    </a:lnTo>
                    <a:lnTo>
                      <a:pt x="537" y="132"/>
                    </a:lnTo>
                    <a:lnTo>
                      <a:pt x="533" y="138"/>
                    </a:lnTo>
                    <a:lnTo>
                      <a:pt x="522" y="152"/>
                    </a:lnTo>
                    <a:lnTo>
                      <a:pt x="504" y="175"/>
                    </a:lnTo>
                    <a:lnTo>
                      <a:pt x="483" y="205"/>
                    </a:lnTo>
                    <a:lnTo>
                      <a:pt x="457" y="241"/>
                    </a:lnTo>
                    <a:lnTo>
                      <a:pt x="427" y="279"/>
                    </a:lnTo>
                    <a:lnTo>
                      <a:pt x="397" y="321"/>
                    </a:lnTo>
                    <a:lnTo>
                      <a:pt x="364" y="364"/>
                    </a:lnTo>
                    <a:lnTo>
                      <a:pt x="332" y="408"/>
                    </a:lnTo>
                    <a:lnTo>
                      <a:pt x="301" y="450"/>
                    </a:lnTo>
                    <a:lnTo>
                      <a:pt x="272" y="489"/>
                    </a:lnTo>
                    <a:lnTo>
                      <a:pt x="246" y="524"/>
                    </a:lnTo>
                    <a:lnTo>
                      <a:pt x="224" y="553"/>
                    </a:lnTo>
                    <a:lnTo>
                      <a:pt x="207" y="576"/>
                    </a:lnTo>
                    <a:lnTo>
                      <a:pt x="195" y="591"/>
                    </a:lnTo>
                    <a:lnTo>
                      <a:pt x="192" y="596"/>
                    </a:lnTo>
                    <a:lnTo>
                      <a:pt x="215" y="613"/>
                    </a:lnTo>
                    <a:lnTo>
                      <a:pt x="560" y="151"/>
                    </a:lnTo>
                    <a:lnTo>
                      <a:pt x="570" y="139"/>
                    </a:lnTo>
                    <a:lnTo>
                      <a:pt x="578" y="128"/>
                    </a:lnTo>
                    <a:lnTo>
                      <a:pt x="585" y="116"/>
                    </a:lnTo>
                    <a:lnTo>
                      <a:pt x="590" y="105"/>
                    </a:lnTo>
                    <a:lnTo>
                      <a:pt x="594" y="95"/>
                    </a:lnTo>
                    <a:lnTo>
                      <a:pt x="595" y="86"/>
                    </a:lnTo>
                    <a:lnTo>
                      <a:pt x="595" y="77"/>
                    </a:lnTo>
                    <a:lnTo>
                      <a:pt x="593" y="67"/>
                    </a:lnTo>
                    <a:lnTo>
                      <a:pt x="586" y="56"/>
                    </a:lnTo>
                    <a:lnTo>
                      <a:pt x="578" y="47"/>
                    </a:lnTo>
                    <a:lnTo>
                      <a:pt x="568" y="41"/>
                    </a:lnTo>
                    <a:lnTo>
                      <a:pt x="560" y="39"/>
                    </a:lnTo>
                    <a:lnTo>
                      <a:pt x="383" y="0"/>
                    </a:lnTo>
                    <a:lnTo>
                      <a:pt x="380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63" name="Freeform 38"/>
              <p:cNvSpPr>
                <a:spLocks/>
              </p:cNvSpPr>
              <p:nvPr/>
            </p:nvSpPr>
            <p:spPr bwMode="auto">
              <a:xfrm>
                <a:off x="3001" y="3327"/>
                <a:ext cx="56" cy="62"/>
              </a:xfrm>
              <a:custGeom>
                <a:avLst/>
                <a:gdLst>
                  <a:gd name="T0" fmla="*/ 56 w 167"/>
                  <a:gd name="T1" fmla="*/ 31 h 186"/>
                  <a:gd name="T2" fmla="*/ 56 w 167"/>
                  <a:gd name="T3" fmla="*/ 38 h 186"/>
                  <a:gd name="T4" fmla="*/ 54 w 167"/>
                  <a:gd name="T5" fmla="*/ 43 h 186"/>
                  <a:gd name="T6" fmla="*/ 51 w 167"/>
                  <a:gd name="T7" fmla="*/ 48 h 186"/>
                  <a:gd name="T8" fmla="*/ 48 w 167"/>
                  <a:gd name="T9" fmla="*/ 53 h 186"/>
                  <a:gd name="T10" fmla="*/ 44 w 167"/>
                  <a:gd name="T11" fmla="*/ 57 h 186"/>
                  <a:gd name="T12" fmla="*/ 39 w 167"/>
                  <a:gd name="T13" fmla="*/ 60 h 186"/>
                  <a:gd name="T14" fmla="*/ 34 w 167"/>
                  <a:gd name="T15" fmla="*/ 61 h 186"/>
                  <a:gd name="T16" fmla="*/ 28 w 167"/>
                  <a:gd name="T17" fmla="*/ 62 h 186"/>
                  <a:gd name="T18" fmla="*/ 22 w 167"/>
                  <a:gd name="T19" fmla="*/ 61 h 186"/>
                  <a:gd name="T20" fmla="*/ 17 w 167"/>
                  <a:gd name="T21" fmla="*/ 60 h 186"/>
                  <a:gd name="T22" fmla="*/ 13 w 167"/>
                  <a:gd name="T23" fmla="*/ 57 h 186"/>
                  <a:gd name="T24" fmla="*/ 8 w 167"/>
                  <a:gd name="T25" fmla="*/ 53 h 186"/>
                  <a:gd name="T26" fmla="*/ 5 w 167"/>
                  <a:gd name="T27" fmla="*/ 48 h 186"/>
                  <a:gd name="T28" fmla="*/ 2 w 167"/>
                  <a:gd name="T29" fmla="*/ 43 h 186"/>
                  <a:gd name="T30" fmla="*/ 1 w 167"/>
                  <a:gd name="T31" fmla="*/ 38 h 186"/>
                  <a:gd name="T32" fmla="*/ 0 w 167"/>
                  <a:gd name="T33" fmla="*/ 31 h 186"/>
                  <a:gd name="T34" fmla="*/ 1 w 167"/>
                  <a:gd name="T35" fmla="*/ 25 h 186"/>
                  <a:gd name="T36" fmla="*/ 2 w 167"/>
                  <a:gd name="T37" fmla="*/ 19 h 186"/>
                  <a:gd name="T38" fmla="*/ 5 w 167"/>
                  <a:gd name="T39" fmla="*/ 14 h 186"/>
                  <a:gd name="T40" fmla="*/ 8 w 167"/>
                  <a:gd name="T41" fmla="*/ 9 h 186"/>
                  <a:gd name="T42" fmla="*/ 13 w 167"/>
                  <a:gd name="T43" fmla="*/ 5 h 186"/>
                  <a:gd name="T44" fmla="*/ 17 w 167"/>
                  <a:gd name="T45" fmla="*/ 2 h 186"/>
                  <a:gd name="T46" fmla="*/ 22 w 167"/>
                  <a:gd name="T47" fmla="*/ 1 h 186"/>
                  <a:gd name="T48" fmla="*/ 28 w 167"/>
                  <a:gd name="T49" fmla="*/ 0 h 186"/>
                  <a:gd name="T50" fmla="*/ 34 w 167"/>
                  <a:gd name="T51" fmla="*/ 1 h 186"/>
                  <a:gd name="T52" fmla="*/ 39 w 167"/>
                  <a:gd name="T53" fmla="*/ 2 h 186"/>
                  <a:gd name="T54" fmla="*/ 44 w 167"/>
                  <a:gd name="T55" fmla="*/ 5 h 186"/>
                  <a:gd name="T56" fmla="*/ 48 w 167"/>
                  <a:gd name="T57" fmla="*/ 9 h 186"/>
                  <a:gd name="T58" fmla="*/ 51 w 167"/>
                  <a:gd name="T59" fmla="*/ 14 h 186"/>
                  <a:gd name="T60" fmla="*/ 54 w 167"/>
                  <a:gd name="T61" fmla="*/ 19 h 186"/>
                  <a:gd name="T62" fmla="*/ 56 w 167"/>
                  <a:gd name="T63" fmla="*/ 25 h 186"/>
                  <a:gd name="T64" fmla="*/ 56 w 167"/>
                  <a:gd name="T65" fmla="*/ 31 h 18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67"/>
                  <a:gd name="T100" fmla="*/ 0 h 186"/>
                  <a:gd name="T101" fmla="*/ 167 w 167"/>
                  <a:gd name="T102" fmla="*/ 186 h 18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67" h="186">
                    <a:moveTo>
                      <a:pt x="167" y="93"/>
                    </a:moveTo>
                    <a:lnTo>
                      <a:pt x="166" y="113"/>
                    </a:lnTo>
                    <a:lnTo>
                      <a:pt x="160" y="130"/>
                    </a:lnTo>
                    <a:lnTo>
                      <a:pt x="152" y="145"/>
                    </a:lnTo>
                    <a:lnTo>
                      <a:pt x="143" y="159"/>
                    </a:lnTo>
                    <a:lnTo>
                      <a:pt x="131" y="170"/>
                    </a:lnTo>
                    <a:lnTo>
                      <a:pt x="116" y="179"/>
                    </a:lnTo>
                    <a:lnTo>
                      <a:pt x="101" y="184"/>
                    </a:lnTo>
                    <a:lnTo>
                      <a:pt x="84" y="186"/>
                    </a:lnTo>
                    <a:lnTo>
                      <a:pt x="67" y="184"/>
                    </a:lnTo>
                    <a:lnTo>
                      <a:pt x="51" y="179"/>
                    </a:lnTo>
                    <a:lnTo>
                      <a:pt x="38" y="170"/>
                    </a:lnTo>
                    <a:lnTo>
                      <a:pt x="25" y="159"/>
                    </a:lnTo>
                    <a:lnTo>
                      <a:pt x="15" y="145"/>
                    </a:lnTo>
                    <a:lnTo>
                      <a:pt x="7" y="130"/>
                    </a:lnTo>
                    <a:lnTo>
                      <a:pt x="2" y="113"/>
                    </a:lnTo>
                    <a:lnTo>
                      <a:pt x="0" y="93"/>
                    </a:lnTo>
                    <a:lnTo>
                      <a:pt x="2" y="75"/>
                    </a:lnTo>
                    <a:lnTo>
                      <a:pt x="7" y="57"/>
                    </a:lnTo>
                    <a:lnTo>
                      <a:pt x="15" y="41"/>
                    </a:lnTo>
                    <a:lnTo>
                      <a:pt x="25" y="28"/>
                    </a:lnTo>
                    <a:lnTo>
                      <a:pt x="38" y="16"/>
                    </a:lnTo>
                    <a:lnTo>
                      <a:pt x="51" y="7"/>
                    </a:lnTo>
                    <a:lnTo>
                      <a:pt x="67" y="3"/>
                    </a:lnTo>
                    <a:lnTo>
                      <a:pt x="84" y="0"/>
                    </a:lnTo>
                    <a:lnTo>
                      <a:pt x="101" y="3"/>
                    </a:lnTo>
                    <a:lnTo>
                      <a:pt x="116" y="7"/>
                    </a:lnTo>
                    <a:lnTo>
                      <a:pt x="131" y="16"/>
                    </a:lnTo>
                    <a:lnTo>
                      <a:pt x="143" y="28"/>
                    </a:lnTo>
                    <a:lnTo>
                      <a:pt x="152" y="41"/>
                    </a:lnTo>
                    <a:lnTo>
                      <a:pt x="160" y="57"/>
                    </a:lnTo>
                    <a:lnTo>
                      <a:pt x="166" y="75"/>
                    </a:lnTo>
                    <a:lnTo>
                      <a:pt x="167" y="9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64" name="Freeform 39"/>
              <p:cNvSpPr>
                <a:spLocks/>
              </p:cNvSpPr>
              <p:nvPr/>
            </p:nvSpPr>
            <p:spPr bwMode="auto">
              <a:xfrm>
                <a:off x="2886" y="3343"/>
                <a:ext cx="49" cy="54"/>
              </a:xfrm>
              <a:custGeom>
                <a:avLst/>
                <a:gdLst>
                  <a:gd name="T0" fmla="*/ 49 w 148"/>
                  <a:gd name="T1" fmla="*/ 27 h 160"/>
                  <a:gd name="T2" fmla="*/ 49 w 148"/>
                  <a:gd name="T3" fmla="*/ 32 h 160"/>
                  <a:gd name="T4" fmla="*/ 47 w 148"/>
                  <a:gd name="T5" fmla="*/ 37 h 160"/>
                  <a:gd name="T6" fmla="*/ 45 w 148"/>
                  <a:gd name="T7" fmla="*/ 42 h 160"/>
                  <a:gd name="T8" fmla="*/ 42 w 148"/>
                  <a:gd name="T9" fmla="*/ 46 h 160"/>
                  <a:gd name="T10" fmla="*/ 38 w 148"/>
                  <a:gd name="T11" fmla="*/ 49 h 160"/>
                  <a:gd name="T12" fmla="*/ 34 w 148"/>
                  <a:gd name="T13" fmla="*/ 52 h 160"/>
                  <a:gd name="T14" fmla="*/ 29 w 148"/>
                  <a:gd name="T15" fmla="*/ 54 h 160"/>
                  <a:gd name="T16" fmla="*/ 25 w 148"/>
                  <a:gd name="T17" fmla="*/ 54 h 160"/>
                  <a:gd name="T18" fmla="*/ 20 w 148"/>
                  <a:gd name="T19" fmla="*/ 54 h 160"/>
                  <a:gd name="T20" fmla="*/ 15 w 148"/>
                  <a:gd name="T21" fmla="*/ 52 h 160"/>
                  <a:gd name="T22" fmla="*/ 11 w 148"/>
                  <a:gd name="T23" fmla="*/ 49 h 160"/>
                  <a:gd name="T24" fmla="*/ 7 w 148"/>
                  <a:gd name="T25" fmla="*/ 46 h 160"/>
                  <a:gd name="T26" fmla="*/ 4 w 148"/>
                  <a:gd name="T27" fmla="*/ 42 h 160"/>
                  <a:gd name="T28" fmla="*/ 2 w 148"/>
                  <a:gd name="T29" fmla="*/ 37 h 160"/>
                  <a:gd name="T30" fmla="*/ 0 w 148"/>
                  <a:gd name="T31" fmla="*/ 32 h 160"/>
                  <a:gd name="T32" fmla="*/ 0 w 148"/>
                  <a:gd name="T33" fmla="*/ 27 h 160"/>
                  <a:gd name="T34" fmla="*/ 0 w 148"/>
                  <a:gd name="T35" fmla="*/ 22 h 160"/>
                  <a:gd name="T36" fmla="*/ 2 w 148"/>
                  <a:gd name="T37" fmla="*/ 17 h 160"/>
                  <a:gd name="T38" fmla="*/ 4 w 148"/>
                  <a:gd name="T39" fmla="*/ 12 h 160"/>
                  <a:gd name="T40" fmla="*/ 7 w 148"/>
                  <a:gd name="T41" fmla="*/ 8 h 160"/>
                  <a:gd name="T42" fmla="*/ 11 w 148"/>
                  <a:gd name="T43" fmla="*/ 5 h 160"/>
                  <a:gd name="T44" fmla="*/ 15 w 148"/>
                  <a:gd name="T45" fmla="*/ 2 h 160"/>
                  <a:gd name="T46" fmla="*/ 20 w 148"/>
                  <a:gd name="T47" fmla="*/ 0 h 160"/>
                  <a:gd name="T48" fmla="*/ 25 w 148"/>
                  <a:gd name="T49" fmla="*/ 0 h 160"/>
                  <a:gd name="T50" fmla="*/ 29 w 148"/>
                  <a:gd name="T51" fmla="*/ 0 h 160"/>
                  <a:gd name="T52" fmla="*/ 34 w 148"/>
                  <a:gd name="T53" fmla="*/ 2 h 160"/>
                  <a:gd name="T54" fmla="*/ 38 w 148"/>
                  <a:gd name="T55" fmla="*/ 5 h 160"/>
                  <a:gd name="T56" fmla="*/ 42 w 148"/>
                  <a:gd name="T57" fmla="*/ 8 h 160"/>
                  <a:gd name="T58" fmla="*/ 45 w 148"/>
                  <a:gd name="T59" fmla="*/ 12 h 160"/>
                  <a:gd name="T60" fmla="*/ 47 w 148"/>
                  <a:gd name="T61" fmla="*/ 17 h 160"/>
                  <a:gd name="T62" fmla="*/ 49 w 148"/>
                  <a:gd name="T63" fmla="*/ 22 h 160"/>
                  <a:gd name="T64" fmla="*/ 49 w 148"/>
                  <a:gd name="T65" fmla="*/ 27 h 160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48"/>
                  <a:gd name="T100" fmla="*/ 0 h 160"/>
                  <a:gd name="T101" fmla="*/ 148 w 148"/>
                  <a:gd name="T102" fmla="*/ 160 h 160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48" h="160">
                    <a:moveTo>
                      <a:pt x="148" y="80"/>
                    </a:moveTo>
                    <a:lnTo>
                      <a:pt x="147" y="96"/>
                    </a:lnTo>
                    <a:lnTo>
                      <a:pt x="143" y="111"/>
                    </a:lnTo>
                    <a:lnTo>
                      <a:pt x="136" y="125"/>
                    </a:lnTo>
                    <a:lnTo>
                      <a:pt x="127" y="136"/>
                    </a:lnTo>
                    <a:lnTo>
                      <a:pt x="116" y="146"/>
                    </a:lnTo>
                    <a:lnTo>
                      <a:pt x="103" y="153"/>
                    </a:lnTo>
                    <a:lnTo>
                      <a:pt x="88" y="159"/>
                    </a:lnTo>
                    <a:lnTo>
                      <a:pt x="74" y="160"/>
                    </a:lnTo>
                    <a:lnTo>
                      <a:pt x="59" y="159"/>
                    </a:lnTo>
                    <a:lnTo>
                      <a:pt x="45" y="153"/>
                    </a:lnTo>
                    <a:lnTo>
                      <a:pt x="33" y="146"/>
                    </a:lnTo>
                    <a:lnTo>
                      <a:pt x="22" y="136"/>
                    </a:lnTo>
                    <a:lnTo>
                      <a:pt x="13" y="125"/>
                    </a:lnTo>
                    <a:lnTo>
                      <a:pt x="6" y="111"/>
                    </a:lnTo>
                    <a:lnTo>
                      <a:pt x="1" y="96"/>
                    </a:lnTo>
                    <a:lnTo>
                      <a:pt x="0" y="80"/>
                    </a:lnTo>
                    <a:lnTo>
                      <a:pt x="1" y="65"/>
                    </a:lnTo>
                    <a:lnTo>
                      <a:pt x="6" y="49"/>
                    </a:lnTo>
                    <a:lnTo>
                      <a:pt x="13" y="35"/>
                    </a:lnTo>
                    <a:lnTo>
                      <a:pt x="22" y="24"/>
                    </a:lnTo>
                    <a:lnTo>
                      <a:pt x="33" y="14"/>
                    </a:lnTo>
                    <a:lnTo>
                      <a:pt x="45" y="7"/>
                    </a:lnTo>
                    <a:lnTo>
                      <a:pt x="59" y="1"/>
                    </a:lnTo>
                    <a:lnTo>
                      <a:pt x="74" y="0"/>
                    </a:lnTo>
                    <a:lnTo>
                      <a:pt x="88" y="1"/>
                    </a:lnTo>
                    <a:lnTo>
                      <a:pt x="103" y="7"/>
                    </a:lnTo>
                    <a:lnTo>
                      <a:pt x="116" y="14"/>
                    </a:lnTo>
                    <a:lnTo>
                      <a:pt x="127" y="24"/>
                    </a:lnTo>
                    <a:lnTo>
                      <a:pt x="136" y="35"/>
                    </a:lnTo>
                    <a:lnTo>
                      <a:pt x="143" y="49"/>
                    </a:lnTo>
                    <a:lnTo>
                      <a:pt x="147" y="65"/>
                    </a:lnTo>
                    <a:lnTo>
                      <a:pt x="148" y="8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65" name="Freeform 40"/>
              <p:cNvSpPr>
                <a:spLocks/>
              </p:cNvSpPr>
              <p:nvPr/>
            </p:nvSpPr>
            <p:spPr bwMode="auto">
              <a:xfrm>
                <a:off x="2880" y="3335"/>
                <a:ext cx="229" cy="71"/>
              </a:xfrm>
              <a:custGeom>
                <a:avLst/>
                <a:gdLst>
                  <a:gd name="T0" fmla="*/ 77 w 686"/>
                  <a:gd name="T1" fmla="*/ 71 h 213"/>
                  <a:gd name="T2" fmla="*/ 89 w 686"/>
                  <a:gd name="T3" fmla="*/ 69 h 213"/>
                  <a:gd name="T4" fmla="*/ 134 w 686"/>
                  <a:gd name="T5" fmla="*/ 69 h 213"/>
                  <a:gd name="T6" fmla="*/ 146 w 686"/>
                  <a:gd name="T7" fmla="*/ 69 h 213"/>
                  <a:gd name="T8" fmla="*/ 146 w 686"/>
                  <a:gd name="T9" fmla="*/ 62 h 213"/>
                  <a:gd name="T10" fmla="*/ 182 w 686"/>
                  <a:gd name="T11" fmla="*/ 60 h 213"/>
                  <a:gd name="T12" fmla="*/ 184 w 686"/>
                  <a:gd name="T13" fmla="*/ 67 h 213"/>
                  <a:gd name="T14" fmla="*/ 210 w 686"/>
                  <a:gd name="T15" fmla="*/ 58 h 213"/>
                  <a:gd name="T16" fmla="*/ 229 w 686"/>
                  <a:gd name="T17" fmla="*/ 19 h 213"/>
                  <a:gd name="T18" fmla="*/ 160 w 686"/>
                  <a:gd name="T19" fmla="*/ 0 h 213"/>
                  <a:gd name="T20" fmla="*/ 160 w 686"/>
                  <a:gd name="T21" fmla="*/ 0 h 213"/>
                  <a:gd name="T22" fmla="*/ 157 w 686"/>
                  <a:gd name="T23" fmla="*/ 0 h 213"/>
                  <a:gd name="T24" fmla="*/ 153 w 686"/>
                  <a:gd name="T25" fmla="*/ 0 h 213"/>
                  <a:gd name="T26" fmla="*/ 147 w 686"/>
                  <a:gd name="T27" fmla="*/ 1 h 213"/>
                  <a:gd name="T28" fmla="*/ 141 w 686"/>
                  <a:gd name="T29" fmla="*/ 1 h 213"/>
                  <a:gd name="T30" fmla="*/ 133 w 686"/>
                  <a:gd name="T31" fmla="*/ 2 h 213"/>
                  <a:gd name="T32" fmla="*/ 125 w 686"/>
                  <a:gd name="T33" fmla="*/ 3 h 213"/>
                  <a:gd name="T34" fmla="*/ 117 w 686"/>
                  <a:gd name="T35" fmla="*/ 4 h 213"/>
                  <a:gd name="T36" fmla="*/ 107 w 686"/>
                  <a:gd name="T37" fmla="*/ 5 h 213"/>
                  <a:gd name="T38" fmla="*/ 98 w 686"/>
                  <a:gd name="T39" fmla="*/ 6 h 213"/>
                  <a:gd name="T40" fmla="*/ 89 w 686"/>
                  <a:gd name="T41" fmla="*/ 8 h 213"/>
                  <a:gd name="T42" fmla="*/ 80 w 686"/>
                  <a:gd name="T43" fmla="*/ 10 h 213"/>
                  <a:gd name="T44" fmla="*/ 71 w 686"/>
                  <a:gd name="T45" fmla="*/ 12 h 213"/>
                  <a:gd name="T46" fmla="*/ 62 w 686"/>
                  <a:gd name="T47" fmla="*/ 15 h 213"/>
                  <a:gd name="T48" fmla="*/ 55 w 686"/>
                  <a:gd name="T49" fmla="*/ 17 h 213"/>
                  <a:gd name="T50" fmla="*/ 48 w 686"/>
                  <a:gd name="T51" fmla="*/ 20 h 213"/>
                  <a:gd name="T52" fmla="*/ 16 w 686"/>
                  <a:gd name="T53" fmla="*/ 27 h 213"/>
                  <a:gd name="T54" fmla="*/ 0 w 686"/>
                  <a:gd name="T55" fmla="*/ 35 h 213"/>
                  <a:gd name="T56" fmla="*/ 0 w 686"/>
                  <a:gd name="T57" fmla="*/ 48 h 213"/>
                  <a:gd name="T58" fmla="*/ 0 w 686"/>
                  <a:gd name="T59" fmla="*/ 48 h 213"/>
                  <a:gd name="T60" fmla="*/ 2 w 686"/>
                  <a:gd name="T61" fmla="*/ 49 h 213"/>
                  <a:gd name="T62" fmla="*/ 3 w 686"/>
                  <a:gd name="T63" fmla="*/ 50 h 213"/>
                  <a:gd name="T64" fmla="*/ 5 w 686"/>
                  <a:gd name="T65" fmla="*/ 52 h 213"/>
                  <a:gd name="T66" fmla="*/ 8 w 686"/>
                  <a:gd name="T67" fmla="*/ 54 h 213"/>
                  <a:gd name="T68" fmla="*/ 12 w 686"/>
                  <a:gd name="T69" fmla="*/ 55 h 213"/>
                  <a:gd name="T70" fmla="*/ 16 w 686"/>
                  <a:gd name="T71" fmla="*/ 57 h 213"/>
                  <a:gd name="T72" fmla="*/ 20 w 686"/>
                  <a:gd name="T73" fmla="*/ 60 h 213"/>
                  <a:gd name="T74" fmla="*/ 26 w 686"/>
                  <a:gd name="T75" fmla="*/ 62 h 213"/>
                  <a:gd name="T76" fmla="*/ 31 w 686"/>
                  <a:gd name="T77" fmla="*/ 64 h 213"/>
                  <a:gd name="T78" fmla="*/ 38 w 686"/>
                  <a:gd name="T79" fmla="*/ 66 h 213"/>
                  <a:gd name="T80" fmla="*/ 45 w 686"/>
                  <a:gd name="T81" fmla="*/ 68 h 213"/>
                  <a:gd name="T82" fmla="*/ 52 w 686"/>
                  <a:gd name="T83" fmla="*/ 69 h 213"/>
                  <a:gd name="T84" fmla="*/ 60 w 686"/>
                  <a:gd name="T85" fmla="*/ 70 h 213"/>
                  <a:gd name="T86" fmla="*/ 68 w 686"/>
                  <a:gd name="T87" fmla="*/ 71 h 213"/>
                  <a:gd name="T88" fmla="*/ 77 w 686"/>
                  <a:gd name="T89" fmla="*/ 71 h 213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686"/>
                  <a:gd name="T136" fmla="*/ 0 h 213"/>
                  <a:gd name="T137" fmla="*/ 686 w 686"/>
                  <a:gd name="T138" fmla="*/ 213 h 213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686" h="213">
                    <a:moveTo>
                      <a:pt x="230" y="213"/>
                    </a:moveTo>
                    <a:lnTo>
                      <a:pt x="267" y="208"/>
                    </a:lnTo>
                    <a:lnTo>
                      <a:pt x="401" y="208"/>
                    </a:lnTo>
                    <a:lnTo>
                      <a:pt x="437" y="208"/>
                    </a:lnTo>
                    <a:lnTo>
                      <a:pt x="437" y="185"/>
                    </a:lnTo>
                    <a:lnTo>
                      <a:pt x="544" y="181"/>
                    </a:lnTo>
                    <a:lnTo>
                      <a:pt x="552" y="202"/>
                    </a:lnTo>
                    <a:lnTo>
                      <a:pt x="628" y="174"/>
                    </a:lnTo>
                    <a:lnTo>
                      <a:pt x="686" y="58"/>
                    </a:lnTo>
                    <a:lnTo>
                      <a:pt x="480" y="0"/>
                    </a:lnTo>
                    <a:lnTo>
                      <a:pt x="478" y="0"/>
                    </a:lnTo>
                    <a:lnTo>
                      <a:pt x="470" y="0"/>
                    </a:lnTo>
                    <a:lnTo>
                      <a:pt x="457" y="1"/>
                    </a:lnTo>
                    <a:lnTo>
                      <a:pt x="441" y="2"/>
                    </a:lnTo>
                    <a:lnTo>
                      <a:pt x="422" y="3"/>
                    </a:lnTo>
                    <a:lnTo>
                      <a:pt x="399" y="6"/>
                    </a:lnTo>
                    <a:lnTo>
                      <a:pt x="375" y="8"/>
                    </a:lnTo>
                    <a:lnTo>
                      <a:pt x="349" y="11"/>
                    </a:lnTo>
                    <a:lnTo>
                      <a:pt x="321" y="15"/>
                    </a:lnTo>
                    <a:lnTo>
                      <a:pt x="293" y="19"/>
                    </a:lnTo>
                    <a:lnTo>
                      <a:pt x="266" y="25"/>
                    </a:lnTo>
                    <a:lnTo>
                      <a:pt x="239" y="31"/>
                    </a:lnTo>
                    <a:lnTo>
                      <a:pt x="212" y="36"/>
                    </a:lnTo>
                    <a:lnTo>
                      <a:pt x="187" y="44"/>
                    </a:lnTo>
                    <a:lnTo>
                      <a:pt x="164" y="52"/>
                    </a:lnTo>
                    <a:lnTo>
                      <a:pt x="145" y="61"/>
                    </a:lnTo>
                    <a:lnTo>
                      <a:pt x="48" y="82"/>
                    </a:lnTo>
                    <a:lnTo>
                      <a:pt x="0" y="106"/>
                    </a:lnTo>
                    <a:lnTo>
                      <a:pt x="0" y="144"/>
                    </a:lnTo>
                    <a:lnTo>
                      <a:pt x="1" y="145"/>
                    </a:lnTo>
                    <a:lnTo>
                      <a:pt x="5" y="147"/>
                    </a:lnTo>
                    <a:lnTo>
                      <a:pt x="9" y="151"/>
                    </a:lnTo>
                    <a:lnTo>
                      <a:pt x="16" y="155"/>
                    </a:lnTo>
                    <a:lnTo>
                      <a:pt x="25" y="161"/>
                    </a:lnTo>
                    <a:lnTo>
                      <a:pt x="35" y="166"/>
                    </a:lnTo>
                    <a:lnTo>
                      <a:pt x="48" y="172"/>
                    </a:lnTo>
                    <a:lnTo>
                      <a:pt x="61" y="179"/>
                    </a:lnTo>
                    <a:lnTo>
                      <a:pt x="77" y="186"/>
                    </a:lnTo>
                    <a:lnTo>
                      <a:pt x="94" y="193"/>
                    </a:lnTo>
                    <a:lnTo>
                      <a:pt x="113" y="198"/>
                    </a:lnTo>
                    <a:lnTo>
                      <a:pt x="134" y="203"/>
                    </a:lnTo>
                    <a:lnTo>
                      <a:pt x="155" y="207"/>
                    </a:lnTo>
                    <a:lnTo>
                      <a:pt x="179" y="211"/>
                    </a:lnTo>
                    <a:lnTo>
                      <a:pt x="204" y="213"/>
                    </a:lnTo>
                    <a:lnTo>
                      <a:pt x="230" y="2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66" name="Freeform 41"/>
              <p:cNvSpPr>
                <a:spLocks/>
              </p:cNvSpPr>
              <p:nvPr/>
            </p:nvSpPr>
            <p:spPr bwMode="auto">
              <a:xfrm>
                <a:off x="2941" y="3307"/>
                <a:ext cx="125" cy="51"/>
              </a:xfrm>
              <a:custGeom>
                <a:avLst/>
                <a:gdLst>
                  <a:gd name="T0" fmla="*/ 8 w 375"/>
                  <a:gd name="T1" fmla="*/ 42 h 154"/>
                  <a:gd name="T2" fmla="*/ 8 w 375"/>
                  <a:gd name="T3" fmla="*/ 35 h 154"/>
                  <a:gd name="T4" fmla="*/ 0 w 375"/>
                  <a:gd name="T5" fmla="*/ 30 h 154"/>
                  <a:gd name="T6" fmla="*/ 0 w 375"/>
                  <a:gd name="T7" fmla="*/ 19 h 154"/>
                  <a:gd name="T8" fmla="*/ 1 w 375"/>
                  <a:gd name="T9" fmla="*/ 18 h 154"/>
                  <a:gd name="T10" fmla="*/ 1 w 375"/>
                  <a:gd name="T11" fmla="*/ 17 h 154"/>
                  <a:gd name="T12" fmla="*/ 3 w 375"/>
                  <a:gd name="T13" fmla="*/ 16 h 154"/>
                  <a:gd name="T14" fmla="*/ 5 w 375"/>
                  <a:gd name="T15" fmla="*/ 15 h 154"/>
                  <a:gd name="T16" fmla="*/ 8 w 375"/>
                  <a:gd name="T17" fmla="*/ 13 h 154"/>
                  <a:gd name="T18" fmla="*/ 11 w 375"/>
                  <a:gd name="T19" fmla="*/ 11 h 154"/>
                  <a:gd name="T20" fmla="*/ 15 w 375"/>
                  <a:gd name="T21" fmla="*/ 10 h 154"/>
                  <a:gd name="T22" fmla="*/ 19 w 375"/>
                  <a:gd name="T23" fmla="*/ 7 h 154"/>
                  <a:gd name="T24" fmla="*/ 24 w 375"/>
                  <a:gd name="T25" fmla="*/ 5 h 154"/>
                  <a:gd name="T26" fmla="*/ 30 w 375"/>
                  <a:gd name="T27" fmla="*/ 4 h 154"/>
                  <a:gd name="T28" fmla="*/ 35 w 375"/>
                  <a:gd name="T29" fmla="*/ 2 h 154"/>
                  <a:gd name="T30" fmla="*/ 41 w 375"/>
                  <a:gd name="T31" fmla="*/ 1 h 154"/>
                  <a:gd name="T32" fmla="*/ 47 w 375"/>
                  <a:gd name="T33" fmla="*/ 0 h 154"/>
                  <a:gd name="T34" fmla="*/ 54 w 375"/>
                  <a:gd name="T35" fmla="*/ 0 h 154"/>
                  <a:gd name="T36" fmla="*/ 61 w 375"/>
                  <a:gd name="T37" fmla="*/ 0 h 154"/>
                  <a:gd name="T38" fmla="*/ 68 w 375"/>
                  <a:gd name="T39" fmla="*/ 2 h 154"/>
                  <a:gd name="T40" fmla="*/ 88 w 375"/>
                  <a:gd name="T41" fmla="*/ 4 h 154"/>
                  <a:gd name="T42" fmla="*/ 125 w 375"/>
                  <a:gd name="T43" fmla="*/ 15 h 154"/>
                  <a:gd name="T44" fmla="*/ 124 w 375"/>
                  <a:gd name="T45" fmla="*/ 28 h 154"/>
                  <a:gd name="T46" fmla="*/ 116 w 375"/>
                  <a:gd name="T47" fmla="*/ 32 h 154"/>
                  <a:gd name="T48" fmla="*/ 116 w 375"/>
                  <a:gd name="T49" fmla="*/ 51 h 154"/>
                  <a:gd name="T50" fmla="*/ 8 w 375"/>
                  <a:gd name="T51" fmla="*/ 42 h 154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375"/>
                  <a:gd name="T79" fmla="*/ 0 h 154"/>
                  <a:gd name="T80" fmla="*/ 375 w 375"/>
                  <a:gd name="T81" fmla="*/ 154 h 154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375" h="154">
                    <a:moveTo>
                      <a:pt x="25" y="127"/>
                    </a:moveTo>
                    <a:lnTo>
                      <a:pt x="25" y="107"/>
                    </a:lnTo>
                    <a:lnTo>
                      <a:pt x="0" y="90"/>
                    </a:lnTo>
                    <a:lnTo>
                      <a:pt x="0" y="56"/>
                    </a:lnTo>
                    <a:lnTo>
                      <a:pt x="2" y="55"/>
                    </a:lnTo>
                    <a:lnTo>
                      <a:pt x="4" y="52"/>
                    </a:lnTo>
                    <a:lnTo>
                      <a:pt x="10" y="49"/>
                    </a:lnTo>
                    <a:lnTo>
                      <a:pt x="16" y="44"/>
                    </a:lnTo>
                    <a:lnTo>
                      <a:pt x="24" y="40"/>
                    </a:lnTo>
                    <a:lnTo>
                      <a:pt x="34" y="34"/>
                    </a:lnTo>
                    <a:lnTo>
                      <a:pt x="46" y="29"/>
                    </a:lnTo>
                    <a:lnTo>
                      <a:pt x="58" y="22"/>
                    </a:lnTo>
                    <a:lnTo>
                      <a:pt x="73" y="16"/>
                    </a:lnTo>
                    <a:lnTo>
                      <a:pt x="89" y="12"/>
                    </a:lnTo>
                    <a:lnTo>
                      <a:pt x="105" y="7"/>
                    </a:lnTo>
                    <a:lnTo>
                      <a:pt x="123" y="4"/>
                    </a:lnTo>
                    <a:lnTo>
                      <a:pt x="142" y="1"/>
                    </a:lnTo>
                    <a:lnTo>
                      <a:pt x="162" y="0"/>
                    </a:lnTo>
                    <a:lnTo>
                      <a:pt x="184" y="1"/>
                    </a:lnTo>
                    <a:lnTo>
                      <a:pt x="205" y="5"/>
                    </a:lnTo>
                    <a:lnTo>
                      <a:pt x="263" y="12"/>
                    </a:lnTo>
                    <a:lnTo>
                      <a:pt x="375" y="46"/>
                    </a:lnTo>
                    <a:lnTo>
                      <a:pt x="372" y="86"/>
                    </a:lnTo>
                    <a:lnTo>
                      <a:pt x="347" y="97"/>
                    </a:lnTo>
                    <a:lnTo>
                      <a:pt x="347" y="154"/>
                    </a:lnTo>
                    <a:lnTo>
                      <a:pt x="25" y="12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67" name="Freeform 42"/>
              <p:cNvSpPr>
                <a:spLocks/>
              </p:cNvSpPr>
              <p:nvPr/>
            </p:nvSpPr>
            <p:spPr bwMode="auto">
              <a:xfrm>
                <a:off x="3066" y="3358"/>
                <a:ext cx="47" cy="51"/>
              </a:xfrm>
              <a:custGeom>
                <a:avLst/>
                <a:gdLst>
                  <a:gd name="T0" fmla="*/ 47 w 140"/>
                  <a:gd name="T1" fmla="*/ 30 h 155"/>
                  <a:gd name="T2" fmla="*/ 45 w 140"/>
                  <a:gd name="T3" fmla="*/ 35 h 155"/>
                  <a:gd name="T4" fmla="*/ 43 w 140"/>
                  <a:gd name="T5" fmla="*/ 39 h 155"/>
                  <a:gd name="T6" fmla="*/ 40 w 140"/>
                  <a:gd name="T7" fmla="*/ 43 h 155"/>
                  <a:gd name="T8" fmla="*/ 36 w 140"/>
                  <a:gd name="T9" fmla="*/ 46 h 155"/>
                  <a:gd name="T10" fmla="*/ 32 w 140"/>
                  <a:gd name="T11" fmla="*/ 49 h 155"/>
                  <a:gd name="T12" fmla="*/ 28 w 140"/>
                  <a:gd name="T13" fmla="*/ 50 h 155"/>
                  <a:gd name="T14" fmla="*/ 23 w 140"/>
                  <a:gd name="T15" fmla="*/ 51 h 155"/>
                  <a:gd name="T16" fmla="*/ 18 w 140"/>
                  <a:gd name="T17" fmla="*/ 51 h 155"/>
                  <a:gd name="T18" fmla="*/ 14 w 140"/>
                  <a:gd name="T19" fmla="*/ 49 h 155"/>
                  <a:gd name="T20" fmla="*/ 10 w 140"/>
                  <a:gd name="T21" fmla="*/ 47 h 155"/>
                  <a:gd name="T22" fmla="*/ 6 w 140"/>
                  <a:gd name="T23" fmla="*/ 44 h 155"/>
                  <a:gd name="T24" fmla="*/ 4 w 140"/>
                  <a:gd name="T25" fmla="*/ 41 h 155"/>
                  <a:gd name="T26" fmla="*/ 2 w 140"/>
                  <a:gd name="T27" fmla="*/ 36 h 155"/>
                  <a:gd name="T28" fmla="*/ 0 w 140"/>
                  <a:gd name="T29" fmla="*/ 32 h 155"/>
                  <a:gd name="T30" fmla="*/ 0 w 140"/>
                  <a:gd name="T31" fmla="*/ 27 h 155"/>
                  <a:gd name="T32" fmla="*/ 1 w 140"/>
                  <a:gd name="T33" fmla="*/ 22 h 155"/>
                  <a:gd name="T34" fmla="*/ 2 w 140"/>
                  <a:gd name="T35" fmla="*/ 17 h 155"/>
                  <a:gd name="T36" fmla="*/ 5 w 140"/>
                  <a:gd name="T37" fmla="*/ 12 h 155"/>
                  <a:gd name="T38" fmla="*/ 8 w 140"/>
                  <a:gd name="T39" fmla="*/ 8 h 155"/>
                  <a:gd name="T40" fmla="*/ 11 w 140"/>
                  <a:gd name="T41" fmla="*/ 5 h 155"/>
                  <a:gd name="T42" fmla="*/ 15 w 140"/>
                  <a:gd name="T43" fmla="*/ 3 h 155"/>
                  <a:gd name="T44" fmla="*/ 19 w 140"/>
                  <a:gd name="T45" fmla="*/ 1 h 155"/>
                  <a:gd name="T46" fmla="*/ 24 w 140"/>
                  <a:gd name="T47" fmla="*/ 0 h 155"/>
                  <a:gd name="T48" fmla="*/ 29 w 140"/>
                  <a:gd name="T49" fmla="*/ 0 h 155"/>
                  <a:gd name="T50" fmla="*/ 34 w 140"/>
                  <a:gd name="T51" fmla="*/ 2 h 155"/>
                  <a:gd name="T52" fmla="*/ 37 w 140"/>
                  <a:gd name="T53" fmla="*/ 4 h 155"/>
                  <a:gd name="T54" fmla="*/ 41 w 140"/>
                  <a:gd name="T55" fmla="*/ 7 h 155"/>
                  <a:gd name="T56" fmla="*/ 44 w 140"/>
                  <a:gd name="T57" fmla="*/ 11 h 155"/>
                  <a:gd name="T58" fmla="*/ 46 w 140"/>
                  <a:gd name="T59" fmla="*/ 15 h 155"/>
                  <a:gd name="T60" fmla="*/ 47 w 140"/>
                  <a:gd name="T61" fmla="*/ 19 h 155"/>
                  <a:gd name="T62" fmla="*/ 47 w 140"/>
                  <a:gd name="T63" fmla="*/ 25 h 155"/>
                  <a:gd name="T64" fmla="*/ 47 w 140"/>
                  <a:gd name="T65" fmla="*/ 30 h 15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40"/>
                  <a:gd name="T100" fmla="*/ 0 h 155"/>
                  <a:gd name="T101" fmla="*/ 140 w 140"/>
                  <a:gd name="T102" fmla="*/ 155 h 15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40" h="155">
                    <a:moveTo>
                      <a:pt x="139" y="91"/>
                    </a:moveTo>
                    <a:lnTo>
                      <a:pt x="135" y="105"/>
                    </a:lnTo>
                    <a:lnTo>
                      <a:pt x="128" y="119"/>
                    </a:lnTo>
                    <a:lnTo>
                      <a:pt x="119" y="131"/>
                    </a:lnTo>
                    <a:lnTo>
                      <a:pt x="108" y="141"/>
                    </a:lnTo>
                    <a:lnTo>
                      <a:pt x="96" y="148"/>
                    </a:lnTo>
                    <a:lnTo>
                      <a:pt x="83" y="153"/>
                    </a:lnTo>
                    <a:lnTo>
                      <a:pt x="69" y="155"/>
                    </a:lnTo>
                    <a:lnTo>
                      <a:pt x="55" y="154"/>
                    </a:lnTo>
                    <a:lnTo>
                      <a:pt x="42" y="150"/>
                    </a:lnTo>
                    <a:lnTo>
                      <a:pt x="29" y="143"/>
                    </a:lnTo>
                    <a:lnTo>
                      <a:pt x="19" y="134"/>
                    </a:lnTo>
                    <a:lnTo>
                      <a:pt x="11" y="124"/>
                    </a:lnTo>
                    <a:lnTo>
                      <a:pt x="5" y="110"/>
                    </a:lnTo>
                    <a:lnTo>
                      <a:pt x="1" y="96"/>
                    </a:lnTo>
                    <a:lnTo>
                      <a:pt x="0" y="82"/>
                    </a:lnTo>
                    <a:lnTo>
                      <a:pt x="2" y="66"/>
                    </a:lnTo>
                    <a:lnTo>
                      <a:pt x="7" y="51"/>
                    </a:lnTo>
                    <a:lnTo>
                      <a:pt x="14" y="37"/>
                    </a:lnTo>
                    <a:lnTo>
                      <a:pt x="23" y="25"/>
                    </a:lnTo>
                    <a:lnTo>
                      <a:pt x="33" y="15"/>
                    </a:lnTo>
                    <a:lnTo>
                      <a:pt x="44" y="8"/>
                    </a:lnTo>
                    <a:lnTo>
                      <a:pt x="58" y="2"/>
                    </a:lnTo>
                    <a:lnTo>
                      <a:pt x="71" y="0"/>
                    </a:lnTo>
                    <a:lnTo>
                      <a:pt x="86" y="1"/>
                    </a:lnTo>
                    <a:lnTo>
                      <a:pt x="100" y="6"/>
                    </a:lnTo>
                    <a:lnTo>
                      <a:pt x="111" y="13"/>
                    </a:lnTo>
                    <a:lnTo>
                      <a:pt x="121" y="22"/>
                    </a:lnTo>
                    <a:lnTo>
                      <a:pt x="130" y="32"/>
                    </a:lnTo>
                    <a:lnTo>
                      <a:pt x="136" y="45"/>
                    </a:lnTo>
                    <a:lnTo>
                      <a:pt x="139" y="59"/>
                    </a:lnTo>
                    <a:lnTo>
                      <a:pt x="140" y="75"/>
                    </a:lnTo>
                    <a:lnTo>
                      <a:pt x="139" y="9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68" name="Freeform 43"/>
              <p:cNvSpPr>
                <a:spLocks/>
              </p:cNvSpPr>
              <p:nvPr/>
            </p:nvSpPr>
            <p:spPr bwMode="auto">
              <a:xfrm>
                <a:off x="2956" y="3368"/>
                <a:ext cx="50" cy="52"/>
              </a:xfrm>
              <a:custGeom>
                <a:avLst/>
                <a:gdLst>
                  <a:gd name="T0" fmla="*/ 50 w 149"/>
                  <a:gd name="T1" fmla="*/ 26 h 158"/>
                  <a:gd name="T2" fmla="*/ 50 w 149"/>
                  <a:gd name="T3" fmla="*/ 31 h 158"/>
                  <a:gd name="T4" fmla="*/ 48 w 149"/>
                  <a:gd name="T5" fmla="*/ 36 h 158"/>
                  <a:gd name="T6" fmla="*/ 46 w 149"/>
                  <a:gd name="T7" fmla="*/ 40 h 158"/>
                  <a:gd name="T8" fmla="*/ 43 w 149"/>
                  <a:gd name="T9" fmla="*/ 44 h 158"/>
                  <a:gd name="T10" fmla="*/ 39 w 149"/>
                  <a:gd name="T11" fmla="*/ 47 h 158"/>
                  <a:gd name="T12" fmla="*/ 35 w 149"/>
                  <a:gd name="T13" fmla="*/ 50 h 158"/>
                  <a:gd name="T14" fmla="*/ 30 w 149"/>
                  <a:gd name="T15" fmla="*/ 52 h 158"/>
                  <a:gd name="T16" fmla="*/ 25 w 149"/>
                  <a:gd name="T17" fmla="*/ 52 h 158"/>
                  <a:gd name="T18" fmla="*/ 20 w 149"/>
                  <a:gd name="T19" fmla="*/ 52 h 158"/>
                  <a:gd name="T20" fmla="*/ 15 w 149"/>
                  <a:gd name="T21" fmla="*/ 50 h 158"/>
                  <a:gd name="T22" fmla="*/ 11 w 149"/>
                  <a:gd name="T23" fmla="*/ 47 h 158"/>
                  <a:gd name="T24" fmla="*/ 7 w 149"/>
                  <a:gd name="T25" fmla="*/ 44 h 158"/>
                  <a:gd name="T26" fmla="*/ 4 w 149"/>
                  <a:gd name="T27" fmla="*/ 40 h 158"/>
                  <a:gd name="T28" fmla="*/ 2 w 149"/>
                  <a:gd name="T29" fmla="*/ 36 h 158"/>
                  <a:gd name="T30" fmla="*/ 0 w 149"/>
                  <a:gd name="T31" fmla="*/ 31 h 158"/>
                  <a:gd name="T32" fmla="*/ 0 w 149"/>
                  <a:gd name="T33" fmla="*/ 26 h 158"/>
                  <a:gd name="T34" fmla="*/ 0 w 149"/>
                  <a:gd name="T35" fmla="*/ 21 h 158"/>
                  <a:gd name="T36" fmla="*/ 2 w 149"/>
                  <a:gd name="T37" fmla="*/ 16 h 158"/>
                  <a:gd name="T38" fmla="*/ 4 w 149"/>
                  <a:gd name="T39" fmla="*/ 12 h 158"/>
                  <a:gd name="T40" fmla="*/ 7 w 149"/>
                  <a:gd name="T41" fmla="*/ 7 h 158"/>
                  <a:gd name="T42" fmla="*/ 11 w 149"/>
                  <a:gd name="T43" fmla="*/ 4 h 158"/>
                  <a:gd name="T44" fmla="*/ 15 w 149"/>
                  <a:gd name="T45" fmla="*/ 2 h 158"/>
                  <a:gd name="T46" fmla="*/ 20 w 149"/>
                  <a:gd name="T47" fmla="*/ 0 h 158"/>
                  <a:gd name="T48" fmla="*/ 25 w 149"/>
                  <a:gd name="T49" fmla="*/ 0 h 158"/>
                  <a:gd name="T50" fmla="*/ 30 w 149"/>
                  <a:gd name="T51" fmla="*/ 0 h 158"/>
                  <a:gd name="T52" fmla="*/ 35 w 149"/>
                  <a:gd name="T53" fmla="*/ 2 h 158"/>
                  <a:gd name="T54" fmla="*/ 39 w 149"/>
                  <a:gd name="T55" fmla="*/ 4 h 158"/>
                  <a:gd name="T56" fmla="*/ 43 w 149"/>
                  <a:gd name="T57" fmla="*/ 7 h 158"/>
                  <a:gd name="T58" fmla="*/ 46 w 149"/>
                  <a:gd name="T59" fmla="*/ 12 h 158"/>
                  <a:gd name="T60" fmla="*/ 48 w 149"/>
                  <a:gd name="T61" fmla="*/ 16 h 158"/>
                  <a:gd name="T62" fmla="*/ 50 w 149"/>
                  <a:gd name="T63" fmla="*/ 21 h 158"/>
                  <a:gd name="T64" fmla="*/ 50 w 149"/>
                  <a:gd name="T65" fmla="*/ 26 h 158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49"/>
                  <a:gd name="T100" fmla="*/ 0 h 158"/>
                  <a:gd name="T101" fmla="*/ 149 w 149"/>
                  <a:gd name="T102" fmla="*/ 158 h 158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49" h="158">
                    <a:moveTo>
                      <a:pt x="149" y="79"/>
                    </a:moveTo>
                    <a:lnTo>
                      <a:pt x="148" y="95"/>
                    </a:lnTo>
                    <a:lnTo>
                      <a:pt x="143" y="109"/>
                    </a:lnTo>
                    <a:lnTo>
                      <a:pt x="137" y="123"/>
                    </a:lnTo>
                    <a:lnTo>
                      <a:pt x="127" y="135"/>
                    </a:lnTo>
                    <a:lnTo>
                      <a:pt x="116" y="144"/>
                    </a:lnTo>
                    <a:lnTo>
                      <a:pt x="104" y="152"/>
                    </a:lnTo>
                    <a:lnTo>
                      <a:pt x="89" y="157"/>
                    </a:lnTo>
                    <a:lnTo>
                      <a:pt x="74" y="158"/>
                    </a:lnTo>
                    <a:lnTo>
                      <a:pt x="60" y="157"/>
                    </a:lnTo>
                    <a:lnTo>
                      <a:pt x="46" y="152"/>
                    </a:lnTo>
                    <a:lnTo>
                      <a:pt x="32" y="144"/>
                    </a:lnTo>
                    <a:lnTo>
                      <a:pt x="22" y="135"/>
                    </a:lnTo>
                    <a:lnTo>
                      <a:pt x="12" y="123"/>
                    </a:lnTo>
                    <a:lnTo>
                      <a:pt x="5" y="109"/>
                    </a:lnTo>
                    <a:lnTo>
                      <a:pt x="1" y="95"/>
                    </a:lnTo>
                    <a:lnTo>
                      <a:pt x="0" y="79"/>
                    </a:lnTo>
                    <a:lnTo>
                      <a:pt x="1" y="63"/>
                    </a:lnTo>
                    <a:lnTo>
                      <a:pt x="5" y="48"/>
                    </a:lnTo>
                    <a:lnTo>
                      <a:pt x="12" y="35"/>
                    </a:lnTo>
                    <a:lnTo>
                      <a:pt x="22" y="22"/>
                    </a:lnTo>
                    <a:lnTo>
                      <a:pt x="32" y="13"/>
                    </a:lnTo>
                    <a:lnTo>
                      <a:pt x="46" y="5"/>
                    </a:lnTo>
                    <a:lnTo>
                      <a:pt x="60" y="1"/>
                    </a:lnTo>
                    <a:lnTo>
                      <a:pt x="74" y="0"/>
                    </a:lnTo>
                    <a:lnTo>
                      <a:pt x="89" y="1"/>
                    </a:lnTo>
                    <a:lnTo>
                      <a:pt x="104" y="5"/>
                    </a:lnTo>
                    <a:lnTo>
                      <a:pt x="116" y="13"/>
                    </a:lnTo>
                    <a:lnTo>
                      <a:pt x="127" y="22"/>
                    </a:lnTo>
                    <a:lnTo>
                      <a:pt x="137" y="35"/>
                    </a:lnTo>
                    <a:lnTo>
                      <a:pt x="143" y="48"/>
                    </a:lnTo>
                    <a:lnTo>
                      <a:pt x="148" y="63"/>
                    </a:lnTo>
                    <a:lnTo>
                      <a:pt x="149" y="7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69" name="Freeform 44"/>
              <p:cNvSpPr>
                <a:spLocks/>
              </p:cNvSpPr>
              <p:nvPr/>
            </p:nvSpPr>
            <p:spPr bwMode="auto">
              <a:xfrm>
                <a:off x="2958" y="3370"/>
                <a:ext cx="46" cy="48"/>
              </a:xfrm>
              <a:custGeom>
                <a:avLst/>
                <a:gdLst>
                  <a:gd name="T0" fmla="*/ 46 w 136"/>
                  <a:gd name="T1" fmla="*/ 24 h 145"/>
                  <a:gd name="T2" fmla="*/ 46 w 136"/>
                  <a:gd name="T3" fmla="*/ 29 h 145"/>
                  <a:gd name="T4" fmla="*/ 44 w 136"/>
                  <a:gd name="T5" fmla="*/ 33 h 145"/>
                  <a:gd name="T6" fmla="*/ 42 w 136"/>
                  <a:gd name="T7" fmla="*/ 38 h 145"/>
                  <a:gd name="T8" fmla="*/ 39 w 136"/>
                  <a:gd name="T9" fmla="*/ 41 h 145"/>
                  <a:gd name="T10" fmla="*/ 36 w 136"/>
                  <a:gd name="T11" fmla="*/ 44 h 145"/>
                  <a:gd name="T12" fmla="*/ 32 w 136"/>
                  <a:gd name="T13" fmla="*/ 46 h 145"/>
                  <a:gd name="T14" fmla="*/ 28 w 136"/>
                  <a:gd name="T15" fmla="*/ 48 h 145"/>
                  <a:gd name="T16" fmla="*/ 23 w 136"/>
                  <a:gd name="T17" fmla="*/ 48 h 145"/>
                  <a:gd name="T18" fmla="*/ 19 w 136"/>
                  <a:gd name="T19" fmla="*/ 48 h 145"/>
                  <a:gd name="T20" fmla="*/ 14 w 136"/>
                  <a:gd name="T21" fmla="*/ 46 h 145"/>
                  <a:gd name="T22" fmla="*/ 10 w 136"/>
                  <a:gd name="T23" fmla="*/ 44 h 145"/>
                  <a:gd name="T24" fmla="*/ 7 w 136"/>
                  <a:gd name="T25" fmla="*/ 41 h 145"/>
                  <a:gd name="T26" fmla="*/ 4 w 136"/>
                  <a:gd name="T27" fmla="*/ 38 h 145"/>
                  <a:gd name="T28" fmla="*/ 2 w 136"/>
                  <a:gd name="T29" fmla="*/ 33 h 145"/>
                  <a:gd name="T30" fmla="*/ 1 w 136"/>
                  <a:gd name="T31" fmla="*/ 29 h 145"/>
                  <a:gd name="T32" fmla="*/ 0 w 136"/>
                  <a:gd name="T33" fmla="*/ 24 h 145"/>
                  <a:gd name="T34" fmla="*/ 1 w 136"/>
                  <a:gd name="T35" fmla="*/ 19 h 145"/>
                  <a:gd name="T36" fmla="*/ 2 w 136"/>
                  <a:gd name="T37" fmla="*/ 15 h 145"/>
                  <a:gd name="T38" fmla="*/ 4 w 136"/>
                  <a:gd name="T39" fmla="*/ 11 h 145"/>
                  <a:gd name="T40" fmla="*/ 7 w 136"/>
                  <a:gd name="T41" fmla="*/ 7 h 145"/>
                  <a:gd name="T42" fmla="*/ 10 w 136"/>
                  <a:gd name="T43" fmla="*/ 4 h 145"/>
                  <a:gd name="T44" fmla="*/ 14 w 136"/>
                  <a:gd name="T45" fmla="*/ 2 h 145"/>
                  <a:gd name="T46" fmla="*/ 19 w 136"/>
                  <a:gd name="T47" fmla="*/ 0 h 145"/>
                  <a:gd name="T48" fmla="*/ 23 w 136"/>
                  <a:gd name="T49" fmla="*/ 0 h 145"/>
                  <a:gd name="T50" fmla="*/ 28 w 136"/>
                  <a:gd name="T51" fmla="*/ 0 h 145"/>
                  <a:gd name="T52" fmla="*/ 32 w 136"/>
                  <a:gd name="T53" fmla="*/ 2 h 145"/>
                  <a:gd name="T54" fmla="*/ 36 w 136"/>
                  <a:gd name="T55" fmla="*/ 4 h 145"/>
                  <a:gd name="T56" fmla="*/ 39 w 136"/>
                  <a:gd name="T57" fmla="*/ 7 h 145"/>
                  <a:gd name="T58" fmla="*/ 42 w 136"/>
                  <a:gd name="T59" fmla="*/ 11 h 145"/>
                  <a:gd name="T60" fmla="*/ 44 w 136"/>
                  <a:gd name="T61" fmla="*/ 15 h 145"/>
                  <a:gd name="T62" fmla="*/ 46 w 136"/>
                  <a:gd name="T63" fmla="*/ 19 h 145"/>
                  <a:gd name="T64" fmla="*/ 46 w 136"/>
                  <a:gd name="T65" fmla="*/ 24 h 14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36"/>
                  <a:gd name="T100" fmla="*/ 0 h 145"/>
                  <a:gd name="T101" fmla="*/ 136 w 136"/>
                  <a:gd name="T102" fmla="*/ 145 h 14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36" h="145">
                    <a:moveTo>
                      <a:pt x="136" y="73"/>
                    </a:moveTo>
                    <a:lnTo>
                      <a:pt x="135" y="88"/>
                    </a:lnTo>
                    <a:lnTo>
                      <a:pt x="131" y="101"/>
                    </a:lnTo>
                    <a:lnTo>
                      <a:pt x="125" y="114"/>
                    </a:lnTo>
                    <a:lnTo>
                      <a:pt x="116" y="124"/>
                    </a:lnTo>
                    <a:lnTo>
                      <a:pt x="106" y="133"/>
                    </a:lnTo>
                    <a:lnTo>
                      <a:pt x="94" y="140"/>
                    </a:lnTo>
                    <a:lnTo>
                      <a:pt x="82" y="144"/>
                    </a:lnTo>
                    <a:lnTo>
                      <a:pt x="68" y="145"/>
                    </a:lnTo>
                    <a:lnTo>
                      <a:pt x="55" y="144"/>
                    </a:lnTo>
                    <a:lnTo>
                      <a:pt x="42" y="140"/>
                    </a:lnTo>
                    <a:lnTo>
                      <a:pt x="31" y="133"/>
                    </a:lnTo>
                    <a:lnTo>
                      <a:pt x="21" y="124"/>
                    </a:lnTo>
                    <a:lnTo>
                      <a:pt x="12" y="114"/>
                    </a:lnTo>
                    <a:lnTo>
                      <a:pt x="6" y="101"/>
                    </a:lnTo>
                    <a:lnTo>
                      <a:pt x="2" y="88"/>
                    </a:lnTo>
                    <a:lnTo>
                      <a:pt x="0" y="73"/>
                    </a:lnTo>
                    <a:lnTo>
                      <a:pt x="2" y="58"/>
                    </a:lnTo>
                    <a:lnTo>
                      <a:pt x="6" y="44"/>
                    </a:lnTo>
                    <a:lnTo>
                      <a:pt x="12" y="32"/>
                    </a:lnTo>
                    <a:lnTo>
                      <a:pt x="21" y="22"/>
                    </a:lnTo>
                    <a:lnTo>
                      <a:pt x="31" y="13"/>
                    </a:lnTo>
                    <a:lnTo>
                      <a:pt x="42" y="6"/>
                    </a:lnTo>
                    <a:lnTo>
                      <a:pt x="55" y="1"/>
                    </a:lnTo>
                    <a:lnTo>
                      <a:pt x="68" y="0"/>
                    </a:lnTo>
                    <a:lnTo>
                      <a:pt x="82" y="1"/>
                    </a:lnTo>
                    <a:lnTo>
                      <a:pt x="94" y="6"/>
                    </a:lnTo>
                    <a:lnTo>
                      <a:pt x="106" y="13"/>
                    </a:lnTo>
                    <a:lnTo>
                      <a:pt x="116" y="22"/>
                    </a:lnTo>
                    <a:lnTo>
                      <a:pt x="125" y="32"/>
                    </a:lnTo>
                    <a:lnTo>
                      <a:pt x="131" y="44"/>
                    </a:lnTo>
                    <a:lnTo>
                      <a:pt x="135" y="58"/>
                    </a:lnTo>
                    <a:lnTo>
                      <a:pt x="136" y="7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70" name="Freeform 45"/>
              <p:cNvSpPr>
                <a:spLocks/>
              </p:cNvSpPr>
              <p:nvPr/>
            </p:nvSpPr>
            <p:spPr bwMode="auto">
              <a:xfrm>
                <a:off x="2960" y="3368"/>
                <a:ext cx="50" cy="52"/>
              </a:xfrm>
              <a:custGeom>
                <a:avLst/>
                <a:gdLst>
                  <a:gd name="T0" fmla="*/ 50 w 149"/>
                  <a:gd name="T1" fmla="*/ 26 h 158"/>
                  <a:gd name="T2" fmla="*/ 50 w 149"/>
                  <a:gd name="T3" fmla="*/ 31 h 158"/>
                  <a:gd name="T4" fmla="*/ 48 w 149"/>
                  <a:gd name="T5" fmla="*/ 36 h 158"/>
                  <a:gd name="T6" fmla="*/ 46 w 149"/>
                  <a:gd name="T7" fmla="*/ 40 h 158"/>
                  <a:gd name="T8" fmla="*/ 43 w 149"/>
                  <a:gd name="T9" fmla="*/ 44 h 158"/>
                  <a:gd name="T10" fmla="*/ 39 w 149"/>
                  <a:gd name="T11" fmla="*/ 47 h 158"/>
                  <a:gd name="T12" fmla="*/ 35 w 149"/>
                  <a:gd name="T13" fmla="*/ 50 h 158"/>
                  <a:gd name="T14" fmla="*/ 30 w 149"/>
                  <a:gd name="T15" fmla="*/ 52 h 158"/>
                  <a:gd name="T16" fmla="*/ 25 w 149"/>
                  <a:gd name="T17" fmla="*/ 52 h 158"/>
                  <a:gd name="T18" fmla="*/ 20 w 149"/>
                  <a:gd name="T19" fmla="*/ 52 h 158"/>
                  <a:gd name="T20" fmla="*/ 15 w 149"/>
                  <a:gd name="T21" fmla="*/ 50 h 158"/>
                  <a:gd name="T22" fmla="*/ 11 w 149"/>
                  <a:gd name="T23" fmla="*/ 47 h 158"/>
                  <a:gd name="T24" fmla="*/ 8 w 149"/>
                  <a:gd name="T25" fmla="*/ 44 h 158"/>
                  <a:gd name="T26" fmla="*/ 4 w 149"/>
                  <a:gd name="T27" fmla="*/ 40 h 158"/>
                  <a:gd name="T28" fmla="*/ 2 w 149"/>
                  <a:gd name="T29" fmla="*/ 36 h 158"/>
                  <a:gd name="T30" fmla="*/ 0 w 149"/>
                  <a:gd name="T31" fmla="*/ 31 h 158"/>
                  <a:gd name="T32" fmla="*/ 0 w 149"/>
                  <a:gd name="T33" fmla="*/ 26 h 158"/>
                  <a:gd name="T34" fmla="*/ 0 w 149"/>
                  <a:gd name="T35" fmla="*/ 21 h 158"/>
                  <a:gd name="T36" fmla="*/ 2 w 149"/>
                  <a:gd name="T37" fmla="*/ 16 h 158"/>
                  <a:gd name="T38" fmla="*/ 4 w 149"/>
                  <a:gd name="T39" fmla="*/ 12 h 158"/>
                  <a:gd name="T40" fmla="*/ 8 w 149"/>
                  <a:gd name="T41" fmla="*/ 7 h 158"/>
                  <a:gd name="T42" fmla="*/ 11 w 149"/>
                  <a:gd name="T43" fmla="*/ 4 h 158"/>
                  <a:gd name="T44" fmla="*/ 15 w 149"/>
                  <a:gd name="T45" fmla="*/ 2 h 158"/>
                  <a:gd name="T46" fmla="*/ 20 w 149"/>
                  <a:gd name="T47" fmla="*/ 0 h 158"/>
                  <a:gd name="T48" fmla="*/ 25 w 149"/>
                  <a:gd name="T49" fmla="*/ 0 h 158"/>
                  <a:gd name="T50" fmla="*/ 30 w 149"/>
                  <a:gd name="T51" fmla="*/ 0 h 158"/>
                  <a:gd name="T52" fmla="*/ 35 w 149"/>
                  <a:gd name="T53" fmla="*/ 2 h 158"/>
                  <a:gd name="T54" fmla="*/ 39 w 149"/>
                  <a:gd name="T55" fmla="*/ 4 h 158"/>
                  <a:gd name="T56" fmla="*/ 43 w 149"/>
                  <a:gd name="T57" fmla="*/ 7 h 158"/>
                  <a:gd name="T58" fmla="*/ 46 w 149"/>
                  <a:gd name="T59" fmla="*/ 12 h 158"/>
                  <a:gd name="T60" fmla="*/ 48 w 149"/>
                  <a:gd name="T61" fmla="*/ 16 h 158"/>
                  <a:gd name="T62" fmla="*/ 50 w 149"/>
                  <a:gd name="T63" fmla="*/ 21 h 158"/>
                  <a:gd name="T64" fmla="*/ 50 w 149"/>
                  <a:gd name="T65" fmla="*/ 26 h 158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49"/>
                  <a:gd name="T100" fmla="*/ 0 h 158"/>
                  <a:gd name="T101" fmla="*/ 149 w 149"/>
                  <a:gd name="T102" fmla="*/ 158 h 158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49" h="158">
                    <a:moveTo>
                      <a:pt x="149" y="79"/>
                    </a:moveTo>
                    <a:lnTo>
                      <a:pt x="148" y="95"/>
                    </a:lnTo>
                    <a:lnTo>
                      <a:pt x="144" y="109"/>
                    </a:lnTo>
                    <a:lnTo>
                      <a:pt x="137" y="123"/>
                    </a:lnTo>
                    <a:lnTo>
                      <a:pt x="128" y="135"/>
                    </a:lnTo>
                    <a:lnTo>
                      <a:pt x="117" y="144"/>
                    </a:lnTo>
                    <a:lnTo>
                      <a:pt x="104" y="152"/>
                    </a:lnTo>
                    <a:lnTo>
                      <a:pt x="89" y="157"/>
                    </a:lnTo>
                    <a:lnTo>
                      <a:pt x="75" y="158"/>
                    </a:lnTo>
                    <a:lnTo>
                      <a:pt x="60" y="157"/>
                    </a:lnTo>
                    <a:lnTo>
                      <a:pt x="46" y="152"/>
                    </a:lnTo>
                    <a:lnTo>
                      <a:pt x="33" y="144"/>
                    </a:lnTo>
                    <a:lnTo>
                      <a:pt x="23" y="135"/>
                    </a:lnTo>
                    <a:lnTo>
                      <a:pt x="12" y="123"/>
                    </a:lnTo>
                    <a:lnTo>
                      <a:pt x="6" y="109"/>
                    </a:lnTo>
                    <a:lnTo>
                      <a:pt x="1" y="95"/>
                    </a:lnTo>
                    <a:lnTo>
                      <a:pt x="0" y="79"/>
                    </a:lnTo>
                    <a:lnTo>
                      <a:pt x="1" y="63"/>
                    </a:lnTo>
                    <a:lnTo>
                      <a:pt x="6" y="48"/>
                    </a:lnTo>
                    <a:lnTo>
                      <a:pt x="12" y="35"/>
                    </a:lnTo>
                    <a:lnTo>
                      <a:pt x="23" y="22"/>
                    </a:lnTo>
                    <a:lnTo>
                      <a:pt x="33" y="13"/>
                    </a:lnTo>
                    <a:lnTo>
                      <a:pt x="46" y="5"/>
                    </a:lnTo>
                    <a:lnTo>
                      <a:pt x="60" y="1"/>
                    </a:lnTo>
                    <a:lnTo>
                      <a:pt x="75" y="0"/>
                    </a:lnTo>
                    <a:lnTo>
                      <a:pt x="89" y="1"/>
                    </a:lnTo>
                    <a:lnTo>
                      <a:pt x="104" y="5"/>
                    </a:lnTo>
                    <a:lnTo>
                      <a:pt x="117" y="13"/>
                    </a:lnTo>
                    <a:lnTo>
                      <a:pt x="128" y="22"/>
                    </a:lnTo>
                    <a:lnTo>
                      <a:pt x="137" y="35"/>
                    </a:lnTo>
                    <a:lnTo>
                      <a:pt x="144" y="48"/>
                    </a:lnTo>
                    <a:lnTo>
                      <a:pt x="148" y="63"/>
                    </a:lnTo>
                    <a:lnTo>
                      <a:pt x="149" y="7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71" name="Freeform 46"/>
              <p:cNvSpPr>
                <a:spLocks/>
              </p:cNvSpPr>
              <p:nvPr/>
            </p:nvSpPr>
            <p:spPr bwMode="auto">
              <a:xfrm>
                <a:off x="2964" y="3372"/>
                <a:ext cx="42" cy="44"/>
              </a:xfrm>
              <a:custGeom>
                <a:avLst/>
                <a:gdLst>
                  <a:gd name="T0" fmla="*/ 42 w 125"/>
                  <a:gd name="T1" fmla="*/ 22 h 134"/>
                  <a:gd name="T2" fmla="*/ 42 w 125"/>
                  <a:gd name="T3" fmla="*/ 26 h 134"/>
                  <a:gd name="T4" fmla="*/ 40 w 125"/>
                  <a:gd name="T5" fmla="*/ 31 h 134"/>
                  <a:gd name="T6" fmla="*/ 39 w 125"/>
                  <a:gd name="T7" fmla="*/ 34 h 134"/>
                  <a:gd name="T8" fmla="*/ 36 w 125"/>
                  <a:gd name="T9" fmla="*/ 37 h 134"/>
                  <a:gd name="T10" fmla="*/ 33 w 125"/>
                  <a:gd name="T11" fmla="*/ 40 h 134"/>
                  <a:gd name="T12" fmla="*/ 29 w 125"/>
                  <a:gd name="T13" fmla="*/ 42 h 134"/>
                  <a:gd name="T14" fmla="*/ 25 w 125"/>
                  <a:gd name="T15" fmla="*/ 43 h 134"/>
                  <a:gd name="T16" fmla="*/ 21 w 125"/>
                  <a:gd name="T17" fmla="*/ 44 h 134"/>
                  <a:gd name="T18" fmla="*/ 17 w 125"/>
                  <a:gd name="T19" fmla="*/ 43 h 134"/>
                  <a:gd name="T20" fmla="*/ 13 w 125"/>
                  <a:gd name="T21" fmla="*/ 42 h 134"/>
                  <a:gd name="T22" fmla="*/ 9 w 125"/>
                  <a:gd name="T23" fmla="*/ 40 h 134"/>
                  <a:gd name="T24" fmla="*/ 6 w 125"/>
                  <a:gd name="T25" fmla="*/ 37 h 134"/>
                  <a:gd name="T26" fmla="*/ 4 w 125"/>
                  <a:gd name="T27" fmla="*/ 34 h 134"/>
                  <a:gd name="T28" fmla="*/ 2 w 125"/>
                  <a:gd name="T29" fmla="*/ 31 h 134"/>
                  <a:gd name="T30" fmla="*/ 1 w 125"/>
                  <a:gd name="T31" fmla="*/ 26 h 134"/>
                  <a:gd name="T32" fmla="*/ 0 w 125"/>
                  <a:gd name="T33" fmla="*/ 22 h 134"/>
                  <a:gd name="T34" fmla="*/ 1 w 125"/>
                  <a:gd name="T35" fmla="*/ 17 h 134"/>
                  <a:gd name="T36" fmla="*/ 2 w 125"/>
                  <a:gd name="T37" fmla="*/ 13 h 134"/>
                  <a:gd name="T38" fmla="*/ 4 w 125"/>
                  <a:gd name="T39" fmla="*/ 10 h 134"/>
                  <a:gd name="T40" fmla="*/ 6 w 125"/>
                  <a:gd name="T41" fmla="*/ 6 h 134"/>
                  <a:gd name="T42" fmla="*/ 9 w 125"/>
                  <a:gd name="T43" fmla="*/ 4 h 134"/>
                  <a:gd name="T44" fmla="*/ 13 w 125"/>
                  <a:gd name="T45" fmla="*/ 2 h 134"/>
                  <a:gd name="T46" fmla="*/ 17 w 125"/>
                  <a:gd name="T47" fmla="*/ 0 h 134"/>
                  <a:gd name="T48" fmla="*/ 21 w 125"/>
                  <a:gd name="T49" fmla="*/ 0 h 134"/>
                  <a:gd name="T50" fmla="*/ 25 w 125"/>
                  <a:gd name="T51" fmla="*/ 0 h 134"/>
                  <a:gd name="T52" fmla="*/ 29 w 125"/>
                  <a:gd name="T53" fmla="*/ 2 h 134"/>
                  <a:gd name="T54" fmla="*/ 33 w 125"/>
                  <a:gd name="T55" fmla="*/ 4 h 134"/>
                  <a:gd name="T56" fmla="*/ 36 w 125"/>
                  <a:gd name="T57" fmla="*/ 6 h 134"/>
                  <a:gd name="T58" fmla="*/ 39 w 125"/>
                  <a:gd name="T59" fmla="*/ 10 h 134"/>
                  <a:gd name="T60" fmla="*/ 40 w 125"/>
                  <a:gd name="T61" fmla="*/ 13 h 134"/>
                  <a:gd name="T62" fmla="*/ 42 w 125"/>
                  <a:gd name="T63" fmla="*/ 17 h 134"/>
                  <a:gd name="T64" fmla="*/ 42 w 125"/>
                  <a:gd name="T65" fmla="*/ 22 h 134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25"/>
                  <a:gd name="T100" fmla="*/ 0 h 134"/>
                  <a:gd name="T101" fmla="*/ 125 w 125"/>
                  <a:gd name="T102" fmla="*/ 134 h 134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25" h="134">
                    <a:moveTo>
                      <a:pt x="125" y="67"/>
                    </a:moveTo>
                    <a:lnTo>
                      <a:pt x="124" y="80"/>
                    </a:lnTo>
                    <a:lnTo>
                      <a:pt x="120" y="93"/>
                    </a:lnTo>
                    <a:lnTo>
                      <a:pt x="115" y="104"/>
                    </a:lnTo>
                    <a:lnTo>
                      <a:pt x="107" y="113"/>
                    </a:lnTo>
                    <a:lnTo>
                      <a:pt x="98" y="122"/>
                    </a:lnTo>
                    <a:lnTo>
                      <a:pt x="86" y="128"/>
                    </a:lnTo>
                    <a:lnTo>
                      <a:pt x="75" y="132"/>
                    </a:lnTo>
                    <a:lnTo>
                      <a:pt x="63" y="134"/>
                    </a:lnTo>
                    <a:lnTo>
                      <a:pt x="50" y="132"/>
                    </a:lnTo>
                    <a:lnTo>
                      <a:pt x="38" y="128"/>
                    </a:lnTo>
                    <a:lnTo>
                      <a:pt x="28" y="122"/>
                    </a:lnTo>
                    <a:lnTo>
                      <a:pt x="19" y="113"/>
                    </a:lnTo>
                    <a:lnTo>
                      <a:pt x="11" y="104"/>
                    </a:lnTo>
                    <a:lnTo>
                      <a:pt x="5" y="93"/>
                    </a:lnTo>
                    <a:lnTo>
                      <a:pt x="2" y="80"/>
                    </a:lnTo>
                    <a:lnTo>
                      <a:pt x="0" y="67"/>
                    </a:lnTo>
                    <a:lnTo>
                      <a:pt x="2" y="53"/>
                    </a:lnTo>
                    <a:lnTo>
                      <a:pt x="5" y="41"/>
                    </a:lnTo>
                    <a:lnTo>
                      <a:pt x="11" y="29"/>
                    </a:lnTo>
                    <a:lnTo>
                      <a:pt x="19" y="19"/>
                    </a:lnTo>
                    <a:lnTo>
                      <a:pt x="28" y="11"/>
                    </a:lnTo>
                    <a:lnTo>
                      <a:pt x="38" y="6"/>
                    </a:lnTo>
                    <a:lnTo>
                      <a:pt x="50" y="1"/>
                    </a:lnTo>
                    <a:lnTo>
                      <a:pt x="63" y="0"/>
                    </a:lnTo>
                    <a:lnTo>
                      <a:pt x="75" y="1"/>
                    </a:lnTo>
                    <a:lnTo>
                      <a:pt x="86" y="6"/>
                    </a:lnTo>
                    <a:lnTo>
                      <a:pt x="98" y="11"/>
                    </a:lnTo>
                    <a:lnTo>
                      <a:pt x="107" y="19"/>
                    </a:lnTo>
                    <a:lnTo>
                      <a:pt x="115" y="29"/>
                    </a:lnTo>
                    <a:lnTo>
                      <a:pt x="120" y="41"/>
                    </a:lnTo>
                    <a:lnTo>
                      <a:pt x="124" y="53"/>
                    </a:lnTo>
                    <a:lnTo>
                      <a:pt x="125" y="6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72" name="Freeform 47"/>
              <p:cNvSpPr>
                <a:spLocks/>
              </p:cNvSpPr>
              <p:nvPr/>
            </p:nvSpPr>
            <p:spPr bwMode="auto">
              <a:xfrm>
                <a:off x="2974" y="3381"/>
                <a:ext cx="23" cy="26"/>
              </a:xfrm>
              <a:custGeom>
                <a:avLst/>
                <a:gdLst>
                  <a:gd name="T0" fmla="*/ 23 w 70"/>
                  <a:gd name="T1" fmla="*/ 13 h 79"/>
                  <a:gd name="T2" fmla="*/ 23 w 70"/>
                  <a:gd name="T3" fmla="*/ 16 h 79"/>
                  <a:gd name="T4" fmla="*/ 22 w 70"/>
                  <a:gd name="T5" fmla="*/ 18 h 79"/>
                  <a:gd name="T6" fmla="*/ 21 w 70"/>
                  <a:gd name="T7" fmla="*/ 20 h 79"/>
                  <a:gd name="T8" fmla="*/ 20 w 70"/>
                  <a:gd name="T9" fmla="*/ 22 h 79"/>
                  <a:gd name="T10" fmla="*/ 18 w 70"/>
                  <a:gd name="T11" fmla="*/ 24 h 79"/>
                  <a:gd name="T12" fmla="*/ 16 w 70"/>
                  <a:gd name="T13" fmla="*/ 25 h 79"/>
                  <a:gd name="T14" fmla="*/ 14 w 70"/>
                  <a:gd name="T15" fmla="*/ 26 h 79"/>
                  <a:gd name="T16" fmla="*/ 12 w 70"/>
                  <a:gd name="T17" fmla="*/ 26 h 79"/>
                  <a:gd name="T18" fmla="*/ 9 w 70"/>
                  <a:gd name="T19" fmla="*/ 26 h 79"/>
                  <a:gd name="T20" fmla="*/ 7 w 70"/>
                  <a:gd name="T21" fmla="*/ 25 h 79"/>
                  <a:gd name="T22" fmla="*/ 5 w 70"/>
                  <a:gd name="T23" fmla="*/ 24 h 79"/>
                  <a:gd name="T24" fmla="*/ 3 w 70"/>
                  <a:gd name="T25" fmla="*/ 22 h 79"/>
                  <a:gd name="T26" fmla="*/ 2 w 70"/>
                  <a:gd name="T27" fmla="*/ 20 h 79"/>
                  <a:gd name="T28" fmla="*/ 1 w 70"/>
                  <a:gd name="T29" fmla="*/ 18 h 79"/>
                  <a:gd name="T30" fmla="*/ 0 w 70"/>
                  <a:gd name="T31" fmla="*/ 16 h 79"/>
                  <a:gd name="T32" fmla="*/ 0 w 70"/>
                  <a:gd name="T33" fmla="*/ 13 h 79"/>
                  <a:gd name="T34" fmla="*/ 0 w 70"/>
                  <a:gd name="T35" fmla="*/ 11 h 79"/>
                  <a:gd name="T36" fmla="*/ 1 w 70"/>
                  <a:gd name="T37" fmla="*/ 8 h 79"/>
                  <a:gd name="T38" fmla="*/ 2 w 70"/>
                  <a:gd name="T39" fmla="*/ 6 h 79"/>
                  <a:gd name="T40" fmla="*/ 3 w 70"/>
                  <a:gd name="T41" fmla="*/ 4 h 79"/>
                  <a:gd name="T42" fmla="*/ 5 w 70"/>
                  <a:gd name="T43" fmla="*/ 2 h 79"/>
                  <a:gd name="T44" fmla="*/ 7 w 70"/>
                  <a:gd name="T45" fmla="*/ 1 h 79"/>
                  <a:gd name="T46" fmla="*/ 9 w 70"/>
                  <a:gd name="T47" fmla="*/ 0 h 79"/>
                  <a:gd name="T48" fmla="*/ 12 w 70"/>
                  <a:gd name="T49" fmla="*/ 0 h 79"/>
                  <a:gd name="T50" fmla="*/ 14 w 70"/>
                  <a:gd name="T51" fmla="*/ 0 h 79"/>
                  <a:gd name="T52" fmla="*/ 16 w 70"/>
                  <a:gd name="T53" fmla="*/ 1 h 79"/>
                  <a:gd name="T54" fmla="*/ 18 w 70"/>
                  <a:gd name="T55" fmla="*/ 2 h 79"/>
                  <a:gd name="T56" fmla="*/ 20 w 70"/>
                  <a:gd name="T57" fmla="*/ 4 h 79"/>
                  <a:gd name="T58" fmla="*/ 21 w 70"/>
                  <a:gd name="T59" fmla="*/ 6 h 79"/>
                  <a:gd name="T60" fmla="*/ 22 w 70"/>
                  <a:gd name="T61" fmla="*/ 8 h 79"/>
                  <a:gd name="T62" fmla="*/ 23 w 70"/>
                  <a:gd name="T63" fmla="*/ 11 h 79"/>
                  <a:gd name="T64" fmla="*/ 23 w 70"/>
                  <a:gd name="T65" fmla="*/ 13 h 79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70"/>
                  <a:gd name="T100" fmla="*/ 0 h 79"/>
                  <a:gd name="T101" fmla="*/ 70 w 70"/>
                  <a:gd name="T102" fmla="*/ 79 h 79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70" h="79">
                    <a:moveTo>
                      <a:pt x="70" y="40"/>
                    </a:moveTo>
                    <a:lnTo>
                      <a:pt x="69" y="48"/>
                    </a:lnTo>
                    <a:lnTo>
                      <a:pt x="68" y="55"/>
                    </a:lnTo>
                    <a:lnTo>
                      <a:pt x="64" y="61"/>
                    </a:lnTo>
                    <a:lnTo>
                      <a:pt x="60" y="68"/>
                    </a:lnTo>
                    <a:lnTo>
                      <a:pt x="54" y="73"/>
                    </a:lnTo>
                    <a:lnTo>
                      <a:pt x="48" y="76"/>
                    </a:lnTo>
                    <a:lnTo>
                      <a:pt x="42" y="78"/>
                    </a:lnTo>
                    <a:lnTo>
                      <a:pt x="35" y="79"/>
                    </a:lnTo>
                    <a:lnTo>
                      <a:pt x="28" y="78"/>
                    </a:lnTo>
                    <a:lnTo>
                      <a:pt x="21" y="76"/>
                    </a:lnTo>
                    <a:lnTo>
                      <a:pt x="15" y="73"/>
                    </a:lnTo>
                    <a:lnTo>
                      <a:pt x="10" y="68"/>
                    </a:lnTo>
                    <a:lnTo>
                      <a:pt x="5" y="61"/>
                    </a:lnTo>
                    <a:lnTo>
                      <a:pt x="2" y="55"/>
                    </a:lnTo>
                    <a:lnTo>
                      <a:pt x="1" y="48"/>
                    </a:lnTo>
                    <a:lnTo>
                      <a:pt x="0" y="40"/>
                    </a:lnTo>
                    <a:lnTo>
                      <a:pt x="1" y="32"/>
                    </a:lnTo>
                    <a:lnTo>
                      <a:pt x="2" y="25"/>
                    </a:lnTo>
                    <a:lnTo>
                      <a:pt x="5" y="18"/>
                    </a:lnTo>
                    <a:lnTo>
                      <a:pt x="10" y="11"/>
                    </a:lnTo>
                    <a:lnTo>
                      <a:pt x="15" y="7"/>
                    </a:lnTo>
                    <a:lnTo>
                      <a:pt x="21" y="4"/>
                    </a:lnTo>
                    <a:lnTo>
                      <a:pt x="28" y="1"/>
                    </a:lnTo>
                    <a:lnTo>
                      <a:pt x="35" y="0"/>
                    </a:lnTo>
                    <a:lnTo>
                      <a:pt x="42" y="1"/>
                    </a:lnTo>
                    <a:lnTo>
                      <a:pt x="48" y="4"/>
                    </a:lnTo>
                    <a:lnTo>
                      <a:pt x="54" y="7"/>
                    </a:lnTo>
                    <a:lnTo>
                      <a:pt x="60" y="11"/>
                    </a:lnTo>
                    <a:lnTo>
                      <a:pt x="64" y="18"/>
                    </a:lnTo>
                    <a:lnTo>
                      <a:pt x="68" y="25"/>
                    </a:lnTo>
                    <a:lnTo>
                      <a:pt x="69" y="32"/>
                    </a:lnTo>
                    <a:lnTo>
                      <a:pt x="70" y="4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73" name="Freeform 48"/>
              <p:cNvSpPr>
                <a:spLocks/>
              </p:cNvSpPr>
              <p:nvPr/>
            </p:nvSpPr>
            <p:spPr bwMode="auto">
              <a:xfrm>
                <a:off x="3056" y="3353"/>
                <a:ext cx="56" cy="61"/>
              </a:xfrm>
              <a:custGeom>
                <a:avLst/>
                <a:gdLst>
                  <a:gd name="T0" fmla="*/ 55 w 169"/>
                  <a:gd name="T1" fmla="*/ 36 h 185"/>
                  <a:gd name="T2" fmla="*/ 53 w 169"/>
                  <a:gd name="T3" fmla="*/ 42 h 185"/>
                  <a:gd name="T4" fmla="*/ 51 w 169"/>
                  <a:gd name="T5" fmla="*/ 47 h 185"/>
                  <a:gd name="T6" fmla="*/ 47 w 169"/>
                  <a:gd name="T7" fmla="*/ 52 h 185"/>
                  <a:gd name="T8" fmla="*/ 43 w 169"/>
                  <a:gd name="T9" fmla="*/ 55 h 185"/>
                  <a:gd name="T10" fmla="*/ 38 w 169"/>
                  <a:gd name="T11" fmla="*/ 58 h 185"/>
                  <a:gd name="T12" fmla="*/ 33 w 169"/>
                  <a:gd name="T13" fmla="*/ 60 h 185"/>
                  <a:gd name="T14" fmla="*/ 28 w 169"/>
                  <a:gd name="T15" fmla="*/ 61 h 185"/>
                  <a:gd name="T16" fmla="*/ 22 w 169"/>
                  <a:gd name="T17" fmla="*/ 61 h 185"/>
                  <a:gd name="T18" fmla="*/ 17 w 169"/>
                  <a:gd name="T19" fmla="*/ 59 h 185"/>
                  <a:gd name="T20" fmla="*/ 12 w 169"/>
                  <a:gd name="T21" fmla="*/ 56 h 185"/>
                  <a:gd name="T22" fmla="*/ 8 w 169"/>
                  <a:gd name="T23" fmla="*/ 53 h 185"/>
                  <a:gd name="T24" fmla="*/ 5 w 169"/>
                  <a:gd name="T25" fmla="*/ 48 h 185"/>
                  <a:gd name="T26" fmla="*/ 2 w 169"/>
                  <a:gd name="T27" fmla="*/ 44 h 185"/>
                  <a:gd name="T28" fmla="*/ 1 w 169"/>
                  <a:gd name="T29" fmla="*/ 38 h 185"/>
                  <a:gd name="T30" fmla="*/ 0 w 169"/>
                  <a:gd name="T31" fmla="*/ 32 h 185"/>
                  <a:gd name="T32" fmla="*/ 1 w 169"/>
                  <a:gd name="T33" fmla="*/ 26 h 185"/>
                  <a:gd name="T34" fmla="*/ 3 w 169"/>
                  <a:gd name="T35" fmla="*/ 20 h 185"/>
                  <a:gd name="T36" fmla="*/ 5 w 169"/>
                  <a:gd name="T37" fmla="*/ 14 h 185"/>
                  <a:gd name="T38" fmla="*/ 9 w 169"/>
                  <a:gd name="T39" fmla="*/ 10 h 185"/>
                  <a:gd name="T40" fmla="*/ 13 w 169"/>
                  <a:gd name="T41" fmla="*/ 6 h 185"/>
                  <a:gd name="T42" fmla="*/ 18 w 169"/>
                  <a:gd name="T43" fmla="*/ 3 h 185"/>
                  <a:gd name="T44" fmla="*/ 23 w 169"/>
                  <a:gd name="T45" fmla="*/ 1 h 185"/>
                  <a:gd name="T46" fmla="*/ 28 w 169"/>
                  <a:gd name="T47" fmla="*/ 0 h 185"/>
                  <a:gd name="T48" fmla="*/ 34 w 169"/>
                  <a:gd name="T49" fmla="*/ 0 h 185"/>
                  <a:gd name="T50" fmla="*/ 39 w 169"/>
                  <a:gd name="T51" fmla="*/ 2 h 185"/>
                  <a:gd name="T52" fmla="*/ 44 w 169"/>
                  <a:gd name="T53" fmla="*/ 5 h 185"/>
                  <a:gd name="T54" fmla="*/ 48 w 169"/>
                  <a:gd name="T55" fmla="*/ 8 h 185"/>
                  <a:gd name="T56" fmla="*/ 52 w 169"/>
                  <a:gd name="T57" fmla="*/ 13 h 185"/>
                  <a:gd name="T58" fmla="*/ 54 w 169"/>
                  <a:gd name="T59" fmla="*/ 18 h 185"/>
                  <a:gd name="T60" fmla="*/ 56 w 169"/>
                  <a:gd name="T61" fmla="*/ 23 h 185"/>
                  <a:gd name="T62" fmla="*/ 56 w 169"/>
                  <a:gd name="T63" fmla="*/ 29 h 185"/>
                  <a:gd name="T64" fmla="*/ 55 w 169"/>
                  <a:gd name="T65" fmla="*/ 36 h 18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69"/>
                  <a:gd name="T100" fmla="*/ 0 h 185"/>
                  <a:gd name="T101" fmla="*/ 169 w 169"/>
                  <a:gd name="T102" fmla="*/ 185 h 18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69" h="185">
                    <a:moveTo>
                      <a:pt x="167" y="108"/>
                    </a:moveTo>
                    <a:lnTo>
                      <a:pt x="161" y="126"/>
                    </a:lnTo>
                    <a:lnTo>
                      <a:pt x="153" y="142"/>
                    </a:lnTo>
                    <a:lnTo>
                      <a:pt x="142" y="157"/>
                    </a:lnTo>
                    <a:lnTo>
                      <a:pt x="129" y="168"/>
                    </a:lnTo>
                    <a:lnTo>
                      <a:pt x="115" y="177"/>
                    </a:lnTo>
                    <a:lnTo>
                      <a:pt x="100" y="183"/>
                    </a:lnTo>
                    <a:lnTo>
                      <a:pt x="83" y="185"/>
                    </a:lnTo>
                    <a:lnTo>
                      <a:pt x="66" y="184"/>
                    </a:lnTo>
                    <a:lnTo>
                      <a:pt x="50" y="179"/>
                    </a:lnTo>
                    <a:lnTo>
                      <a:pt x="36" y="171"/>
                    </a:lnTo>
                    <a:lnTo>
                      <a:pt x="23" y="160"/>
                    </a:lnTo>
                    <a:lnTo>
                      <a:pt x="14" y="146"/>
                    </a:lnTo>
                    <a:lnTo>
                      <a:pt x="6" y="132"/>
                    </a:lnTo>
                    <a:lnTo>
                      <a:pt x="2" y="115"/>
                    </a:lnTo>
                    <a:lnTo>
                      <a:pt x="0" y="97"/>
                    </a:lnTo>
                    <a:lnTo>
                      <a:pt x="3" y="78"/>
                    </a:lnTo>
                    <a:lnTo>
                      <a:pt x="8" y="60"/>
                    </a:lnTo>
                    <a:lnTo>
                      <a:pt x="16" y="43"/>
                    </a:lnTo>
                    <a:lnTo>
                      <a:pt x="28" y="30"/>
                    </a:lnTo>
                    <a:lnTo>
                      <a:pt x="40" y="17"/>
                    </a:lnTo>
                    <a:lnTo>
                      <a:pt x="55" y="9"/>
                    </a:lnTo>
                    <a:lnTo>
                      <a:pt x="70" y="3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9" y="6"/>
                    </a:lnTo>
                    <a:lnTo>
                      <a:pt x="133" y="14"/>
                    </a:lnTo>
                    <a:lnTo>
                      <a:pt x="145" y="25"/>
                    </a:lnTo>
                    <a:lnTo>
                      <a:pt x="156" y="39"/>
                    </a:lnTo>
                    <a:lnTo>
                      <a:pt x="163" y="54"/>
                    </a:lnTo>
                    <a:lnTo>
                      <a:pt x="168" y="71"/>
                    </a:lnTo>
                    <a:lnTo>
                      <a:pt x="169" y="89"/>
                    </a:lnTo>
                    <a:lnTo>
                      <a:pt x="167" y="10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74" name="Freeform 49"/>
              <p:cNvSpPr>
                <a:spLocks/>
              </p:cNvSpPr>
              <p:nvPr/>
            </p:nvSpPr>
            <p:spPr bwMode="auto">
              <a:xfrm>
                <a:off x="3059" y="3356"/>
                <a:ext cx="50" cy="55"/>
              </a:xfrm>
              <a:custGeom>
                <a:avLst/>
                <a:gdLst>
                  <a:gd name="T0" fmla="*/ 49 w 150"/>
                  <a:gd name="T1" fmla="*/ 32 h 165"/>
                  <a:gd name="T2" fmla="*/ 48 w 150"/>
                  <a:gd name="T3" fmla="*/ 37 h 165"/>
                  <a:gd name="T4" fmla="*/ 45 w 150"/>
                  <a:gd name="T5" fmla="*/ 42 h 165"/>
                  <a:gd name="T6" fmla="*/ 42 w 150"/>
                  <a:gd name="T7" fmla="*/ 46 h 165"/>
                  <a:gd name="T8" fmla="*/ 38 w 150"/>
                  <a:gd name="T9" fmla="*/ 50 h 165"/>
                  <a:gd name="T10" fmla="*/ 34 w 150"/>
                  <a:gd name="T11" fmla="*/ 52 h 165"/>
                  <a:gd name="T12" fmla="*/ 29 w 150"/>
                  <a:gd name="T13" fmla="*/ 54 h 165"/>
                  <a:gd name="T14" fmla="*/ 24 w 150"/>
                  <a:gd name="T15" fmla="*/ 55 h 165"/>
                  <a:gd name="T16" fmla="*/ 19 w 150"/>
                  <a:gd name="T17" fmla="*/ 55 h 165"/>
                  <a:gd name="T18" fmla="*/ 15 w 150"/>
                  <a:gd name="T19" fmla="*/ 53 h 165"/>
                  <a:gd name="T20" fmla="*/ 10 w 150"/>
                  <a:gd name="T21" fmla="*/ 51 h 165"/>
                  <a:gd name="T22" fmla="*/ 7 w 150"/>
                  <a:gd name="T23" fmla="*/ 47 h 165"/>
                  <a:gd name="T24" fmla="*/ 4 w 150"/>
                  <a:gd name="T25" fmla="*/ 43 h 165"/>
                  <a:gd name="T26" fmla="*/ 2 w 150"/>
                  <a:gd name="T27" fmla="*/ 39 h 165"/>
                  <a:gd name="T28" fmla="*/ 0 w 150"/>
                  <a:gd name="T29" fmla="*/ 34 h 165"/>
                  <a:gd name="T30" fmla="*/ 0 w 150"/>
                  <a:gd name="T31" fmla="*/ 29 h 165"/>
                  <a:gd name="T32" fmla="*/ 1 w 150"/>
                  <a:gd name="T33" fmla="*/ 23 h 165"/>
                  <a:gd name="T34" fmla="*/ 2 w 150"/>
                  <a:gd name="T35" fmla="*/ 18 h 165"/>
                  <a:gd name="T36" fmla="*/ 5 w 150"/>
                  <a:gd name="T37" fmla="*/ 13 h 165"/>
                  <a:gd name="T38" fmla="*/ 8 w 150"/>
                  <a:gd name="T39" fmla="*/ 9 h 165"/>
                  <a:gd name="T40" fmla="*/ 12 w 150"/>
                  <a:gd name="T41" fmla="*/ 5 h 165"/>
                  <a:gd name="T42" fmla="*/ 16 w 150"/>
                  <a:gd name="T43" fmla="*/ 2 h 165"/>
                  <a:gd name="T44" fmla="*/ 21 w 150"/>
                  <a:gd name="T45" fmla="*/ 1 h 165"/>
                  <a:gd name="T46" fmla="*/ 25 w 150"/>
                  <a:gd name="T47" fmla="*/ 0 h 165"/>
                  <a:gd name="T48" fmla="*/ 30 w 150"/>
                  <a:gd name="T49" fmla="*/ 0 h 165"/>
                  <a:gd name="T50" fmla="*/ 35 w 150"/>
                  <a:gd name="T51" fmla="*/ 2 h 165"/>
                  <a:gd name="T52" fmla="*/ 39 w 150"/>
                  <a:gd name="T53" fmla="*/ 4 h 165"/>
                  <a:gd name="T54" fmla="*/ 43 w 150"/>
                  <a:gd name="T55" fmla="*/ 7 h 165"/>
                  <a:gd name="T56" fmla="*/ 46 w 150"/>
                  <a:gd name="T57" fmla="*/ 11 h 165"/>
                  <a:gd name="T58" fmla="*/ 48 w 150"/>
                  <a:gd name="T59" fmla="*/ 16 h 165"/>
                  <a:gd name="T60" fmla="*/ 49 w 150"/>
                  <a:gd name="T61" fmla="*/ 21 h 165"/>
                  <a:gd name="T62" fmla="*/ 50 w 150"/>
                  <a:gd name="T63" fmla="*/ 26 h 165"/>
                  <a:gd name="T64" fmla="*/ 49 w 150"/>
                  <a:gd name="T65" fmla="*/ 32 h 16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50"/>
                  <a:gd name="T100" fmla="*/ 0 h 165"/>
                  <a:gd name="T101" fmla="*/ 150 w 150"/>
                  <a:gd name="T102" fmla="*/ 165 h 16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50" h="165">
                    <a:moveTo>
                      <a:pt x="148" y="95"/>
                    </a:moveTo>
                    <a:lnTo>
                      <a:pt x="143" y="111"/>
                    </a:lnTo>
                    <a:lnTo>
                      <a:pt x="135" y="125"/>
                    </a:lnTo>
                    <a:lnTo>
                      <a:pt x="126" y="138"/>
                    </a:lnTo>
                    <a:lnTo>
                      <a:pt x="115" y="149"/>
                    </a:lnTo>
                    <a:lnTo>
                      <a:pt x="101" y="157"/>
                    </a:lnTo>
                    <a:lnTo>
                      <a:pt x="88" y="163"/>
                    </a:lnTo>
                    <a:lnTo>
                      <a:pt x="73" y="165"/>
                    </a:lnTo>
                    <a:lnTo>
                      <a:pt x="58" y="164"/>
                    </a:lnTo>
                    <a:lnTo>
                      <a:pt x="44" y="159"/>
                    </a:lnTo>
                    <a:lnTo>
                      <a:pt x="31" y="152"/>
                    </a:lnTo>
                    <a:lnTo>
                      <a:pt x="20" y="142"/>
                    </a:lnTo>
                    <a:lnTo>
                      <a:pt x="12" y="130"/>
                    </a:lnTo>
                    <a:lnTo>
                      <a:pt x="5" y="116"/>
                    </a:lnTo>
                    <a:lnTo>
                      <a:pt x="1" y="101"/>
                    </a:lnTo>
                    <a:lnTo>
                      <a:pt x="0" y="86"/>
                    </a:lnTo>
                    <a:lnTo>
                      <a:pt x="2" y="69"/>
                    </a:lnTo>
                    <a:lnTo>
                      <a:pt x="6" y="53"/>
                    </a:lnTo>
                    <a:lnTo>
                      <a:pt x="14" y="38"/>
                    </a:lnTo>
                    <a:lnTo>
                      <a:pt x="23" y="26"/>
                    </a:lnTo>
                    <a:lnTo>
                      <a:pt x="35" y="15"/>
                    </a:lnTo>
                    <a:lnTo>
                      <a:pt x="47" y="7"/>
                    </a:lnTo>
                    <a:lnTo>
                      <a:pt x="62" y="2"/>
                    </a:lnTo>
                    <a:lnTo>
                      <a:pt x="76" y="0"/>
                    </a:lnTo>
                    <a:lnTo>
                      <a:pt x="91" y="1"/>
                    </a:lnTo>
                    <a:lnTo>
                      <a:pt x="106" y="5"/>
                    </a:lnTo>
                    <a:lnTo>
                      <a:pt x="118" y="12"/>
                    </a:lnTo>
                    <a:lnTo>
                      <a:pt x="129" y="22"/>
                    </a:lnTo>
                    <a:lnTo>
                      <a:pt x="138" y="34"/>
                    </a:lnTo>
                    <a:lnTo>
                      <a:pt x="144" y="47"/>
                    </a:lnTo>
                    <a:lnTo>
                      <a:pt x="148" y="62"/>
                    </a:lnTo>
                    <a:lnTo>
                      <a:pt x="150" y="78"/>
                    </a:lnTo>
                    <a:lnTo>
                      <a:pt x="148" y="95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75" name="Freeform 50"/>
              <p:cNvSpPr>
                <a:spLocks/>
              </p:cNvSpPr>
              <p:nvPr/>
            </p:nvSpPr>
            <p:spPr bwMode="auto">
              <a:xfrm>
                <a:off x="3062" y="3353"/>
                <a:ext cx="56" cy="61"/>
              </a:xfrm>
              <a:custGeom>
                <a:avLst/>
                <a:gdLst>
                  <a:gd name="T0" fmla="*/ 55 w 168"/>
                  <a:gd name="T1" fmla="*/ 36 h 185"/>
                  <a:gd name="T2" fmla="*/ 53 w 168"/>
                  <a:gd name="T3" fmla="*/ 42 h 185"/>
                  <a:gd name="T4" fmla="*/ 51 w 168"/>
                  <a:gd name="T5" fmla="*/ 47 h 185"/>
                  <a:gd name="T6" fmla="*/ 47 w 168"/>
                  <a:gd name="T7" fmla="*/ 52 h 185"/>
                  <a:gd name="T8" fmla="*/ 43 w 168"/>
                  <a:gd name="T9" fmla="*/ 55 h 185"/>
                  <a:gd name="T10" fmla="*/ 38 w 168"/>
                  <a:gd name="T11" fmla="*/ 58 h 185"/>
                  <a:gd name="T12" fmla="*/ 33 w 168"/>
                  <a:gd name="T13" fmla="*/ 60 h 185"/>
                  <a:gd name="T14" fmla="*/ 28 w 168"/>
                  <a:gd name="T15" fmla="*/ 61 h 185"/>
                  <a:gd name="T16" fmla="*/ 22 w 168"/>
                  <a:gd name="T17" fmla="*/ 61 h 185"/>
                  <a:gd name="T18" fmla="*/ 17 w 168"/>
                  <a:gd name="T19" fmla="*/ 59 h 185"/>
                  <a:gd name="T20" fmla="*/ 12 w 168"/>
                  <a:gd name="T21" fmla="*/ 56 h 185"/>
                  <a:gd name="T22" fmla="*/ 8 w 168"/>
                  <a:gd name="T23" fmla="*/ 53 h 185"/>
                  <a:gd name="T24" fmla="*/ 5 w 168"/>
                  <a:gd name="T25" fmla="*/ 48 h 185"/>
                  <a:gd name="T26" fmla="*/ 2 w 168"/>
                  <a:gd name="T27" fmla="*/ 44 h 185"/>
                  <a:gd name="T28" fmla="*/ 1 w 168"/>
                  <a:gd name="T29" fmla="*/ 38 h 185"/>
                  <a:gd name="T30" fmla="*/ 0 w 168"/>
                  <a:gd name="T31" fmla="*/ 32 h 185"/>
                  <a:gd name="T32" fmla="*/ 1 w 168"/>
                  <a:gd name="T33" fmla="*/ 26 h 185"/>
                  <a:gd name="T34" fmla="*/ 3 w 168"/>
                  <a:gd name="T35" fmla="*/ 20 h 185"/>
                  <a:gd name="T36" fmla="*/ 5 w 168"/>
                  <a:gd name="T37" fmla="*/ 14 h 185"/>
                  <a:gd name="T38" fmla="*/ 9 w 168"/>
                  <a:gd name="T39" fmla="*/ 10 h 185"/>
                  <a:gd name="T40" fmla="*/ 13 w 168"/>
                  <a:gd name="T41" fmla="*/ 6 h 185"/>
                  <a:gd name="T42" fmla="*/ 18 w 168"/>
                  <a:gd name="T43" fmla="*/ 3 h 185"/>
                  <a:gd name="T44" fmla="*/ 23 w 168"/>
                  <a:gd name="T45" fmla="*/ 1 h 185"/>
                  <a:gd name="T46" fmla="*/ 28 w 168"/>
                  <a:gd name="T47" fmla="*/ 0 h 185"/>
                  <a:gd name="T48" fmla="*/ 34 w 168"/>
                  <a:gd name="T49" fmla="*/ 0 h 185"/>
                  <a:gd name="T50" fmla="*/ 39 w 168"/>
                  <a:gd name="T51" fmla="*/ 2 h 185"/>
                  <a:gd name="T52" fmla="*/ 44 w 168"/>
                  <a:gd name="T53" fmla="*/ 5 h 185"/>
                  <a:gd name="T54" fmla="*/ 48 w 168"/>
                  <a:gd name="T55" fmla="*/ 8 h 185"/>
                  <a:gd name="T56" fmla="*/ 51 w 168"/>
                  <a:gd name="T57" fmla="*/ 13 h 185"/>
                  <a:gd name="T58" fmla="*/ 54 w 168"/>
                  <a:gd name="T59" fmla="*/ 18 h 185"/>
                  <a:gd name="T60" fmla="*/ 56 w 168"/>
                  <a:gd name="T61" fmla="*/ 23 h 185"/>
                  <a:gd name="T62" fmla="*/ 56 w 168"/>
                  <a:gd name="T63" fmla="*/ 29 h 185"/>
                  <a:gd name="T64" fmla="*/ 55 w 168"/>
                  <a:gd name="T65" fmla="*/ 36 h 18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68"/>
                  <a:gd name="T100" fmla="*/ 0 h 185"/>
                  <a:gd name="T101" fmla="*/ 168 w 168"/>
                  <a:gd name="T102" fmla="*/ 185 h 18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68" h="185">
                    <a:moveTo>
                      <a:pt x="166" y="108"/>
                    </a:moveTo>
                    <a:lnTo>
                      <a:pt x="160" y="126"/>
                    </a:lnTo>
                    <a:lnTo>
                      <a:pt x="152" y="142"/>
                    </a:lnTo>
                    <a:lnTo>
                      <a:pt x="142" y="157"/>
                    </a:lnTo>
                    <a:lnTo>
                      <a:pt x="129" y="168"/>
                    </a:lnTo>
                    <a:lnTo>
                      <a:pt x="115" y="177"/>
                    </a:lnTo>
                    <a:lnTo>
                      <a:pt x="99" y="183"/>
                    </a:lnTo>
                    <a:lnTo>
                      <a:pt x="83" y="185"/>
                    </a:lnTo>
                    <a:lnTo>
                      <a:pt x="66" y="184"/>
                    </a:lnTo>
                    <a:lnTo>
                      <a:pt x="50" y="179"/>
                    </a:lnTo>
                    <a:lnTo>
                      <a:pt x="36" y="171"/>
                    </a:lnTo>
                    <a:lnTo>
                      <a:pt x="23" y="160"/>
                    </a:lnTo>
                    <a:lnTo>
                      <a:pt x="14" y="146"/>
                    </a:lnTo>
                    <a:lnTo>
                      <a:pt x="6" y="132"/>
                    </a:lnTo>
                    <a:lnTo>
                      <a:pt x="2" y="115"/>
                    </a:lnTo>
                    <a:lnTo>
                      <a:pt x="0" y="97"/>
                    </a:lnTo>
                    <a:lnTo>
                      <a:pt x="3" y="78"/>
                    </a:lnTo>
                    <a:lnTo>
                      <a:pt x="8" y="60"/>
                    </a:lnTo>
                    <a:lnTo>
                      <a:pt x="16" y="43"/>
                    </a:lnTo>
                    <a:lnTo>
                      <a:pt x="28" y="30"/>
                    </a:lnTo>
                    <a:lnTo>
                      <a:pt x="40" y="17"/>
                    </a:lnTo>
                    <a:lnTo>
                      <a:pt x="54" y="9"/>
                    </a:lnTo>
                    <a:lnTo>
                      <a:pt x="69" y="3"/>
                    </a:lnTo>
                    <a:lnTo>
                      <a:pt x="85" y="0"/>
                    </a:lnTo>
                    <a:lnTo>
                      <a:pt x="102" y="1"/>
                    </a:lnTo>
                    <a:lnTo>
                      <a:pt x="118" y="6"/>
                    </a:lnTo>
                    <a:lnTo>
                      <a:pt x="133" y="14"/>
                    </a:lnTo>
                    <a:lnTo>
                      <a:pt x="145" y="25"/>
                    </a:lnTo>
                    <a:lnTo>
                      <a:pt x="154" y="39"/>
                    </a:lnTo>
                    <a:lnTo>
                      <a:pt x="162" y="54"/>
                    </a:lnTo>
                    <a:lnTo>
                      <a:pt x="167" y="71"/>
                    </a:lnTo>
                    <a:lnTo>
                      <a:pt x="168" y="89"/>
                    </a:lnTo>
                    <a:lnTo>
                      <a:pt x="166" y="10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76" name="Freeform 51"/>
              <p:cNvSpPr>
                <a:spLocks/>
              </p:cNvSpPr>
              <p:nvPr/>
            </p:nvSpPr>
            <p:spPr bwMode="auto">
              <a:xfrm>
                <a:off x="3066" y="3358"/>
                <a:ext cx="47" cy="51"/>
              </a:xfrm>
              <a:custGeom>
                <a:avLst/>
                <a:gdLst>
                  <a:gd name="T0" fmla="*/ 47 w 140"/>
                  <a:gd name="T1" fmla="*/ 30 h 155"/>
                  <a:gd name="T2" fmla="*/ 45 w 140"/>
                  <a:gd name="T3" fmla="*/ 35 h 155"/>
                  <a:gd name="T4" fmla="*/ 43 w 140"/>
                  <a:gd name="T5" fmla="*/ 39 h 155"/>
                  <a:gd name="T6" fmla="*/ 40 w 140"/>
                  <a:gd name="T7" fmla="*/ 43 h 155"/>
                  <a:gd name="T8" fmla="*/ 36 w 140"/>
                  <a:gd name="T9" fmla="*/ 46 h 155"/>
                  <a:gd name="T10" fmla="*/ 32 w 140"/>
                  <a:gd name="T11" fmla="*/ 49 h 155"/>
                  <a:gd name="T12" fmla="*/ 28 w 140"/>
                  <a:gd name="T13" fmla="*/ 50 h 155"/>
                  <a:gd name="T14" fmla="*/ 23 w 140"/>
                  <a:gd name="T15" fmla="*/ 51 h 155"/>
                  <a:gd name="T16" fmla="*/ 18 w 140"/>
                  <a:gd name="T17" fmla="*/ 51 h 155"/>
                  <a:gd name="T18" fmla="*/ 14 w 140"/>
                  <a:gd name="T19" fmla="*/ 49 h 155"/>
                  <a:gd name="T20" fmla="*/ 10 w 140"/>
                  <a:gd name="T21" fmla="*/ 47 h 155"/>
                  <a:gd name="T22" fmla="*/ 6 w 140"/>
                  <a:gd name="T23" fmla="*/ 44 h 155"/>
                  <a:gd name="T24" fmla="*/ 4 w 140"/>
                  <a:gd name="T25" fmla="*/ 41 h 155"/>
                  <a:gd name="T26" fmla="*/ 2 w 140"/>
                  <a:gd name="T27" fmla="*/ 36 h 155"/>
                  <a:gd name="T28" fmla="*/ 0 w 140"/>
                  <a:gd name="T29" fmla="*/ 32 h 155"/>
                  <a:gd name="T30" fmla="*/ 0 w 140"/>
                  <a:gd name="T31" fmla="*/ 27 h 155"/>
                  <a:gd name="T32" fmla="*/ 1 w 140"/>
                  <a:gd name="T33" fmla="*/ 22 h 155"/>
                  <a:gd name="T34" fmla="*/ 2 w 140"/>
                  <a:gd name="T35" fmla="*/ 17 h 155"/>
                  <a:gd name="T36" fmla="*/ 5 w 140"/>
                  <a:gd name="T37" fmla="*/ 12 h 155"/>
                  <a:gd name="T38" fmla="*/ 8 w 140"/>
                  <a:gd name="T39" fmla="*/ 8 h 155"/>
                  <a:gd name="T40" fmla="*/ 11 w 140"/>
                  <a:gd name="T41" fmla="*/ 5 h 155"/>
                  <a:gd name="T42" fmla="*/ 15 w 140"/>
                  <a:gd name="T43" fmla="*/ 3 h 155"/>
                  <a:gd name="T44" fmla="*/ 19 w 140"/>
                  <a:gd name="T45" fmla="*/ 1 h 155"/>
                  <a:gd name="T46" fmla="*/ 24 w 140"/>
                  <a:gd name="T47" fmla="*/ 0 h 155"/>
                  <a:gd name="T48" fmla="*/ 29 w 140"/>
                  <a:gd name="T49" fmla="*/ 0 h 155"/>
                  <a:gd name="T50" fmla="*/ 34 w 140"/>
                  <a:gd name="T51" fmla="*/ 2 h 155"/>
                  <a:gd name="T52" fmla="*/ 37 w 140"/>
                  <a:gd name="T53" fmla="*/ 4 h 155"/>
                  <a:gd name="T54" fmla="*/ 41 w 140"/>
                  <a:gd name="T55" fmla="*/ 7 h 155"/>
                  <a:gd name="T56" fmla="*/ 44 w 140"/>
                  <a:gd name="T57" fmla="*/ 11 h 155"/>
                  <a:gd name="T58" fmla="*/ 46 w 140"/>
                  <a:gd name="T59" fmla="*/ 15 h 155"/>
                  <a:gd name="T60" fmla="*/ 47 w 140"/>
                  <a:gd name="T61" fmla="*/ 19 h 155"/>
                  <a:gd name="T62" fmla="*/ 47 w 140"/>
                  <a:gd name="T63" fmla="*/ 25 h 155"/>
                  <a:gd name="T64" fmla="*/ 47 w 140"/>
                  <a:gd name="T65" fmla="*/ 30 h 15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140"/>
                  <a:gd name="T100" fmla="*/ 0 h 155"/>
                  <a:gd name="T101" fmla="*/ 140 w 140"/>
                  <a:gd name="T102" fmla="*/ 155 h 15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140" h="155">
                    <a:moveTo>
                      <a:pt x="139" y="91"/>
                    </a:moveTo>
                    <a:lnTo>
                      <a:pt x="135" y="105"/>
                    </a:lnTo>
                    <a:lnTo>
                      <a:pt x="128" y="119"/>
                    </a:lnTo>
                    <a:lnTo>
                      <a:pt x="119" y="131"/>
                    </a:lnTo>
                    <a:lnTo>
                      <a:pt x="108" y="141"/>
                    </a:lnTo>
                    <a:lnTo>
                      <a:pt x="96" y="148"/>
                    </a:lnTo>
                    <a:lnTo>
                      <a:pt x="83" y="153"/>
                    </a:lnTo>
                    <a:lnTo>
                      <a:pt x="69" y="155"/>
                    </a:lnTo>
                    <a:lnTo>
                      <a:pt x="55" y="154"/>
                    </a:lnTo>
                    <a:lnTo>
                      <a:pt x="42" y="150"/>
                    </a:lnTo>
                    <a:lnTo>
                      <a:pt x="29" y="143"/>
                    </a:lnTo>
                    <a:lnTo>
                      <a:pt x="19" y="134"/>
                    </a:lnTo>
                    <a:lnTo>
                      <a:pt x="11" y="124"/>
                    </a:lnTo>
                    <a:lnTo>
                      <a:pt x="5" y="110"/>
                    </a:lnTo>
                    <a:lnTo>
                      <a:pt x="1" y="96"/>
                    </a:lnTo>
                    <a:lnTo>
                      <a:pt x="0" y="82"/>
                    </a:lnTo>
                    <a:lnTo>
                      <a:pt x="2" y="66"/>
                    </a:lnTo>
                    <a:lnTo>
                      <a:pt x="7" y="51"/>
                    </a:lnTo>
                    <a:lnTo>
                      <a:pt x="14" y="37"/>
                    </a:lnTo>
                    <a:lnTo>
                      <a:pt x="23" y="25"/>
                    </a:lnTo>
                    <a:lnTo>
                      <a:pt x="33" y="15"/>
                    </a:lnTo>
                    <a:lnTo>
                      <a:pt x="44" y="8"/>
                    </a:lnTo>
                    <a:lnTo>
                      <a:pt x="58" y="2"/>
                    </a:lnTo>
                    <a:lnTo>
                      <a:pt x="71" y="0"/>
                    </a:lnTo>
                    <a:lnTo>
                      <a:pt x="86" y="1"/>
                    </a:lnTo>
                    <a:lnTo>
                      <a:pt x="100" y="6"/>
                    </a:lnTo>
                    <a:lnTo>
                      <a:pt x="111" y="13"/>
                    </a:lnTo>
                    <a:lnTo>
                      <a:pt x="121" y="22"/>
                    </a:lnTo>
                    <a:lnTo>
                      <a:pt x="130" y="32"/>
                    </a:lnTo>
                    <a:lnTo>
                      <a:pt x="136" y="45"/>
                    </a:lnTo>
                    <a:lnTo>
                      <a:pt x="139" y="59"/>
                    </a:lnTo>
                    <a:lnTo>
                      <a:pt x="140" y="75"/>
                    </a:lnTo>
                    <a:lnTo>
                      <a:pt x="139" y="9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77" name="Freeform 52"/>
              <p:cNvSpPr>
                <a:spLocks/>
              </p:cNvSpPr>
              <p:nvPr/>
            </p:nvSpPr>
            <p:spPr bwMode="auto">
              <a:xfrm>
                <a:off x="3076" y="3369"/>
                <a:ext cx="27" cy="30"/>
              </a:xfrm>
              <a:custGeom>
                <a:avLst/>
                <a:gdLst>
                  <a:gd name="T0" fmla="*/ 27 w 82"/>
                  <a:gd name="T1" fmla="*/ 17 h 91"/>
                  <a:gd name="T2" fmla="*/ 26 w 82"/>
                  <a:gd name="T3" fmla="*/ 20 h 91"/>
                  <a:gd name="T4" fmla="*/ 24 w 82"/>
                  <a:gd name="T5" fmla="*/ 23 h 91"/>
                  <a:gd name="T6" fmla="*/ 23 w 82"/>
                  <a:gd name="T7" fmla="*/ 25 h 91"/>
                  <a:gd name="T8" fmla="*/ 21 w 82"/>
                  <a:gd name="T9" fmla="*/ 27 h 91"/>
                  <a:gd name="T10" fmla="*/ 18 w 82"/>
                  <a:gd name="T11" fmla="*/ 28 h 91"/>
                  <a:gd name="T12" fmla="*/ 16 w 82"/>
                  <a:gd name="T13" fmla="*/ 29 h 91"/>
                  <a:gd name="T14" fmla="*/ 13 w 82"/>
                  <a:gd name="T15" fmla="*/ 30 h 91"/>
                  <a:gd name="T16" fmla="*/ 11 w 82"/>
                  <a:gd name="T17" fmla="*/ 29 h 91"/>
                  <a:gd name="T18" fmla="*/ 8 w 82"/>
                  <a:gd name="T19" fmla="*/ 29 h 91"/>
                  <a:gd name="T20" fmla="*/ 6 w 82"/>
                  <a:gd name="T21" fmla="*/ 28 h 91"/>
                  <a:gd name="T22" fmla="*/ 4 w 82"/>
                  <a:gd name="T23" fmla="*/ 26 h 91"/>
                  <a:gd name="T24" fmla="*/ 2 w 82"/>
                  <a:gd name="T25" fmla="*/ 23 h 91"/>
                  <a:gd name="T26" fmla="*/ 1 w 82"/>
                  <a:gd name="T27" fmla="*/ 21 h 91"/>
                  <a:gd name="T28" fmla="*/ 1 w 82"/>
                  <a:gd name="T29" fmla="*/ 18 h 91"/>
                  <a:gd name="T30" fmla="*/ 0 w 82"/>
                  <a:gd name="T31" fmla="*/ 15 h 91"/>
                  <a:gd name="T32" fmla="*/ 1 w 82"/>
                  <a:gd name="T33" fmla="*/ 12 h 91"/>
                  <a:gd name="T34" fmla="*/ 1 w 82"/>
                  <a:gd name="T35" fmla="*/ 9 h 91"/>
                  <a:gd name="T36" fmla="*/ 3 w 82"/>
                  <a:gd name="T37" fmla="*/ 7 h 91"/>
                  <a:gd name="T38" fmla="*/ 4 w 82"/>
                  <a:gd name="T39" fmla="*/ 5 h 91"/>
                  <a:gd name="T40" fmla="*/ 7 w 82"/>
                  <a:gd name="T41" fmla="*/ 3 h 91"/>
                  <a:gd name="T42" fmla="*/ 9 w 82"/>
                  <a:gd name="T43" fmla="*/ 1 h 91"/>
                  <a:gd name="T44" fmla="*/ 11 w 82"/>
                  <a:gd name="T45" fmla="*/ 0 h 91"/>
                  <a:gd name="T46" fmla="*/ 14 w 82"/>
                  <a:gd name="T47" fmla="*/ 0 h 91"/>
                  <a:gd name="T48" fmla="*/ 16 w 82"/>
                  <a:gd name="T49" fmla="*/ 0 h 91"/>
                  <a:gd name="T50" fmla="*/ 19 w 82"/>
                  <a:gd name="T51" fmla="*/ 1 h 91"/>
                  <a:gd name="T52" fmla="*/ 21 w 82"/>
                  <a:gd name="T53" fmla="*/ 2 h 91"/>
                  <a:gd name="T54" fmla="*/ 24 w 82"/>
                  <a:gd name="T55" fmla="*/ 4 h 91"/>
                  <a:gd name="T56" fmla="*/ 25 w 82"/>
                  <a:gd name="T57" fmla="*/ 6 h 91"/>
                  <a:gd name="T58" fmla="*/ 26 w 82"/>
                  <a:gd name="T59" fmla="*/ 9 h 91"/>
                  <a:gd name="T60" fmla="*/ 27 w 82"/>
                  <a:gd name="T61" fmla="*/ 11 h 91"/>
                  <a:gd name="T62" fmla="*/ 27 w 82"/>
                  <a:gd name="T63" fmla="*/ 14 h 91"/>
                  <a:gd name="T64" fmla="*/ 27 w 82"/>
                  <a:gd name="T65" fmla="*/ 17 h 91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82"/>
                  <a:gd name="T100" fmla="*/ 0 h 91"/>
                  <a:gd name="T101" fmla="*/ 82 w 82"/>
                  <a:gd name="T102" fmla="*/ 91 h 91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82" h="91">
                    <a:moveTo>
                      <a:pt x="81" y="52"/>
                    </a:moveTo>
                    <a:lnTo>
                      <a:pt x="79" y="61"/>
                    </a:lnTo>
                    <a:lnTo>
                      <a:pt x="74" y="69"/>
                    </a:lnTo>
                    <a:lnTo>
                      <a:pt x="69" y="76"/>
                    </a:lnTo>
                    <a:lnTo>
                      <a:pt x="64" y="81"/>
                    </a:lnTo>
                    <a:lnTo>
                      <a:pt x="56" y="86"/>
                    </a:lnTo>
                    <a:lnTo>
                      <a:pt x="49" y="89"/>
                    </a:lnTo>
                    <a:lnTo>
                      <a:pt x="40" y="91"/>
                    </a:lnTo>
                    <a:lnTo>
                      <a:pt x="32" y="89"/>
                    </a:lnTo>
                    <a:lnTo>
                      <a:pt x="24" y="87"/>
                    </a:lnTo>
                    <a:lnTo>
                      <a:pt x="17" y="84"/>
                    </a:lnTo>
                    <a:lnTo>
                      <a:pt x="12" y="78"/>
                    </a:lnTo>
                    <a:lnTo>
                      <a:pt x="7" y="71"/>
                    </a:lnTo>
                    <a:lnTo>
                      <a:pt x="4" y="63"/>
                    </a:lnTo>
                    <a:lnTo>
                      <a:pt x="2" y="55"/>
                    </a:lnTo>
                    <a:lnTo>
                      <a:pt x="0" y="46"/>
                    </a:lnTo>
                    <a:lnTo>
                      <a:pt x="2" y="37"/>
                    </a:lnTo>
                    <a:lnTo>
                      <a:pt x="4" y="28"/>
                    </a:lnTo>
                    <a:lnTo>
                      <a:pt x="8" y="21"/>
                    </a:lnTo>
                    <a:lnTo>
                      <a:pt x="13" y="15"/>
                    </a:lnTo>
                    <a:lnTo>
                      <a:pt x="20" y="8"/>
                    </a:lnTo>
                    <a:lnTo>
                      <a:pt x="26" y="4"/>
                    </a:lnTo>
                    <a:lnTo>
                      <a:pt x="34" y="1"/>
                    </a:lnTo>
                    <a:lnTo>
                      <a:pt x="42" y="0"/>
                    </a:lnTo>
                    <a:lnTo>
                      <a:pt x="50" y="0"/>
                    </a:lnTo>
                    <a:lnTo>
                      <a:pt x="58" y="2"/>
                    </a:lnTo>
                    <a:lnTo>
                      <a:pt x="65" y="7"/>
                    </a:lnTo>
                    <a:lnTo>
                      <a:pt x="72" y="12"/>
                    </a:lnTo>
                    <a:lnTo>
                      <a:pt x="76" y="18"/>
                    </a:lnTo>
                    <a:lnTo>
                      <a:pt x="80" y="26"/>
                    </a:lnTo>
                    <a:lnTo>
                      <a:pt x="82" y="34"/>
                    </a:lnTo>
                    <a:lnTo>
                      <a:pt x="82" y="43"/>
                    </a:lnTo>
                    <a:lnTo>
                      <a:pt x="81" y="5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78" name="Freeform 53"/>
              <p:cNvSpPr>
                <a:spLocks/>
              </p:cNvSpPr>
              <p:nvPr/>
            </p:nvSpPr>
            <p:spPr bwMode="auto">
              <a:xfrm>
                <a:off x="2947" y="3328"/>
                <a:ext cx="37" cy="18"/>
              </a:xfrm>
              <a:custGeom>
                <a:avLst/>
                <a:gdLst>
                  <a:gd name="T0" fmla="*/ 1 w 112"/>
                  <a:gd name="T1" fmla="*/ 0 h 53"/>
                  <a:gd name="T2" fmla="*/ 36 w 112"/>
                  <a:gd name="T3" fmla="*/ 9 h 53"/>
                  <a:gd name="T4" fmla="*/ 37 w 112"/>
                  <a:gd name="T5" fmla="*/ 18 h 53"/>
                  <a:gd name="T6" fmla="*/ 0 w 112"/>
                  <a:gd name="T7" fmla="*/ 7 h 53"/>
                  <a:gd name="T8" fmla="*/ 1 w 112"/>
                  <a:gd name="T9" fmla="*/ 0 h 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12"/>
                  <a:gd name="T16" fmla="*/ 0 h 53"/>
                  <a:gd name="T17" fmla="*/ 112 w 112"/>
                  <a:gd name="T18" fmla="*/ 53 h 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12" h="53">
                    <a:moveTo>
                      <a:pt x="3" y="0"/>
                    </a:moveTo>
                    <a:lnTo>
                      <a:pt x="110" y="27"/>
                    </a:lnTo>
                    <a:lnTo>
                      <a:pt x="112" y="53"/>
                    </a:lnTo>
                    <a:lnTo>
                      <a:pt x="0" y="21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79" name="Freeform 54"/>
              <p:cNvSpPr>
                <a:spLocks/>
              </p:cNvSpPr>
              <p:nvPr/>
            </p:nvSpPr>
            <p:spPr bwMode="auto">
              <a:xfrm>
                <a:off x="2956" y="3312"/>
                <a:ext cx="60" cy="20"/>
              </a:xfrm>
              <a:custGeom>
                <a:avLst/>
                <a:gdLst>
                  <a:gd name="T0" fmla="*/ 0 w 180"/>
                  <a:gd name="T1" fmla="*/ 12 h 59"/>
                  <a:gd name="T2" fmla="*/ 1 w 180"/>
                  <a:gd name="T3" fmla="*/ 12 h 59"/>
                  <a:gd name="T4" fmla="*/ 3 w 180"/>
                  <a:gd name="T5" fmla="*/ 11 h 59"/>
                  <a:gd name="T6" fmla="*/ 6 w 180"/>
                  <a:gd name="T7" fmla="*/ 9 h 59"/>
                  <a:gd name="T8" fmla="*/ 11 w 180"/>
                  <a:gd name="T9" fmla="*/ 6 h 59"/>
                  <a:gd name="T10" fmla="*/ 16 w 180"/>
                  <a:gd name="T11" fmla="*/ 5 h 59"/>
                  <a:gd name="T12" fmla="*/ 22 w 180"/>
                  <a:gd name="T13" fmla="*/ 3 h 59"/>
                  <a:gd name="T14" fmla="*/ 29 w 180"/>
                  <a:gd name="T15" fmla="*/ 1 h 59"/>
                  <a:gd name="T16" fmla="*/ 36 w 180"/>
                  <a:gd name="T17" fmla="*/ 0 h 59"/>
                  <a:gd name="T18" fmla="*/ 37 w 180"/>
                  <a:gd name="T19" fmla="*/ 0 h 59"/>
                  <a:gd name="T20" fmla="*/ 39 w 180"/>
                  <a:gd name="T21" fmla="*/ 0 h 59"/>
                  <a:gd name="T22" fmla="*/ 43 w 180"/>
                  <a:gd name="T23" fmla="*/ 1 h 59"/>
                  <a:gd name="T24" fmla="*/ 47 w 180"/>
                  <a:gd name="T25" fmla="*/ 2 h 59"/>
                  <a:gd name="T26" fmla="*/ 52 w 180"/>
                  <a:gd name="T27" fmla="*/ 3 h 59"/>
                  <a:gd name="T28" fmla="*/ 56 w 180"/>
                  <a:gd name="T29" fmla="*/ 4 h 59"/>
                  <a:gd name="T30" fmla="*/ 59 w 180"/>
                  <a:gd name="T31" fmla="*/ 6 h 59"/>
                  <a:gd name="T32" fmla="*/ 60 w 180"/>
                  <a:gd name="T33" fmla="*/ 7 h 59"/>
                  <a:gd name="T34" fmla="*/ 59 w 180"/>
                  <a:gd name="T35" fmla="*/ 8 h 59"/>
                  <a:gd name="T36" fmla="*/ 57 w 180"/>
                  <a:gd name="T37" fmla="*/ 8 h 59"/>
                  <a:gd name="T38" fmla="*/ 53 w 180"/>
                  <a:gd name="T39" fmla="*/ 10 h 59"/>
                  <a:gd name="T40" fmla="*/ 49 w 180"/>
                  <a:gd name="T41" fmla="*/ 12 h 59"/>
                  <a:gd name="T42" fmla="*/ 44 w 180"/>
                  <a:gd name="T43" fmla="*/ 14 h 59"/>
                  <a:gd name="T44" fmla="*/ 40 w 180"/>
                  <a:gd name="T45" fmla="*/ 16 h 59"/>
                  <a:gd name="T46" fmla="*/ 36 w 180"/>
                  <a:gd name="T47" fmla="*/ 18 h 59"/>
                  <a:gd name="T48" fmla="*/ 33 w 180"/>
                  <a:gd name="T49" fmla="*/ 20 h 59"/>
                  <a:gd name="T50" fmla="*/ 0 w 180"/>
                  <a:gd name="T51" fmla="*/ 12 h 59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180"/>
                  <a:gd name="T79" fmla="*/ 0 h 59"/>
                  <a:gd name="T80" fmla="*/ 180 w 180"/>
                  <a:gd name="T81" fmla="*/ 59 h 59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180" h="59">
                    <a:moveTo>
                      <a:pt x="0" y="36"/>
                    </a:moveTo>
                    <a:lnTo>
                      <a:pt x="3" y="35"/>
                    </a:lnTo>
                    <a:lnTo>
                      <a:pt x="8" y="32"/>
                    </a:lnTo>
                    <a:lnTo>
                      <a:pt x="19" y="26"/>
                    </a:lnTo>
                    <a:lnTo>
                      <a:pt x="32" y="19"/>
                    </a:lnTo>
                    <a:lnTo>
                      <a:pt x="48" y="14"/>
                    </a:lnTo>
                    <a:lnTo>
                      <a:pt x="66" y="8"/>
                    </a:lnTo>
                    <a:lnTo>
                      <a:pt x="86" y="4"/>
                    </a:lnTo>
                    <a:lnTo>
                      <a:pt x="108" y="0"/>
                    </a:lnTo>
                    <a:lnTo>
                      <a:pt x="111" y="0"/>
                    </a:lnTo>
                    <a:lnTo>
                      <a:pt x="118" y="1"/>
                    </a:lnTo>
                    <a:lnTo>
                      <a:pt x="129" y="4"/>
                    </a:lnTo>
                    <a:lnTo>
                      <a:pt x="142" y="6"/>
                    </a:lnTo>
                    <a:lnTo>
                      <a:pt x="155" y="9"/>
                    </a:lnTo>
                    <a:lnTo>
                      <a:pt x="167" y="13"/>
                    </a:lnTo>
                    <a:lnTo>
                      <a:pt x="176" y="17"/>
                    </a:lnTo>
                    <a:lnTo>
                      <a:pt x="180" y="22"/>
                    </a:lnTo>
                    <a:lnTo>
                      <a:pt x="178" y="23"/>
                    </a:lnTo>
                    <a:lnTo>
                      <a:pt x="170" y="25"/>
                    </a:lnTo>
                    <a:lnTo>
                      <a:pt x="160" y="30"/>
                    </a:lnTo>
                    <a:lnTo>
                      <a:pt x="146" y="35"/>
                    </a:lnTo>
                    <a:lnTo>
                      <a:pt x="133" y="41"/>
                    </a:lnTo>
                    <a:lnTo>
                      <a:pt x="119" y="48"/>
                    </a:lnTo>
                    <a:lnTo>
                      <a:pt x="107" y="53"/>
                    </a:lnTo>
                    <a:lnTo>
                      <a:pt x="98" y="59"/>
                    </a:lnTo>
                    <a:lnTo>
                      <a:pt x="0" y="3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80" name="Freeform 55"/>
              <p:cNvSpPr>
                <a:spLocks/>
              </p:cNvSpPr>
              <p:nvPr/>
            </p:nvSpPr>
            <p:spPr bwMode="auto">
              <a:xfrm>
                <a:off x="2887" y="3371"/>
                <a:ext cx="63" cy="29"/>
              </a:xfrm>
              <a:custGeom>
                <a:avLst/>
                <a:gdLst>
                  <a:gd name="T0" fmla="*/ 1 w 188"/>
                  <a:gd name="T1" fmla="*/ 0 h 85"/>
                  <a:gd name="T2" fmla="*/ 2 w 188"/>
                  <a:gd name="T3" fmla="*/ 0 h 85"/>
                  <a:gd name="T4" fmla="*/ 2 w 188"/>
                  <a:gd name="T5" fmla="*/ 1 h 85"/>
                  <a:gd name="T6" fmla="*/ 4 w 188"/>
                  <a:gd name="T7" fmla="*/ 1 h 85"/>
                  <a:gd name="T8" fmla="*/ 6 w 188"/>
                  <a:gd name="T9" fmla="*/ 3 h 85"/>
                  <a:gd name="T10" fmla="*/ 8 w 188"/>
                  <a:gd name="T11" fmla="*/ 4 h 85"/>
                  <a:gd name="T12" fmla="*/ 11 w 188"/>
                  <a:gd name="T13" fmla="*/ 5 h 85"/>
                  <a:gd name="T14" fmla="*/ 14 w 188"/>
                  <a:gd name="T15" fmla="*/ 7 h 85"/>
                  <a:gd name="T16" fmla="*/ 18 w 188"/>
                  <a:gd name="T17" fmla="*/ 9 h 85"/>
                  <a:gd name="T18" fmla="*/ 22 w 188"/>
                  <a:gd name="T19" fmla="*/ 10 h 85"/>
                  <a:gd name="T20" fmla="*/ 27 w 188"/>
                  <a:gd name="T21" fmla="*/ 12 h 85"/>
                  <a:gd name="T22" fmla="*/ 32 w 188"/>
                  <a:gd name="T23" fmla="*/ 13 h 85"/>
                  <a:gd name="T24" fmla="*/ 38 w 188"/>
                  <a:gd name="T25" fmla="*/ 15 h 85"/>
                  <a:gd name="T26" fmla="*/ 44 w 188"/>
                  <a:gd name="T27" fmla="*/ 16 h 85"/>
                  <a:gd name="T28" fmla="*/ 50 w 188"/>
                  <a:gd name="T29" fmla="*/ 17 h 85"/>
                  <a:gd name="T30" fmla="*/ 56 w 188"/>
                  <a:gd name="T31" fmla="*/ 18 h 85"/>
                  <a:gd name="T32" fmla="*/ 63 w 188"/>
                  <a:gd name="T33" fmla="*/ 18 h 85"/>
                  <a:gd name="T34" fmla="*/ 63 w 188"/>
                  <a:gd name="T35" fmla="*/ 29 h 85"/>
                  <a:gd name="T36" fmla="*/ 63 w 188"/>
                  <a:gd name="T37" fmla="*/ 29 h 85"/>
                  <a:gd name="T38" fmla="*/ 62 w 188"/>
                  <a:gd name="T39" fmla="*/ 29 h 85"/>
                  <a:gd name="T40" fmla="*/ 59 w 188"/>
                  <a:gd name="T41" fmla="*/ 29 h 85"/>
                  <a:gd name="T42" fmla="*/ 57 w 188"/>
                  <a:gd name="T43" fmla="*/ 28 h 85"/>
                  <a:gd name="T44" fmla="*/ 54 w 188"/>
                  <a:gd name="T45" fmla="*/ 27 h 85"/>
                  <a:gd name="T46" fmla="*/ 50 w 188"/>
                  <a:gd name="T47" fmla="*/ 27 h 85"/>
                  <a:gd name="T48" fmla="*/ 45 w 188"/>
                  <a:gd name="T49" fmla="*/ 26 h 85"/>
                  <a:gd name="T50" fmla="*/ 41 w 188"/>
                  <a:gd name="T51" fmla="*/ 25 h 85"/>
                  <a:gd name="T52" fmla="*/ 36 w 188"/>
                  <a:gd name="T53" fmla="*/ 24 h 85"/>
                  <a:gd name="T54" fmla="*/ 31 w 188"/>
                  <a:gd name="T55" fmla="*/ 23 h 85"/>
                  <a:gd name="T56" fmla="*/ 25 w 188"/>
                  <a:gd name="T57" fmla="*/ 21 h 85"/>
                  <a:gd name="T58" fmla="*/ 20 w 188"/>
                  <a:gd name="T59" fmla="*/ 19 h 85"/>
                  <a:gd name="T60" fmla="*/ 15 w 188"/>
                  <a:gd name="T61" fmla="*/ 17 h 85"/>
                  <a:gd name="T62" fmla="*/ 10 w 188"/>
                  <a:gd name="T63" fmla="*/ 14 h 85"/>
                  <a:gd name="T64" fmla="*/ 5 w 188"/>
                  <a:gd name="T65" fmla="*/ 12 h 85"/>
                  <a:gd name="T66" fmla="*/ 0 w 188"/>
                  <a:gd name="T67" fmla="*/ 9 h 85"/>
                  <a:gd name="T68" fmla="*/ 1 w 188"/>
                  <a:gd name="T69" fmla="*/ 0 h 85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88"/>
                  <a:gd name="T106" fmla="*/ 0 h 85"/>
                  <a:gd name="T107" fmla="*/ 188 w 188"/>
                  <a:gd name="T108" fmla="*/ 85 h 85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88" h="85">
                    <a:moveTo>
                      <a:pt x="4" y="0"/>
                    </a:moveTo>
                    <a:lnTo>
                      <a:pt x="5" y="0"/>
                    </a:lnTo>
                    <a:lnTo>
                      <a:pt x="7" y="2"/>
                    </a:lnTo>
                    <a:lnTo>
                      <a:pt x="12" y="4"/>
                    </a:lnTo>
                    <a:lnTo>
                      <a:pt x="18" y="8"/>
                    </a:lnTo>
                    <a:lnTo>
                      <a:pt x="24" y="11"/>
                    </a:lnTo>
                    <a:lnTo>
                      <a:pt x="32" y="16"/>
                    </a:lnTo>
                    <a:lnTo>
                      <a:pt x="43" y="20"/>
                    </a:lnTo>
                    <a:lnTo>
                      <a:pt x="54" y="25"/>
                    </a:lnTo>
                    <a:lnTo>
                      <a:pt x="67" y="29"/>
                    </a:lnTo>
                    <a:lnTo>
                      <a:pt x="81" y="34"/>
                    </a:lnTo>
                    <a:lnTo>
                      <a:pt x="96" y="38"/>
                    </a:lnTo>
                    <a:lnTo>
                      <a:pt x="113" y="43"/>
                    </a:lnTo>
                    <a:lnTo>
                      <a:pt x="130" y="46"/>
                    </a:lnTo>
                    <a:lnTo>
                      <a:pt x="149" y="50"/>
                    </a:lnTo>
                    <a:lnTo>
                      <a:pt x="168" y="52"/>
                    </a:lnTo>
                    <a:lnTo>
                      <a:pt x="188" y="53"/>
                    </a:lnTo>
                    <a:lnTo>
                      <a:pt x="188" y="85"/>
                    </a:lnTo>
                    <a:lnTo>
                      <a:pt x="187" y="85"/>
                    </a:lnTo>
                    <a:lnTo>
                      <a:pt x="184" y="84"/>
                    </a:lnTo>
                    <a:lnTo>
                      <a:pt x="177" y="84"/>
                    </a:lnTo>
                    <a:lnTo>
                      <a:pt x="169" y="83"/>
                    </a:lnTo>
                    <a:lnTo>
                      <a:pt x="160" y="80"/>
                    </a:lnTo>
                    <a:lnTo>
                      <a:pt x="149" y="79"/>
                    </a:lnTo>
                    <a:lnTo>
                      <a:pt x="135" y="76"/>
                    </a:lnTo>
                    <a:lnTo>
                      <a:pt x="122" y="73"/>
                    </a:lnTo>
                    <a:lnTo>
                      <a:pt x="107" y="70"/>
                    </a:lnTo>
                    <a:lnTo>
                      <a:pt x="92" y="66"/>
                    </a:lnTo>
                    <a:lnTo>
                      <a:pt x="76" y="61"/>
                    </a:lnTo>
                    <a:lnTo>
                      <a:pt x="61" y="55"/>
                    </a:lnTo>
                    <a:lnTo>
                      <a:pt x="45" y="49"/>
                    </a:lnTo>
                    <a:lnTo>
                      <a:pt x="29" y="42"/>
                    </a:lnTo>
                    <a:lnTo>
                      <a:pt x="14" y="35"/>
                    </a:lnTo>
                    <a:lnTo>
                      <a:pt x="0" y="26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81" name="Freeform 56"/>
              <p:cNvSpPr>
                <a:spLocks/>
              </p:cNvSpPr>
              <p:nvPr/>
            </p:nvSpPr>
            <p:spPr bwMode="auto">
              <a:xfrm>
                <a:off x="2957" y="3346"/>
                <a:ext cx="29" cy="20"/>
              </a:xfrm>
              <a:custGeom>
                <a:avLst/>
                <a:gdLst>
                  <a:gd name="T0" fmla="*/ 0 w 85"/>
                  <a:gd name="T1" fmla="*/ 0 h 58"/>
                  <a:gd name="T2" fmla="*/ 3 w 85"/>
                  <a:gd name="T3" fmla="*/ 14 h 58"/>
                  <a:gd name="T4" fmla="*/ 18 w 85"/>
                  <a:gd name="T5" fmla="*/ 19 h 58"/>
                  <a:gd name="T6" fmla="*/ 29 w 85"/>
                  <a:gd name="T7" fmla="*/ 20 h 58"/>
                  <a:gd name="T8" fmla="*/ 27 w 85"/>
                  <a:gd name="T9" fmla="*/ 8 h 58"/>
                  <a:gd name="T10" fmla="*/ 0 w 85"/>
                  <a:gd name="T11" fmla="*/ 0 h 5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85"/>
                  <a:gd name="T19" fmla="*/ 0 h 58"/>
                  <a:gd name="T20" fmla="*/ 85 w 85"/>
                  <a:gd name="T21" fmla="*/ 58 h 5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85" h="58">
                    <a:moveTo>
                      <a:pt x="0" y="0"/>
                    </a:moveTo>
                    <a:lnTo>
                      <a:pt x="8" y="42"/>
                    </a:lnTo>
                    <a:lnTo>
                      <a:pt x="53" y="56"/>
                    </a:lnTo>
                    <a:lnTo>
                      <a:pt x="85" y="58"/>
                    </a:lnTo>
                    <a:lnTo>
                      <a:pt x="80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82" name="Freeform 57"/>
              <p:cNvSpPr>
                <a:spLocks/>
              </p:cNvSpPr>
              <p:nvPr/>
            </p:nvSpPr>
            <p:spPr bwMode="auto">
              <a:xfrm>
                <a:off x="2892" y="3361"/>
                <a:ext cx="80" cy="25"/>
              </a:xfrm>
              <a:custGeom>
                <a:avLst/>
                <a:gdLst>
                  <a:gd name="T0" fmla="*/ 0 w 239"/>
                  <a:gd name="T1" fmla="*/ 5 h 74"/>
                  <a:gd name="T2" fmla="*/ 1 w 239"/>
                  <a:gd name="T3" fmla="*/ 5 h 74"/>
                  <a:gd name="T4" fmla="*/ 2 w 239"/>
                  <a:gd name="T5" fmla="*/ 4 h 74"/>
                  <a:gd name="T6" fmla="*/ 5 w 239"/>
                  <a:gd name="T7" fmla="*/ 3 h 74"/>
                  <a:gd name="T8" fmla="*/ 8 w 239"/>
                  <a:gd name="T9" fmla="*/ 2 h 74"/>
                  <a:gd name="T10" fmla="*/ 12 w 239"/>
                  <a:gd name="T11" fmla="*/ 1 h 74"/>
                  <a:gd name="T12" fmla="*/ 16 w 239"/>
                  <a:gd name="T13" fmla="*/ 1 h 74"/>
                  <a:gd name="T14" fmla="*/ 20 w 239"/>
                  <a:gd name="T15" fmla="*/ 0 h 74"/>
                  <a:gd name="T16" fmla="*/ 24 w 239"/>
                  <a:gd name="T17" fmla="*/ 0 h 74"/>
                  <a:gd name="T18" fmla="*/ 24 w 239"/>
                  <a:gd name="T19" fmla="*/ 1 h 74"/>
                  <a:gd name="T20" fmla="*/ 25 w 239"/>
                  <a:gd name="T21" fmla="*/ 2 h 74"/>
                  <a:gd name="T22" fmla="*/ 27 w 239"/>
                  <a:gd name="T23" fmla="*/ 4 h 74"/>
                  <a:gd name="T24" fmla="*/ 31 w 239"/>
                  <a:gd name="T25" fmla="*/ 7 h 74"/>
                  <a:gd name="T26" fmla="*/ 36 w 239"/>
                  <a:gd name="T27" fmla="*/ 9 h 74"/>
                  <a:gd name="T28" fmla="*/ 43 w 239"/>
                  <a:gd name="T29" fmla="*/ 11 h 74"/>
                  <a:gd name="T30" fmla="*/ 53 w 239"/>
                  <a:gd name="T31" fmla="*/ 14 h 74"/>
                  <a:gd name="T32" fmla="*/ 66 w 239"/>
                  <a:gd name="T33" fmla="*/ 15 h 74"/>
                  <a:gd name="T34" fmla="*/ 65 w 239"/>
                  <a:gd name="T35" fmla="*/ 15 h 74"/>
                  <a:gd name="T36" fmla="*/ 62 w 239"/>
                  <a:gd name="T37" fmla="*/ 14 h 74"/>
                  <a:gd name="T38" fmla="*/ 58 w 239"/>
                  <a:gd name="T39" fmla="*/ 13 h 74"/>
                  <a:gd name="T40" fmla="*/ 53 w 239"/>
                  <a:gd name="T41" fmla="*/ 11 h 74"/>
                  <a:gd name="T42" fmla="*/ 48 w 239"/>
                  <a:gd name="T43" fmla="*/ 9 h 74"/>
                  <a:gd name="T44" fmla="*/ 44 w 239"/>
                  <a:gd name="T45" fmla="*/ 7 h 74"/>
                  <a:gd name="T46" fmla="*/ 40 w 239"/>
                  <a:gd name="T47" fmla="*/ 5 h 74"/>
                  <a:gd name="T48" fmla="*/ 37 w 239"/>
                  <a:gd name="T49" fmla="*/ 3 h 74"/>
                  <a:gd name="T50" fmla="*/ 59 w 239"/>
                  <a:gd name="T51" fmla="*/ 1 h 74"/>
                  <a:gd name="T52" fmla="*/ 65 w 239"/>
                  <a:gd name="T53" fmla="*/ 4 h 74"/>
                  <a:gd name="T54" fmla="*/ 80 w 239"/>
                  <a:gd name="T55" fmla="*/ 7 h 74"/>
                  <a:gd name="T56" fmla="*/ 71 w 239"/>
                  <a:gd name="T57" fmla="*/ 13 h 74"/>
                  <a:gd name="T58" fmla="*/ 70 w 239"/>
                  <a:gd name="T59" fmla="*/ 14 h 74"/>
                  <a:gd name="T60" fmla="*/ 68 w 239"/>
                  <a:gd name="T61" fmla="*/ 17 h 74"/>
                  <a:gd name="T62" fmla="*/ 66 w 239"/>
                  <a:gd name="T63" fmla="*/ 20 h 74"/>
                  <a:gd name="T64" fmla="*/ 64 w 239"/>
                  <a:gd name="T65" fmla="*/ 25 h 74"/>
                  <a:gd name="T66" fmla="*/ 64 w 239"/>
                  <a:gd name="T67" fmla="*/ 25 h 74"/>
                  <a:gd name="T68" fmla="*/ 62 w 239"/>
                  <a:gd name="T69" fmla="*/ 25 h 74"/>
                  <a:gd name="T70" fmla="*/ 60 w 239"/>
                  <a:gd name="T71" fmla="*/ 24 h 74"/>
                  <a:gd name="T72" fmla="*/ 56 w 239"/>
                  <a:gd name="T73" fmla="*/ 24 h 74"/>
                  <a:gd name="T74" fmla="*/ 52 w 239"/>
                  <a:gd name="T75" fmla="*/ 23 h 74"/>
                  <a:gd name="T76" fmla="*/ 48 w 239"/>
                  <a:gd name="T77" fmla="*/ 22 h 74"/>
                  <a:gd name="T78" fmla="*/ 43 w 239"/>
                  <a:gd name="T79" fmla="*/ 21 h 74"/>
                  <a:gd name="T80" fmla="*/ 37 w 239"/>
                  <a:gd name="T81" fmla="*/ 20 h 74"/>
                  <a:gd name="T82" fmla="*/ 32 w 239"/>
                  <a:gd name="T83" fmla="*/ 19 h 74"/>
                  <a:gd name="T84" fmla="*/ 26 w 239"/>
                  <a:gd name="T85" fmla="*/ 17 h 74"/>
                  <a:gd name="T86" fmla="*/ 21 w 239"/>
                  <a:gd name="T87" fmla="*/ 16 h 74"/>
                  <a:gd name="T88" fmla="*/ 16 w 239"/>
                  <a:gd name="T89" fmla="*/ 14 h 74"/>
                  <a:gd name="T90" fmla="*/ 11 w 239"/>
                  <a:gd name="T91" fmla="*/ 11 h 74"/>
                  <a:gd name="T92" fmla="*/ 7 w 239"/>
                  <a:gd name="T93" fmla="*/ 10 h 74"/>
                  <a:gd name="T94" fmla="*/ 3 w 239"/>
                  <a:gd name="T95" fmla="*/ 7 h 74"/>
                  <a:gd name="T96" fmla="*/ 0 w 239"/>
                  <a:gd name="T97" fmla="*/ 5 h 74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239"/>
                  <a:gd name="T148" fmla="*/ 0 h 74"/>
                  <a:gd name="T149" fmla="*/ 239 w 239"/>
                  <a:gd name="T150" fmla="*/ 74 h 74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239" h="74">
                    <a:moveTo>
                      <a:pt x="0" y="15"/>
                    </a:moveTo>
                    <a:lnTo>
                      <a:pt x="2" y="14"/>
                    </a:lnTo>
                    <a:lnTo>
                      <a:pt x="7" y="13"/>
                    </a:lnTo>
                    <a:lnTo>
                      <a:pt x="15" y="9"/>
                    </a:lnTo>
                    <a:lnTo>
                      <a:pt x="25" y="6"/>
                    </a:lnTo>
                    <a:lnTo>
                      <a:pt x="36" y="4"/>
                    </a:lnTo>
                    <a:lnTo>
                      <a:pt x="48" y="2"/>
                    </a:lnTo>
                    <a:lnTo>
                      <a:pt x="60" y="0"/>
                    </a:lnTo>
                    <a:lnTo>
                      <a:pt x="72" y="0"/>
                    </a:lnTo>
                    <a:lnTo>
                      <a:pt x="73" y="2"/>
                    </a:lnTo>
                    <a:lnTo>
                      <a:pt x="75" y="6"/>
                    </a:lnTo>
                    <a:lnTo>
                      <a:pt x="82" y="12"/>
                    </a:lnTo>
                    <a:lnTo>
                      <a:pt x="92" y="20"/>
                    </a:lnTo>
                    <a:lnTo>
                      <a:pt x="108" y="28"/>
                    </a:lnTo>
                    <a:lnTo>
                      <a:pt x="129" y="34"/>
                    </a:lnTo>
                    <a:lnTo>
                      <a:pt x="159" y="40"/>
                    </a:lnTo>
                    <a:lnTo>
                      <a:pt x="196" y="45"/>
                    </a:lnTo>
                    <a:lnTo>
                      <a:pt x="193" y="43"/>
                    </a:lnTo>
                    <a:lnTo>
                      <a:pt x="185" y="41"/>
                    </a:lnTo>
                    <a:lnTo>
                      <a:pt x="172" y="38"/>
                    </a:lnTo>
                    <a:lnTo>
                      <a:pt x="159" y="32"/>
                    </a:lnTo>
                    <a:lnTo>
                      <a:pt x="144" y="26"/>
                    </a:lnTo>
                    <a:lnTo>
                      <a:pt x="130" y="21"/>
                    </a:lnTo>
                    <a:lnTo>
                      <a:pt x="119" y="14"/>
                    </a:lnTo>
                    <a:lnTo>
                      <a:pt x="112" y="8"/>
                    </a:lnTo>
                    <a:lnTo>
                      <a:pt x="177" y="3"/>
                    </a:lnTo>
                    <a:lnTo>
                      <a:pt x="194" y="13"/>
                    </a:lnTo>
                    <a:lnTo>
                      <a:pt x="239" y="22"/>
                    </a:lnTo>
                    <a:lnTo>
                      <a:pt x="212" y="38"/>
                    </a:lnTo>
                    <a:lnTo>
                      <a:pt x="210" y="41"/>
                    </a:lnTo>
                    <a:lnTo>
                      <a:pt x="204" y="49"/>
                    </a:lnTo>
                    <a:lnTo>
                      <a:pt x="197" y="60"/>
                    </a:lnTo>
                    <a:lnTo>
                      <a:pt x="191" y="74"/>
                    </a:lnTo>
                    <a:lnTo>
                      <a:pt x="190" y="74"/>
                    </a:lnTo>
                    <a:lnTo>
                      <a:pt x="185" y="73"/>
                    </a:lnTo>
                    <a:lnTo>
                      <a:pt x="178" y="72"/>
                    </a:lnTo>
                    <a:lnTo>
                      <a:pt x="168" y="71"/>
                    </a:lnTo>
                    <a:lnTo>
                      <a:pt x="155" y="68"/>
                    </a:lnTo>
                    <a:lnTo>
                      <a:pt x="142" y="66"/>
                    </a:lnTo>
                    <a:lnTo>
                      <a:pt x="127" y="63"/>
                    </a:lnTo>
                    <a:lnTo>
                      <a:pt x="111" y="59"/>
                    </a:lnTo>
                    <a:lnTo>
                      <a:pt x="95" y="55"/>
                    </a:lnTo>
                    <a:lnTo>
                      <a:pt x="79" y="50"/>
                    </a:lnTo>
                    <a:lnTo>
                      <a:pt x="64" y="46"/>
                    </a:lnTo>
                    <a:lnTo>
                      <a:pt x="48" y="40"/>
                    </a:lnTo>
                    <a:lnTo>
                      <a:pt x="33" y="34"/>
                    </a:lnTo>
                    <a:lnTo>
                      <a:pt x="21" y="29"/>
                    </a:lnTo>
                    <a:lnTo>
                      <a:pt x="9" y="22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83" name="Freeform 58"/>
              <p:cNvSpPr>
                <a:spLocks/>
              </p:cNvSpPr>
              <p:nvPr/>
            </p:nvSpPr>
            <p:spPr bwMode="auto">
              <a:xfrm>
                <a:off x="3007" y="3374"/>
                <a:ext cx="15" cy="22"/>
              </a:xfrm>
              <a:custGeom>
                <a:avLst/>
                <a:gdLst>
                  <a:gd name="T0" fmla="*/ 0 w 45"/>
                  <a:gd name="T1" fmla="*/ 0 h 67"/>
                  <a:gd name="T2" fmla="*/ 15 w 45"/>
                  <a:gd name="T3" fmla="*/ 3 h 67"/>
                  <a:gd name="T4" fmla="*/ 13 w 45"/>
                  <a:gd name="T5" fmla="*/ 22 h 67"/>
                  <a:gd name="T6" fmla="*/ 7 w 45"/>
                  <a:gd name="T7" fmla="*/ 22 h 67"/>
                  <a:gd name="T8" fmla="*/ 6 w 45"/>
                  <a:gd name="T9" fmla="*/ 19 h 67"/>
                  <a:gd name="T10" fmla="*/ 5 w 45"/>
                  <a:gd name="T11" fmla="*/ 12 h 67"/>
                  <a:gd name="T12" fmla="*/ 3 w 45"/>
                  <a:gd name="T13" fmla="*/ 5 h 67"/>
                  <a:gd name="T14" fmla="*/ 0 w 45"/>
                  <a:gd name="T15" fmla="*/ 0 h 6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45"/>
                  <a:gd name="T25" fmla="*/ 0 h 67"/>
                  <a:gd name="T26" fmla="*/ 45 w 45"/>
                  <a:gd name="T27" fmla="*/ 67 h 67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45" h="67">
                    <a:moveTo>
                      <a:pt x="0" y="0"/>
                    </a:moveTo>
                    <a:lnTo>
                      <a:pt x="45" y="10"/>
                    </a:lnTo>
                    <a:lnTo>
                      <a:pt x="40" y="67"/>
                    </a:lnTo>
                    <a:lnTo>
                      <a:pt x="20" y="67"/>
                    </a:lnTo>
                    <a:lnTo>
                      <a:pt x="19" y="58"/>
                    </a:lnTo>
                    <a:lnTo>
                      <a:pt x="15" y="38"/>
                    </a:lnTo>
                    <a:lnTo>
                      <a:pt x="8" y="1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84" name="Freeform 59"/>
              <p:cNvSpPr>
                <a:spLocks/>
              </p:cNvSpPr>
              <p:nvPr/>
            </p:nvSpPr>
            <p:spPr bwMode="auto">
              <a:xfrm>
                <a:off x="3012" y="3369"/>
                <a:ext cx="45" cy="5"/>
              </a:xfrm>
              <a:custGeom>
                <a:avLst/>
                <a:gdLst>
                  <a:gd name="T0" fmla="*/ 0 w 134"/>
                  <a:gd name="T1" fmla="*/ 1 h 13"/>
                  <a:gd name="T2" fmla="*/ 45 w 134"/>
                  <a:gd name="T3" fmla="*/ 0 h 13"/>
                  <a:gd name="T4" fmla="*/ 45 w 134"/>
                  <a:gd name="T5" fmla="*/ 3 h 13"/>
                  <a:gd name="T6" fmla="*/ 14 w 134"/>
                  <a:gd name="T7" fmla="*/ 5 h 13"/>
                  <a:gd name="T8" fmla="*/ 0 w 134"/>
                  <a:gd name="T9" fmla="*/ 1 h 1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34"/>
                  <a:gd name="T16" fmla="*/ 0 h 13"/>
                  <a:gd name="T17" fmla="*/ 134 w 134"/>
                  <a:gd name="T18" fmla="*/ 13 h 1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34" h="13">
                    <a:moveTo>
                      <a:pt x="0" y="2"/>
                    </a:moveTo>
                    <a:lnTo>
                      <a:pt x="134" y="0"/>
                    </a:lnTo>
                    <a:lnTo>
                      <a:pt x="134" y="8"/>
                    </a:lnTo>
                    <a:lnTo>
                      <a:pt x="42" y="13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85" name="Freeform 60"/>
              <p:cNvSpPr>
                <a:spLocks/>
              </p:cNvSpPr>
              <p:nvPr/>
            </p:nvSpPr>
            <p:spPr bwMode="auto">
              <a:xfrm>
                <a:off x="2994" y="3354"/>
                <a:ext cx="29" cy="9"/>
              </a:xfrm>
              <a:custGeom>
                <a:avLst/>
                <a:gdLst>
                  <a:gd name="T0" fmla="*/ 0 w 86"/>
                  <a:gd name="T1" fmla="*/ 1 h 26"/>
                  <a:gd name="T2" fmla="*/ 3 w 86"/>
                  <a:gd name="T3" fmla="*/ 9 h 26"/>
                  <a:gd name="T4" fmla="*/ 29 w 86"/>
                  <a:gd name="T5" fmla="*/ 8 h 26"/>
                  <a:gd name="T6" fmla="*/ 27 w 86"/>
                  <a:gd name="T7" fmla="*/ 0 h 26"/>
                  <a:gd name="T8" fmla="*/ 0 w 86"/>
                  <a:gd name="T9" fmla="*/ 1 h 2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6"/>
                  <a:gd name="T16" fmla="*/ 0 h 26"/>
                  <a:gd name="T17" fmla="*/ 86 w 86"/>
                  <a:gd name="T18" fmla="*/ 26 h 2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6" h="26">
                    <a:moveTo>
                      <a:pt x="0" y="2"/>
                    </a:moveTo>
                    <a:lnTo>
                      <a:pt x="9" y="26"/>
                    </a:lnTo>
                    <a:lnTo>
                      <a:pt x="86" y="24"/>
                    </a:lnTo>
                    <a:lnTo>
                      <a:pt x="81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86" name="Freeform 61"/>
              <p:cNvSpPr>
                <a:spLocks/>
              </p:cNvSpPr>
              <p:nvPr/>
            </p:nvSpPr>
            <p:spPr bwMode="auto">
              <a:xfrm>
                <a:off x="3031" y="3352"/>
                <a:ext cx="9" cy="10"/>
              </a:xfrm>
              <a:custGeom>
                <a:avLst/>
                <a:gdLst>
                  <a:gd name="T0" fmla="*/ 0 w 28"/>
                  <a:gd name="T1" fmla="*/ 0 h 30"/>
                  <a:gd name="T2" fmla="*/ 9 w 28"/>
                  <a:gd name="T3" fmla="*/ 1 h 30"/>
                  <a:gd name="T4" fmla="*/ 9 w 28"/>
                  <a:gd name="T5" fmla="*/ 10 h 30"/>
                  <a:gd name="T6" fmla="*/ 0 w 28"/>
                  <a:gd name="T7" fmla="*/ 9 h 30"/>
                  <a:gd name="T8" fmla="*/ 0 w 28"/>
                  <a:gd name="T9" fmla="*/ 0 h 3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30"/>
                  <a:gd name="T17" fmla="*/ 28 w 28"/>
                  <a:gd name="T18" fmla="*/ 30 h 3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30">
                    <a:moveTo>
                      <a:pt x="0" y="0"/>
                    </a:moveTo>
                    <a:lnTo>
                      <a:pt x="27" y="2"/>
                    </a:lnTo>
                    <a:lnTo>
                      <a:pt x="28" y="30"/>
                    </a:lnTo>
                    <a:lnTo>
                      <a:pt x="0" y="2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87" name="Freeform 62"/>
              <p:cNvSpPr>
                <a:spLocks/>
              </p:cNvSpPr>
              <p:nvPr/>
            </p:nvSpPr>
            <p:spPr bwMode="auto">
              <a:xfrm>
                <a:off x="3000" y="3326"/>
                <a:ext cx="33" cy="16"/>
              </a:xfrm>
              <a:custGeom>
                <a:avLst/>
                <a:gdLst>
                  <a:gd name="T0" fmla="*/ 0 w 99"/>
                  <a:gd name="T1" fmla="*/ 16 h 46"/>
                  <a:gd name="T2" fmla="*/ 33 w 99"/>
                  <a:gd name="T3" fmla="*/ 14 h 46"/>
                  <a:gd name="T4" fmla="*/ 31 w 99"/>
                  <a:gd name="T5" fmla="*/ 0 h 46"/>
                  <a:gd name="T6" fmla="*/ 31 w 99"/>
                  <a:gd name="T7" fmla="*/ 0 h 46"/>
                  <a:gd name="T8" fmla="*/ 29 w 99"/>
                  <a:gd name="T9" fmla="*/ 0 h 46"/>
                  <a:gd name="T10" fmla="*/ 26 w 99"/>
                  <a:gd name="T11" fmla="*/ 0 h 46"/>
                  <a:gd name="T12" fmla="*/ 22 w 99"/>
                  <a:gd name="T13" fmla="*/ 1 h 46"/>
                  <a:gd name="T14" fmla="*/ 17 w 99"/>
                  <a:gd name="T15" fmla="*/ 2 h 46"/>
                  <a:gd name="T16" fmla="*/ 12 w 99"/>
                  <a:gd name="T17" fmla="*/ 5 h 46"/>
                  <a:gd name="T18" fmla="*/ 6 w 99"/>
                  <a:gd name="T19" fmla="*/ 7 h 46"/>
                  <a:gd name="T20" fmla="*/ 1 w 99"/>
                  <a:gd name="T21" fmla="*/ 11 h 46"/>
                  <a:gd name="T22" fmla="*/ 0 w 99"/>
                  <a:gd name="T23" fmla="*/ 16 h 4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99"/>
                  <a:gd name="T37" fmla="*/ 0 h 46"/>
                  <a:gd name="T38" fmla="*/ 99 w 99"/>
                  <a:gd name="T39" fmla="*/ 46 h 4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99" h="46">
                    <a:moveTo>
                      <a:pt x="0" y="46"/>
                    </a:moveTo>
                    <a:lnTo>
                      <a:pt x="99" y="41"/>
                    </a:lnTo>
                    <a:lnTo>
                      <a:pt x="94" y="0"/>
                    </a:lnTo>
                    <a:lnTo>
                      <a:pt x="92" y="0"/>
                    </a:lnTo>
                    <a:lnTo>
                      <a:pt x="86" y="0"/>
                    </a:lnTo>
                    <a:lnTo>
                      <a:pt x="77" y="1"/>
                    </a:lnTo>
                    <a:lnTo>
                      <a:pt x="65" y="3"/>
                    </a:lnTo>
                    <a:lnTo>
                      <a:pt x="51" y="7"/>
                    </a:lnTo>
                    <a:lnTo>
                      <a:pt x="36" y="13"/>
                    </a:lnTo>
                    <a:lnTo>
                      <a:pt x="19" y="20"/>
                    </a:lnTo>
                    <a:lnTo>
                      <a:pt x="2" y="31"/>
                    </a:lnTo>
                    <a:lnTo>
                      <a:pt x="0" y="4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88" name="Freeform 63"/>
              <p:cNvSpPr>
                <a:spLocks/>
              </p:cNvSpPr>
              <p:nvPr/>
            </p:nvSpPr>
            <p:spPr bwMode="auto">
              <a:xfrm>
                <a:off x="3050" y="3323"/>
                <a:ext cx="12" cy="13"/>
              </a:xfrm>
              <a:custGeom>
                <a:avLst/>
                <a:gdLst>
                  <a:gd name="T0" fmla="*/ 0 w 38"/>
                  <a:gd name="T1" fmla="*/ 0 h 39"/>
                  <a:gd name="T2" fmla="*/ 0 w 38"/>
                  <a:gd name="T3" fmla="*/ 13 h 39"/>
                  <a:gd name="T4" fmla="*/ 12 w 38"/>
                  <a:gd name="T5" fmla="*/ 9 h 39"/>
                  <a:gd name="T6" fmla="*/ 12 w 38"/>
                  <a:gd name="T7" fmla="*/ 3 h 39"/>
                  <a:gd name="T8" fmla="*/ 11 w 38"/>
                  <a:gd name="T9" fmla="*/ 3 h 39"/>
                  <a:gd name="T10" fmla="*/ 10 w 38"/>
                  <a:gd name="T11" fmla="*/ 2 h 39"/>
                  <a:gd name="T12" fmla="*/ 9 w 38"/>
                  <a:gd name="T13" fmla="*/ 2 h 39"/>
                  <a:gd name="T14" fmla="*/ 7 w 38"/>
                  <a:gd name="T15" fmla="*/ 1 h 39"/>
                  <a:gd name="T16" fmla="*/ 5 w 38"/>
                  <a:gd name="T17" fmla="*/ 0 h 39"/>
                  <a:gd name="T18" fmla="*/ 3 w 38"/>
                  <a:gd name="T19" fmla="*/ 0 h 39"/>
                  <a:gd name="T20" fmla="*/ 2 w 38"/>
                  <a:gd name="T21" fmla="*/ 0 h 39"/>
                  <a:gd name="T22" fmla="*/ 0 w 38"/>
                  <a:gd name="T23" fmla="*/ 0 h 39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38"/>
                  <a:gd name="T37" fmla="*/ 0 h 39"/>
                  <a:gd name="T38" fmla="*/ 38 w 38"/>
                  <a:gd name="T39" fmla="*/ 39 h 39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38" h="39">
                    <a:moveTo>
                      <a:pt x="0" y="1"/>
                    </a:moveTo>
                    <a:lnTo>
                      <a:pt x="0" y="39"/>
                    </a:lnTo>
                    <a:lnTo>
                      <a:pt x="38" y="26"/>
                    </a:lnTo>
                    <a:lnTo>
                      <a:pt x="38" y="9"/>
                    </a:lnTo>
                    <a:lnTo>
                      <a:pt x="36" y="9"/>
                    </a:lnTo>
                    <a:lnTo>
                      <a:pt x="33" y="7"/>
                    </a:lnTo>
                    <a:lnTo>
                      <a:pt x="29" y="6"/>
                    </a:lnTo>
                    <a:lnTo>
                      <a:pt x="23" y="3"/>
                    </a:lnTo>
                    <a:lnTo>
                      <a:pt x="16" y="1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89" name="Freeform 64"/>
              <p:cNvSpPr>
                <a:spLocks/>
              </p:cNvSpPr>
              <p:nvPr/>
            </p:nvSpPr>
            <p:spPr bwMode="auto">
              <a:xfrm>
                <a:off x="3052" y="3347"/>
                <a:ext cx="23" cy="11"/>
              </a:xfrm>
              <a:custGeom>
                <a:avLst/>
                <a:gdLst>
                  <a:gd name="T0" fmla="*/ 5 w 71"/>
                  <a:gd name="T1" fmla="*/ 0 h 32"/>
                  <a:gd name="T2" fmla="*/ 23 w 71"/>
                  <a:gd name="T3" fmla="*/ 6 h 32"/>
                  <a:gd name="T4" fmla="*/ 13 w 71"/>
                  <a:gd name="T5" fmla="*/ 11 h 32"/>
                  <a:gd name="T6" fmla="*/ 0 w 71"/>
                  <a:gd name="T7" fmla="*/ 3 h 32"/>
                  <a:gd name="T8" fmla="*/ 5 w 71"/>
                  <a:gd name="T9" fmla="*/ 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32"/>
                  <a:gd name="T17" fmla="*/ 71 w 71"/>
                  <a:gd name="T18" fmla="*/ 32 h 3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32">
                    <a:moveTo>
                      <a:pt x="16" y="0"/>
                    </a:moveTo>
                    <a:lnTo>
                      <a:pt x="71" y="18"/>
                    </a:lnTo>
                    <a:lnTo>
                      <a:pt x="40" y="32"/>
                    </a:lnTo>
                    <a:lnTo>
                      <a:pt x="0" y="8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90" name="Freeform 65"/>
              <p:cNvSpPr>
                <a:spLocks/>
              </p:cNvSpPr>
              <p:nvPr/>
            </p:nvSpPr>
            <p:spPr bwMode="auto">
              <a:xfrm>
                <a:off x="3251" y="3058"/>
                <a:ext cx="88" cy="134"/>
              </a:xfrm>
              <a:custGeom>
                <a:avLst/>
                <a:gdLst>
                  <a:gd name="T0" fmla="*/ 5 w 264"/>
                  <a:gd name="T1" fmla="*/ 28 h 400"/>
                  <a:gd name="T2" fmla="*/ 20 w 264"/>
                  <a:gd name="T3" fmla="*/ 11 h 400"/>
                  <a:gd name="T4" fmla="*/ 20 w 264"/>
                  <a:gd name="T5" fmla="*/ 10 h 400"/>
                  <a:gd name="T6" fmla="*/ 21 w 264"/>
                  <a:gd name="T7" fmla="*/ 9 h 400"/>
                  <a:gd name="T8" fmla="*/ 22 w 264"/>
                  <a:gd name="T9" fmla="*/ 8 h 400"/>
                  <a:gd name="T10" fmla="*/ 24 w 264"/>
                  <a:gd name="T11" fmla="*/ 6 h 400"/>
                  <a:gd name="T12" fmla="*/ 26 w 264"/>
                  <a:gd name="T13" fmla="*/ 4 h 400"/>
                  <a:gd name="T14" fmla="*/ 28 w 264"/>
                  <a:gd name="T15" fmla="*/ 3 h 400"/>
                  <a:gd name="T16" fmla="*/ 30 w 264"/>
                  <a:gd name="T17" fmla="*/ 1 h 400"/>
                  <a:gd name="T18" fmla="*/ 33 w 264"/>
                  <a:gd name="T19" fmla="*/ 1 h 400"/>
                  <a:gd name="T20" fmla="*/ 34 w 264"/>
                  <a:gd name="T21" fmla="*/ 1 h 400"/>
                  <a:gd name="T22" fmla="*/ 36 w 264"/>
                  <a:gd name="T23" fmla="*/ 3 h 400"/>
                  <a:gd name="T24" fmla="*/ 38 w 264"/>
                  <a:gd name="T25" fmla="*/ 4 h 400"/>
                  <a:gd name="T26" fmla="*/ 42 w 264"/>
                  <a:gd name="T27" fmla="*/ 6 h 400"/>
                  <a:gd name="T28" fmla="*/ 46 w 264"/>
                  <a:gd name="T29" fmla="*/ 7 h 400"/>
                  <a:gd name="T30" fmla="*/ 50 w 264"/>
                  <a:gd name="T31" fmla="*/ 7 h 400"/>
                  <a:gd name="T32" fmla="*/ 54 w 264"/>
                  <a:gd name="T33" fmla="*/ 7 h 400"/>
                  <a:gd name="T34" fmla="*/ 58 w 264"/>
                  <a:gd name="T35" fmla="*/ 5 h 400"/>
                  <a:gd name="T36" fmla="*/ 66 w 264"/>
                  <a:gd name="T37" fmla="*/ 0 h 400"/>
                  <a:gd name="T38" fmla="*/ 85 w 264"/>
                  <a:gd name="T39" fmla="*/ 17 h 400"/>
                  <a:gd name="T40" fmla="*/ 85 w 264"/>
                  <a:gd name="T41" fmla="*/ 20 h 400"/>
                  <a:gd name="T42" fmla="*/ 87 w 264"/>
                  <a:gd name="T43" fmla="*/ 27 h 400"/>
                  <a:gd name="T44" fmla="*/ 88 w 264"/>
                  <a:gd name="T45" fmla="*/ 35 h 400"/>
                  <a:gd name="T46" fmla="*/ 88 w 264"/>
                  <a:gd name="T47" fmla="*/ 40 h 400"/>
                  <a:gd name="T48" fmla="*/ 88 w 264"/>
                  <a:gd name="T49" fmla="*/ 46 h 400"/>
                  <a:gd name="T50" fmla="*/ 87 w 264"/>
                  <a:gd name="T51" fmla="*/ 54 h 400"/>
                  <a:gd name="T52" fmla="*/ 86 w 264"/>
                  <a:gd name="T53" fmla="*/ 62 h 400"/>
                  <a:gd name="T54" fmla="*/ 84 w 264"/>
                  <a:gd name="T55" fmla="*/ 69 h 400"/>
                  <a:gd name="T56" fmla="*/ 82 w 264"/>
                  <a:gd name="T57" fmla="*/ 73 h 400"/>
                  <a:gd name="T58" fmla="*/ 80 w 264"/>
                  <a:gd name="T59" fmla="*/ 80 h 400"/>
                  <a:gd name="T60" fmla="*/ 79 w 264"/>
                  <a:gd name="T61" fmla="*/ 89 h 400"/>
                  <a:gd name="T62" fmla="*/ 77 w 264"/>
                  <a:gd name="T63" fmla="*/ 100 h 400"/>
                  <a:gd name="T64" fmla="*/ 76 w 264"/>
                  <a:gd name="T65" fmla="*/ 110 h 400"/>
                  <a:gd name="T66" fmla="*/ 76 w 264"/>
                  <a:gd name="T67" fmla="*/ 119 h 400"/>
                  <a:gd name="T68" fmla="*/ 78 w 264"/>
                  <a:gd name="T69" fmla="*/ 126 h 400"/>
                  <a:gd name="T70" fmla="*/ 81 w 264"/>
                  <a:gd name="T71" fmla="*/ 130 h 400"/>
                  <a:gd name="T72" fmla="*/ 80 w 264"/>
                  <a:gd name="T73" fmla="*/ 130 h 400"/>
                  <a:gd name="T74" fmla="*/ 76 w 264"/>
                  <a:gd name="T75" fmla="*/ 131 h 400"/>
                  <a:gd name="T76" fmla="*/ 70 w 264"/>
                  <a:gd name="T77" fmla="*/ 132 h 400"/>
                  <a:gd name="T78" fmla="*/ 62 w 264"/>
                  <a:gd name="T79" fmla="*/ 133 h 400"/>
                  <a:gd name="T80" fmla="*/ 53 w 264"/>
                  <a:gd name="T81" fmla="*/ 134 h 400"/>
                  <a:gd name="T82" fmla="*/ 44 w 264"/>
                  <a:gd name="T83" fmla="*/ 134 h 400"/>
                  <a:gd name="T84" fmla="*/ 35 w 264"/>
                  <a:gd name="T85" fmla="*/ 134 h 400"/>
                  <a:gd name="T86" fmla="*/ 26 w 264"/>
                  <a:gd name="T87" fmla="*/ 132 h 400"/>
                  <a:gd name="T88" fmla="*/ 27 w 264"/>
                  <a:gd name="T89" fmla="*/ 129 h 400"/>
                  <a:gd name="T90" fmla="*/ 29 w 264"/>
                  <a:gd name="T91" fmla="*/ 120 h 400"/>
                  <a:gd name="T92" fmla="*/ 30 w 264"/>
                  <a:gd name="T93" fmla="*/ 108 h 400"/>
                  <a:gd name="T94" fmla="*/ 30 w 264"/>
                  <a:gd name="T95" fmla="*/ 95 h 400"/>
                  <a:gd name="T96" fmla="*/ 28 w 264"/>
                  <a:gd name="T97" fmla="*/ 81 h 400"/>
                  <a:gd name="T98" fmla="*/ 27 w 264"/>
                  <a:gd name="T99" fmla="*/ 67 h 400"/>
                  <a:gd name="T100" fmla="*/ 26 w 264"/>
                  <a:gd name="T101" fmla="*/ 57 h 400"/>
                  <a:gd name="T102" fmla="*/ 25 w 264"/>
                  <a:gd name="T103" fmla="*/ 52 h 400"/>
                  <a:gd name="T104" fmla="*/ 24 w 264"/>
                  <a:gd name="T105" fmla="*/ 41 h 400"/>
                  <a:gd name="T106" fmla="*/ 29 w 264"/>
                  <a:gd name="T107" fmla="*/ 29 h 400"/>
                  <a:gd name="T108" fmla="*/ 16 w 264"/>
                  <a:gd name="T109" fmla="*/ 40 h 400"/>
                  <a:gd name="T110" fmla="*/ 9 w 264"/>
                  <a:gd name="T111" fmla="*/ 42 h 400"/>
                  <a:gd name="T112" fmla="*/ 0 w 264"/>
                  <a:gd name="T113" fmla="*/ 34 h 400"/>
                  <a:gd name="T114" fmla="*/ 5 w 264"/>
                  <a:gd name="T115" fmla="*/ 28 h 400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w 264"/>
                  <a:gd name="T175" fmla="*/ 0 h 400"/>
                  <a:gd name="T176" fmla="*/ 264 w 264"/>
                  <a:gd name="T177" fmla="*/ 400 h 400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T174" t="T175" r="T176" b="T177"/>
                <a:pathLst>
                  <a:path w="264" h="400">
                    <a:moveTo>
                      <a:pt x="14" y="84"/>
                    </a:moveTo>
                    <a:lnTo>
                      <a:pt x="60" y="32"/>
                    </a:lnTo>
                    <a:lnTo>
                      <a:pt x="61" y="30"/>
                    </a:lnTo>
                    <a:lnTo>
                      <a:pt x="63" y="27"/>
                    </a:lnTo>
                    <a:lnTo>
                      <a:pt x="66" y="23"/>
                    </a:lnTo>
                    <a:lnTo>
                      <a:pt x="72" y="17"/>
                    </a:lnTo>
                    <a:lnTo>
                      <a:pt x="78" y="12"/>
                    </a:lnTo>
                    <a:lnTo>
                      <a:pt x="84" y="8"/>
                    </a:lnTo>
                    <a:lnTo>
                      <a:pt x="91" y="4"/>
                    </a:lnTo>
                    <a:lnTo>
                      <a:pt x="99" y="3"/>
                    </a:lnTo>
                    <a:lnTo>
                      <a:pt x="101" y="4"/>
                    </a:lnTo>
                    <a:lnTo>
                      <a:pt x="107" y="8"/>
                    </a:lnTo>
                    <a:lnTo>
                      <a:pt x="115" y="12"/>
                    </a:lnTo>
                    <a:lnTo>
                      <a:pt x="125" y="17"/>
                    </a:lnTo>
                    <a:lnTo>
                      <a:pt x="138" y="20"/>
                    </a:lnTo>
                    <a:lnTo>
                      <a:pt x="150" y="21"/>
                    </a:lnTo>
                    <a:lnTo>
                      <a:pt x="162" y="20"/>
                    </a:lnTo>
                    <a:lnTo>
                      <a:pt x="174" y="16"/>
                    </a:lnTo>
                    <a:lnTo>
                      <a:pt x="199" y="0"/>
                    </a:lnTo>
                    <a:lnTo>
                      <a:pt x="254" y="51"/>
                    </a:lnTo>
                    <a:lnTo>
                      <a:pt x="255" y="60"/>
                    </a:lnTo>
                    <a:lnTo>
                      <a:pt x="260" y="80"/>
                    </a:lnTo>
                    <a:lnTo>
                      <a:pt x="263" y="103"/>
                    </a:lnTo>
                    <a:lnTo>
                      <a:pt x="264" y="119"/>
                    </a:lnTo>
                    <a:lnTo>
                      <a:pt x="263" y="136"/>
                    </a:lnTo>
                    <a:lnTo>
                      <a:pt x="261" y="161"/>
                    </a:lnTo>
                    <a:lnTo>
                      <a:pt x="258" y="186"/>
                    </a:lnTo>
                    <a:lnTo>
                      <a:pt x="251" y="206"/>
                    </a:lnTo>
                    <a:lnTo>
                      <a:pt x="246" y="218"/>
                    </a:lnTo>
                    <a:lnTo>
                      <a:pt x="241" y="240"/>
                    </a:lnTo>
                    <a:lnTo>
                      <a:pt x="236" y="267"/>
                    </a:lnTo>
                    <a:lnTo>
                      <a:pt x="232" y="298"/>
                    </a:lnTo>
                    <a:lnTo>
                      <a:pt x="229" y="327"/>
                    </a:lnTo>
                    <a:lnTo>
                      <a:pt x="229" y="354"/>
                    </a:lnTo>
                    <a:lnTo>
                      <a:pt x="234" y="376"/>
                    </a:lnTo>
                    <a:lnTo>
                      <a:pt x="244" y="387"/>
                    </a:lnTo>
                    <a:lnTo>
                      <a:pt x="239" y="388"/>
                    </a:lnTo>
                    <a:lnTo>
                      <a:pt x="227" y="391"/>
                    </a:lnTo>
                    <a:lnTo>
                      <a:pt x="209" y="394"/>
                    </a:lnTo>
                    <a:lnTo>
                      <a:pt x="186" y="396"/>
                    </a:lnTo>
                    <a:lnTo>
                      <a:pt x="160" y="399"/>
                    </a:lnTo>
                    <a:lnTo>
                      <a:pt x="132" y="400"/>
                    </a:lnTo>
                    <a:lnTo>
                      <a:pt x="105" y="399"/>
                    </a:lnTo>
                    <a:lnTo>
                      <a:pt x="79" y="394"/>
                    </a:lnTo>
                    <a:lnTo>
                      <a:pt x="81" y="384"/>
                    </a:lnTo>
                    <a:lnTo>
                      <a:pt x="87" y="357"/>
                    </a:lnTo>
                    <a:lnTo>
                      <a:pt x="90" y="322"/>
                    </a:lnTo>
                    <a:lnTo>
                      <a:pt x="89" y="284"/>
                    </a:lnTo>
                    <a:lnTo>
                      <a:pt x="84" y="243"/>
                    </a:lnTo>
                    <a:lnTo>
                      <a:pt x="80" y="201"/>
                    </a:lnTo>
                    <a:lnTo>
                      <a:pt x="78" y="169"/>
                    </a:lnTo>
                    <a:lnTo>
                      <a:pt x="76" y="155"/>
                    </a:lnTo>
                    <a:lnTo>
                      <a:pt x="73" y="122"/>
                    </a:lnTo>
                    <a:lnTo>
                      <a:pt x="86" y="87"/>
                    </a:lnTo>
                    <a:lnTo>
                      <a:pt x="47" y="119"/>
                    </a:lnTo>
                    <a:lnTo>
                      <a:pt x="26" y="126"/>
                    </a:lnTo>
                    <a:lnTo>
                      <a:pt x="0" y="100"/>
                    </a:lnTo>
                    <a:lnTo>
                      <a:pt x="14" y="8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91" name="Freeform 66"/>
              <p:cNvSpPr>
                <a:spLocks/>
              </p:cNvSpPr>
              <p:nvPr/>
            </p:nvSpPr>
            <p:spPr bwMode="auto">
              <a:xfrm>
                <a:off x="3197" y="3105"/>
                <a:ext cx="109" cy="75"/>
              </a:xfrm>
              <a:custGeom>
                <a:avLst/>
                <a:gdLst>
                  <a:gd name="T0" fmla="*/ 107 w 327"/>
                  <a:gd name="T1" fmla="*/ 12 h 226"/>
                  <a:gd name="T2" fmla="*/ 102 w 327"/>
                  <a:gd name="T3" fmla="*/ 19 h 226"/>
                  <a:gd name="T4" fmla="*/ 96 w 327"/>
                  <a:gd name="T5" fmla="*/ 24 h 226"/>
                  <a:gd name="T6" fmla="*/ 93 w 327"/>
                  <a:gd name="T7" fmla="*/ 27 h 226"/>
                  <a:gd name="T8" fmla="*/ 90 w 327"/>
                  <a:gd name="T9" fmla="*/ 31 h 226"/>
                  <a:gd name="T10" fmla="*/ 81 w 327"/>
                  <a:gd name="T11" fmla="*/ 38 h 226"/>
                  <a:gd name="T12" fmla="*/ 71 w 327"/>
                  <a:gd name="T13" fmla="*/ 43 h 226"/>
                  <a:gd name="T14" fmla="*/ 64 w 327"/>
                  <a:gd name="T15" fmla="*/ 46 h 226"/>
                  <a:gd name="T16" fmla="*/ 35 w 327"/>
                  <a:gd name="T17" fmla="*/ 65 h 226"/>
                  <a:gd name="T18" fmla="*/ 18 w 327"/>
                  <a:gd name="T19" fmla="*/ 75 h 226"/>
                  <a:gd name="T20" fmla="*/ 17 w 327"/>
                  <a:gd name="T21" fmla="*/ 75 h 226"/>
                  <a:gd name="T22" fmla="*/ 14 w 327"/>
                  <a:gd name="T23" fmla="*/ 74 h 226"/>
                  <a:gd name="T24" fmla="*/ 10 w 327"/>
                  <a:gd name="T25" fmla="*/ 73 h 226"/>
                  <a:gd name="T26" fmla="*/ 5 w 327"/>
                  <a:gd name="T27" fmla="*/ 73 h 226"/>
                  <a:gd name="T28" fmla="*/ 0 w 327"/>
                  <a:gd name="T29" fmla="*/ 71 h 226"/>
                  <a:gd name="T30" fmla="*/ 0 w 327"/>
                  <a:gd name="T31" fmla="*/ 68 h 226"/>
                  <a:gd name="T32" fmla="*/ 1 w 327"/>
                  <a:gd name="T33" fmla="*/ 62 h 226"/>
                  <a:gd name="T34" fmla="*/ 10 w 327"/>
                  <a:gd name="T35" fmla="*/ 55 h 226"/>
                  <a:gd name="T36" fmla="*/ 17 w 327"/>
                  <a:gd name="T37" fmla="*/ 56 h 226"/>
                  <a:gd name="T38" fmla="*/ 20 w 327"/>
                  <a:gd name="T39" fmla="*/ 58 h 226"/>
                  <a:gd name="T40" fmla="*/ 21 w 327"/>
                  <a:gd name="T41" fmla="*/ 60 h 226"/>
                  <a:gd name="T42" fmla="*/ 22 w 327"/>
                  <a:gd name="T43" fmla="*/ 61 h 226"/>
                  <a:gd name="T44" fmla="*/ 26 w 327"/>
                  <a:gd name="T45" fmla="*/ 58 h 226"/>
                  <a:gd name="T46" fmla="*/ 36 w 327"/>
                  <a:gd name="T47" fmla="*/ 52 h 226"/>
                  <a:gd name="T48" fmla="*/ 46 w 327"/>
                  <a:gd name="T49" fmla="*/ 44 h 226"/>
                  <a:gd name="T50" fmla="*/ 53 w 327"/>
                  <a:gd name="T51" fmla="*/ 37 h 226"/>
                  <a:gd name="T52" fmla="*/ 58 w 327"/>
                  <a:gd name="T53" fmla="*/ 31 h 226"/>
                  <a:gd name="T54" fmla="*/ 64 w 327"/>
                  <a:gd name="T55" fmla="*/ 24 h 226"/>
                  <a:gd name="T56" fmla="*/ 72 w 327"/>
                  <a:gd name="T57" fmla="*/ 19 h 226"/>
                  <a:gd name="T58" fmla="*/ 79 w 327"/>
                  <a:gd name="T59" fmla="*/ 16 h 226"/>
                  <a:gd name="T60" fmla="*/ 86 w 327"/>
                  <a:gd name="T61" fmla="*/ 13 h 226"/>
                  <a:gd name="T62" fmla="*/ 92 w 327"/>
                  <a:gd name="T63" fmla="*/ 7 h 226"/>
                  <a:gd name="T64" fmla="*/ 98 w 327"/>
                  <a:gd name="T65" fmla="*/ 2 h 226"/>
                  <a:gd name="T66" fmla="*/ 100 w 327"/>
                  <a:gd name="T67" fmla="*/ 0 h 226"/>
                  <a:gd name="T68" fmla="*/ 102 w 327"/>
                  <a:gd name="T69" fmla="*/ 0 h 226"/>
                  <a:gd name="T70" fmla="*/ 106 w 327"/>
                  <a:gd name="T71" fmla="*/ 2 h 226"/>
                  <a:gd name="T72" fmla="*/ 109 w 327"/>
                  <a:gd name="T73" fmla="*/ 5 h 226"/>
                  <a:gd name="T74" fmla="*/ 109 w 327"/>
                  <a:gd name="T75" fmla="*/ 9 h 22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27"/>
                  <a:gd name="T115" fmla="*/ 0 h 226"/>
                  <a:gd name="T116" fmla="*/ 327 w 327"/>
                  <a:gd name="T117" fmla="*/ 226 h 226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27" h="226">
                    <a:moveTo>
                      <a:pt x="326" y="26"/>
                    </a:moveTo>
                    <a:lnTo>
                      <a:pt x="320" y="37"/>
                    </a:lnTo>
                    <a:lnTo>
                      <a:pt x="313" y="46"/>
                    </a:lnTo>
                    <a:lnTo>
                      <a:pt x="305" y="56"/>
                    </a:lnTo>
                    <a:lnTo>
                      <a:pt x="297" y="64"/>
                    </a:lnTo>
                    <a:lnTo>
                      <a:pt x="289" y="72"/>
                    </a:lnTo>
                    <a:lnTo>
                      <a:pt x="284" y="77"/>
                    </a:lnTo>
                    <a:lnTo>
                      <a:pt x="279" y="81"/>
                    </a:lnTo>
                    <a:lnTo>
                      <a:pt x="278" y="82"/>
                    </a:lnTo>
                    <a:lnTo>
                      <a:pt x="269" y="93"/>
                    </a:lnTo>
                    <a:lnTo>
                      <a:pt x="257" y="103"/>
                    </a:lnTo>
                    <a:lnTo>
                      <a:pt x="242" y="114"/>
                    </a:lnTo>
                    <a:lnTo>
                      <a:pt x="227" y="123"/>
                    </a:lnTo>
                    <a:lnTo>
                      <a:pt x="212" y="129"/>
                    </a:lnTo>
                    <a:lnTo>
                      <a:pt x="200" y="136"/>
                    </a:lnTo>
                    <a:lnTo>
                      <a:pt x="192" y="140"/>
                    </a:lnTo>
                    <a:lnTo>
                      <a:pt x="189" y="141"/>
                    </a:lnTo>
                    <a:lnTo>
                      <a:pt x="104" y="196"/>
                    </a:lnTo>
                    <a:lnTo>
                      <a:pt x="73" y="221"/>
                    </a:lnTo>
                    <a:lnTo>
                      <a:pt x="53" y="226"/>
                    </a:lnTo>
                    <a:lnTo>
                      <a:pt x="52" y="226"/>
                    </a:lnTo>
                    <a:lnTo>
                      <a:pt x="50" y="225"/>
                    </a:lnTo>
                    <a:lnTo>
                      <a:pt x="46" y="223"/>
                    </a:lnTo>
                    <a:lnTo>
                      <a:pt x="42" y="222"/>
                    </a:lnTo>
                    <a:lnTo>
                      <a:pt x="36" y="221"/>
                    </a:lnTo>
                    <a:lnTo>
                      <a:pt x="29" y="220"/>
                    </a:lnTo>
                    <a:lnTo>
                      <a:pt x="22" y="220"/>
                    </a:lnTo>
                    <a:lnTo>
                      <a:pt x="14" y="221"/>
                    </a:lnTo>
                    <a:lnTo>
                      <a:pt x="3" y="220"/>
                    </a:lnTo>
                    <a:lnTo>
                      <a:pt x="0" y="214"/>
                    </a:lnTo>
                    <a:lnTo>
                      <a:pt x="0" y="208"/>
                    </a:lnTo>
                    <a:lnTo>
                      <a:pt x="1" y="204"/>
                    </a:lnTo>
                    <a:lnTo>
                      <a:pt x="1" y="199"/>
                    </a:lnTo>
                    <a:lnTo>
                      <a:pt x="4" y="187"/>
                    </a:lnTo>
                    <a:lnTo>
                      <a:pt x="13" y="174"/>
                    </a:lnTo>
                    <a:lnTo>
                      <a:pt x="31" y="167"/>
                    </a:lnTo>
                    <a:lnTo>
                      <a:pt x="42" y="166"/>
                    </a:lnTo>
                    <a:lnTo>
                      <a:pt x="50" y="168"/>
                    </a:lnTo>
                    <a:lnTo>
                      <a:pt x="55" y="170"/>
                    </a:lnTo>
                    <a:lnTo>
                      <a:pt x="60" y="174"/>
                    </a:lnTo>
                    <a:lnTo>
                      <a:pt x="62" y="177"/>
                    </a:lnTo>
                    <a:lnTo>
                      <a:pt x="64" y="180"/>
                    </a:lnTo>
                    <a:lnTo>
                      <a:pt x="65" y="183"/>
                    </a:lnTo>
                    <a:lnTo>
                      <a:pt x="65" y="184"/>
                    </a:lnTo>
                    <a:lnTo>
                      <a:pt x="69" y="182"/>
                    </a:lnTo>
                    <a:lnTo>
                      <a:pt x="78" y="176"/>
                    </a:lnTo>
                    <a:lnTo>
                      <a:pt x="91" y="167"/>
                    </a:lnTo>
                    <a:lnTo>
                      <a:pt x="107" y="156"/>
                    </a:lnTo>
                    <a:lnTo>
                      <a:pt x="123" y="144"/>
                    </a:lnTo>
                    <a:lnTo>
                      <a:pt x="139" y="132"/>
                    </a:lnTo>
                    <a:lnTo>
                      <a:pt x="151" y="120"/>
                    </a:lnTo>
                    <a:lnTo>
                      <a:pt x="159" y="111"/>
                    </a:lnTo>
                    <a:lnTo>
                      <a:pt x="165" y="102"/>
                    </a:lnTo>
                    <a:lnTo>
                      <a:pt x="173" y="93"/>
                    </a:lnTo>
                    <a:lnTo>
                      <a:pt x="182" y="83"/>
                    </a:lnTo>
                    <a:lnTo>
                      <a:pt x="193" y="73"/>
                    </a:lnTo>
                    <a:lnTo>
                      <a:pt x="203" y="64"/>
                    </a:lnTo>
                    <a:lnTo>
                      <a:pt x="215" y="56"/>
                    </a:lnTo>
                    <a:lnTo>
                      <a:pt x="226" y="50"/>
                    </a:lnTo>
                    <a:lnTo>
                      <a:pt x="236" y="48"/>
                    </a:lnTo>
                    <a:lnTo>
                      <a:pt x="246" y="45"/>
                    </a:lnTo>
                    <a:lnTo>
                      <a:pt x="257" y="39"/>
                    </a:lnTo>
                    <a:lnTo>
                      <a:pt x="267" y="31"/>
                    </a:lnTo>
                    <a:lnTo>
                      <a:pt x="277" y="22"/>
                    </a:lnTo>
                    <a:lnTo>
                      <a:pt x="286" y="14"/>
                    </a:lnTo>
                    <a:lnTo>
                      <a:pt x="293" y="7"/>
                    </a:lnTo>
                    <a:lnTo>
                      <a:pt x="297" y="3"/>
                    </a:lnTo>
                    <a:lnTo>
                      <a:pt x="300" y="0"/>
                    </a:lnTo>
                    <a:lnTo>
                      <a:pt x="301" y="0"/>
                    </a:lnTo>
                    <a:lnTo>
                      <a:pt x="305" y="1"/>
                    </a:lnTo>
                    <a:lnTo>
                      <a:pt x="310" y="4"/>
                    </a:lnTo>
                    <a:lnTo>
                      <a:pt x="317" y="6"/>
                    </a:lnTo>
                    <a:lnTo>
                      <a:pt x="321" y="9"/>
                    </a:lnTo>
                    <a:lnTo>
                      <a:pt x="326" y="14"/>
                    </a:lnTo>
                    <a:lnTo>
                      <a:pt x="327" y="20"/>
                    </a:lnTo>
                    <a:lnTo>
                      <a:pt x="326" y="2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92" name="Freeform 67"/>
              <p:cNvSpPr>
                <a:spLocks/>
              </p:cNvSpPr>
              <p:nvPr/>
            </p:nvSpPr>
            <p:spPr bwMode="auto">
              <a:xfrm>
                <a:off x="3292" y="3081"/>
                <a:ext cx="41" cy="40"/>
              </a:xfrm>
              <a:custGeom>
                <a:avLst/>
                <a:gdLst>
                  <a:gd name="T0" fmla="*/ 0 w 123"/>
                  <a:gd name="T1" fmla="*/ 25 h 119"/>
                  <a:gd name="T2" fmla="*/ 1 w 123"/>
                  <a:gd name="T3" fmla="*/ 25 h 119"/>
                  <a:gd name="T4" fmla="*/ 3 w 123"/>
                  <a:gd name="T5" fmla="*/ 26 h 119"/>
                  <a:gd name="T6" fmla="*/ 6 w 123"/>
                  <a:gd name="T7" fmla="*/ 27 h 119"/>
                  <a:gd name="T8" fmla="*/ 10 w 123"/>
                  <a:gd name="T9" fmla="*/ 29 h 119"/>
                  <a:gd name="T10" fmla="*/ 13 w 123"/>
                  <a:gd name="T11" fmla="*/ 31 h 119"/>
                  <a:gd name="T12" fmla="*/ 16 w 123"/>
                  <a:gd name="T13" fmla="*/ 34 h 119"/>
                  <a:gd name="T14" fmla="*/ 18 w 123"/>
                  <a:gd name="T15" fmla="*/ 37 h 119"/>
                  <a:gd name="T16" fmla="*/ 19 w 123"/>
                  <a:gd name="T17" fmla="*/ 40 h 119"/>
                  <a:gd name="T18" fmla="*/ 41 w 123"/>
                  <a:gd name="T19" fmla="*/ 9 h 119"/>
                  <a:gd name="T20" fmla="*/ 20 w 123"/>
                  <a:gd name="T21" fmla="*/ 30 h 119"/>
                  <a:gd name="T22" fmla="*/ 20 w 123"/>
                  <a:gd name="T23" fmla="*/ 30 h 119"/>
                  <a:gd name="T24" fmla="*/ 20 w 123"/>
                  <a:gd name="T25" fmla="*/ 29 h 119"/>
                  <a:gd name="T26" fmla="*/ 19 w 123"/>
                  <a:gd name="T27" fmla="*/ 28 h 119"/>
                  <a:gd name="T28" fmla="*/ 17 w 123"/>
                  <a:gd name="T29" fmla="*/ 27 h 119"/>
                  <a:gd name="T30" fmla="*/ 15 w 123"/>
                  <a:gd name="T31" fmla="*/ 25 h 119"/>
                  <a:gd name="T32" fmla="*/ 13 w 123"/>
                  <a:gd name="T33" fmla="*/ 24 h 119"/>
                  <a:gd name="T34" fmla="*/ 9 w 123"/>
                  <a:gd name="T35" fmla="*/ 23 h 119"/>
                  <a:gd name="T36" fmla="*/ 5 w 123"/>
                  <a:gd name="T37" fmla="*/ 22 h 119"/>
                  <a:gd name="T38" fmla="*/ 19 w 123"/>
                  <a:gd name="T39" fmla="*/ 0 h 119"/>
                  <a:gd name="T40" fmla="*/ 18 w 123"/>
                  <a:gd name="T41" fmla="*/ 0 h 119"/>
                  <a:gd name="T42" fmla="*/ 17 w 123"/>
                  <a:gd name="T43" fmla="*/ 1 h 119"/>
                  <a:gd name="T44" fmla="*/ 14 w 123"/>
                  <a:gd name="T45" fmla="*/ 3 h 119"/>
                  <a:gd name="T46" fmla="*/ 11 w 123"/>
                  <a:gd name="T47" fmla="*/ 6 h 119"/>
                  <a:gd name="T48" fmla="*/ 7 w 123"/>
                  <a:gd name="T49" fmla="*/ 10 h 119"/>
                  <a:gd name="T50" fmla="*/ 4 w 123"/>
                  <a:gd name="T51" fmla="*/ 14 h 119"/>
                  <a:gd name="T52" fmla="*/ 1 w 123"/>
                  <a:gd name="T53" fmla="*/ 19 h 119"/>
                  <a:gd name="T54" fmla="*/ 0 w 123"/>
                  <a:gd name="T55" fmla="*/ 25 h 119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123"/>
                  <a:gd name="T85" fmla="*/ 0 h 119"/>
                  <a:gd name="T86" fmla="*/ 123 w 123"/>
                  <a:gd name="T87" fmla="*/ 119 h 119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123" h="119">
                    <a:moveTo>
                      <a:pt x="0" y="73"/>
                    </a:moveTo>
                    <a:lnTo>
                      <a:pt x="2" y="75"/>
                    </a:lnTo>
                    <a:lnTo>
                      <a:pt x="9" y="77"/>
                    </a:lnTo>
                    <a:lnTo>
                      <a:pt x="18" y="81"/>
                    </a:lnTo>
                    <a:lnTo>
                      <a:pt x="29" y="86"/>
                    </a:lnTo>
                    <a:lnTo>
                      <a:pt x="39" y="93"/>
                    </a:lnTo>
                    <a:lnTo>
                      <a:pt x="48" y="101"/>
                    </a:lnTo>
                    <a:lnTo>
                      <a:pt x="55" y="110"/>
                    </a:lnTo>
                    <a:lnTo>
                      <a:pt x="57" y="119"/>
                    </a:lnTo>
                    <a:lnTo>
                      <a:pt x="123" y="28"/>
                    </a:lnTo>
                    <a:lnTo>
                      <a:pt x="61" y="89"/>
                    </a:lnTo>
                    <a:lnTo>
                      <a:pt x="61" y="88"/>
                    </a:lnTo>
                    <a:lnTo>
                      <a:pt x="59" y="86"/>
                    </a:lnTo>
                    <a:lnTo>
                      <a:pt x="56" y="83"/>
                    </a:lnTo>
                    <a:lnTo>
                      <a:pt x="52" y="79"/>
                    </a:lnTo>
                    <a:lnTo>
                      <a:pt x="46" y="75"/>
                    </a:lnTo>
                    <a:lnTo>
                      <a:pt x="38" y="71"/>
                    </a:lnTo>
                    <a:lnTo>
                      <a:pt x="28" y="67"/>
                    </a:lnTo>
                    <a:lnTo>
                      <a:pt x="16" y="64"/>
                    </a:lnTo>
                    <a:lnTo>
                      <a:pt x="57" y="0"/>
                    </a:lnTo>
                    <a:lnTo>
                      <a:pt x="55" y="1"/>
                    </a:lnTo>
                    <a:lnTo>
                      <a:pt x="50" y="4"/>
                    </a:lnTo>
                    <a:lnTo>
                      <a:pt x="42" y="10"/>
                    </a:lnTo>
                    <a:lnTo>
                      <a:pt x="33" y="18"/>
                    </a:lnTo>
                    <a:lnTo>
                      <a:pt x="22" y="29"/>
                    </a:lnTo>
                    <a:lnTo>
                      <a:pt x="12" y="42"/>
                    </a:lnTo>
                    <a:lnTo>
                      <a:pt x="4" y="56"/>
                    </a:lnTo>
                    <a:lnTo>
                      <a:pt x="0" y="7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93" name="Freeform 68"/>
              <p:cNvSpPr>
                <a:spLocks/>
              </p:cNvSpPr>
              <p:nvPr/>
            </p:nvSpPr>
            <p:spPr bwMode="auto">
              <a:xfrm>
                <a:off x="3201" y="3390"/>
                <a:ext cx="14" cy="5"/>
              </a:xfrm>
              <a:custGeom>
                <a:avLst/>
                <a:gdLst>
                  <a:gd name="T0" fmla="*/ 0 w 42"/>
                  <a:gd name="T1" fmla="*/ 2 h 16"/>
                  <a:gd name="T2" fmla="*/ 0 w 42"/>
                  <a:gd name="T3" fmla="*/ 2 h 16"/>
                  <a:gd name="T4" fmla="*/ 2 w 42"/>
                  <a:gd name="T5" fmla="*/ 2 h 16"/>
                  <a:gd name="T6" fmla="*/ 3 w 42"/>
                  <a:gd name="T7" fmla="*/ 1 h 16"/>
                  <a:gd name="T8" fmla="*/ 5 w 42"/>
                  <a:gd name="T9" fmla="*/ 0 h 16"/>
                  <a:gd name="T10" fmla="*/ 7 w 42"/>
                  <a:gd name="T11" fmla="*/ 0 h 16"/>
                  <a:gd name="T12" fmla="*/ 9 w 42"/>
                  <a:gd name="T13" fmla="*/ 0 h 16"/>
                  <a:gd name="T14" fmla="*/ 12 w 42"/>
                  <a:gd name="T15" fmla="*/ 1 h 16"/>
                  <a:gd name="T16" fmla="*/ 14 w 42"/>
                  <a:gd name="T17" fmla="*/ 2 h 16"/>
                  <a:gd name="T18" fmla="*/ 13 w 42"/>
                  <a:gd name="T19" fmla="*/ 2 h 16"/>
                  <a:gd name="T20" fmla="*/ 10 w 42"/>
                  <a:gd name="T21" fmla="*/ 2 h 16"/>
                  <a:gd name="T22" fmla="*/ 7 w 42"/>
                  <a:gd name="T23" fmla="*/ 3 h 16"/>
                  <a:gd name="T24" fmla="*/ 5 w 42"/>
                  <a:gd name="T25" fmla="*/ 5 h 16"/>
                  <a:gd name="T26" fmla="*/ 0 w 42"/>
                  <a:gd name="T27" fmla="*/ 2 h 1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42"/>
                  <a:gd name="T43" fmla="*/ 0 h 16"/>
                  <a:gd name="T44" fmla="*/ 42 w 42"/>
                  <a:gd name="T45" fmla="*/ 16 h 1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42" h="16">
                    <a:moveTo>
                      <a:pt x="0" y="7"/>
                    </a:moveTo>
                    <a:lnTo>
                      <a:pt x="1" y="6"/>
                    </a:lnTo>
                    <a:lnTo>
                      <a:pt x="5" y="5"/>
                    </a:lnTo>
                    <a:lnTo>
                      <a:pt x="9" y="3"/>
                    </a:lnTo>
                    <a:lnTo>
                      <a:pt x="15" y="1"/>
                    </a:lnTo>
                    <a:lnTo>
                      <a:pt x="22" y="0"/>
                    </a:lnTo>
                    <a:lnTo>
                      <a:pt x="28" y="0"/>
                    </a:lnTo>
                    <a:lnTo>
                      <a:pt x="35" y="3"/>
                    </a:lnTo>
                    <a:lnTo>
                      <a:pt x="42" y="7"/>
                    </a:lnTo>
                    <a:lnTo>
                      <a:pt x="39" y="7"/>
                    </a:lnTo>
                    <a:lnTo>
                      <a:pt x="29" y="7"/>
                    </a:lnTo>
                    <a:lnTo>
                      <a:pt x="20" y="9"/>
                    </a:lnTo>
                    <a:lnTo>
                      <a:pt x="14" y="16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94" name="Freeform 69"/>
              <p:cNvSpPr>
                <a:spLocks/>
              </p:cNvSpPr>
              <p:nvPr/>
            </p:nvSpPr>
            <p:spPr bwMode="auto">
              <a:xfrm>
                <a:off x="3302" y="3405"/>
                <a:ext cx="8" cy="10"/>
              </a:xfrm>
              <a:custGeom>
                <a:avLst/>
                <a:gdLst>
                  <a:gd name="T0" fmla="*/ 8 w 25"/>
                  <a:gd name="T1" fmla="*/ 0 h 29"/>
                  <a:gd name="T2" fmla="*/ 7 w 25"/>
                  <a:gd name="T3" fmla="*/ 1 h 29"/>
                  <a:gd name="T4" fmla="*/ 4 w 25"/>
                  <a:gd name="T5" fmla="*/ 2 h 29"/>
                  <a:gd name="T6" fmla="*/ 1 w 25"/>
                  <a:gd name="T7" fmla="*/ 4 h 29"/>
                  <a:gd name="T8" fmla="*/ 0 w 25"/>
                  <a:gd name="T9" fmla="*/ 8 h 29"/>
                  <a:gd name="T10" fmla="*/ 5 w 25"/>
                  <a:gd name="T11" fmla="*/ 10 h 29"/>
                  <a:gd name="T12" fmla="*/ 5 w 25"/>
                  <a:gd name="T13" fmla="*/ 9 h 29"/>
                  <a:gd name="T14" fmla="*/ 5 w 25"/>
                  <a:gd name="T15" fmla="*/ 7 h 29"/>
                  <a:gd name="T16" fmla="*/ 6 w 25"/>
                  <a:gd name="T17" fmla="*/ 3 h 29"/>
                  <a:gd name="T18" fmla="*/ 8 w 25"/>
                  <a:gd name="T19" fmla="*/ 0 h 29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25"/>
                  <a:gd name="T31" fmla="*/ 0 h 29"/>
                  <a:gd name="T32" fmla="*/ 25 w 25"/>
                  <a:gd name="T33" fmla="*/ 29 h 29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25" h="29">
                    <a:moveTo>
                      <a:pt x="25" y="0"/>
                    </a:moveTo>
                    <a:lnTo>
                      <a:pt x="22" y="2"/>
                    </a:lnTo>
                    <a:lnTo>
                      <a:pt x="13" y="6"/>
                    </a:lnTo>
                    <a:lnTo>
                      <a:pt x="4" y="13"/>
                    </a:lnTo>
                    <a:lnTo>
                      <a:pt x="0" y="22"/>
                    </a:lnTo>
                    <a:lnTo>
                      <a:pt x="16" y="29"/>
                    </a:lnTo>
                    <a:lnTo>
                      <a:pt x="16" y="26"/>
                    </a:lnTo>
                    <a:lnTo>
                      <a:pt x="16" y="19"/>
                    </a:lnTo>
                    <a:lnTo>
                      <a:pt x="18" y="1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95" name="Freeform 70"/>
              <p:cNvSpPr>
                <a:spLocks/>
              </p:cNvSpPr>
              <p:nvPr/>
            </p:nvSpPr>
            <p:spPr bwMode="auto">
              <a:xfrm>
                <a:off x="3252" y="3115"/>
                <a:ext cx="44" cy="32"/>
              </a:xfrm>
              <a:custGeom>
                <a:avLst/>
                <a:gdLst>
                  <a:gd name="T0" fmla="*/ 44 w 132"/>
                  <a:gd name="T1" fmla="*/ 0 h 96"/>
                  <a:gd name="T2" fmla="*/ 44 w 132"/>
                  <a:gd name="T3" fmla="*/ 0 h 96"/>
                  <a:gd name="T4" fmla="*/ 42 w 132"/>
                  <a:gd name="T5" fmla="*/ 1 h 96"/>
                  <a:gd name="T6" fmla="*/ 41 w 132"/>
                  <a:gd name="T7" fmla="*/ 3 h 96"/>
                  <a:gd name="T8" fmla="*/ 38 w 132"/>
                  <a:gd name="T9" fmla="*/ 5 h 96"/>
                  <a:gd name="T10" fmla="*/ 36 w 132"/>
                  <a:gd name="T11" fmla="*/ 6 h 96"/>
                  <a:gd name="T12" fmla="*/ 33 w 132"/>
                  <a:gd name="T13" fmla="*/ 8 h 96"/>
                  <a:gd name="T14" fmla="*/ 31 w 132"/>
                  <a:gd name="T15" fmla="*/ 9 h 96"/>
                  <a:gd name="T16" fmla="*/ 29 w 132"/>
                  <a:gd name="T17" fmla="*/ 11 h 96"/>
                  <a:gd name="T18" fmla="*/ 26 w 132"/>
                  <a:gd name="T19" fmla="*/ 12 h 96"/>
                  <a:gd name="T20" fmla="*/ 22 w 132"/>
                  <a:gd name="T21" fmla="*/ 14 h 96"/>
                  <a:gd name="T22" fmla="*/ 19 w 132"/>
                  <a:gd name="T23" fmla="*/ 15 h 96"/>
                  <a:gd name="T24" fmla="*/ 18 w 132"/>
                  <a:gd name="T25" fmla="*/ 16 h 96"/>
                  <a:gd name="T26" fmla="*/ 0 w 132"/>
                  <a:gd name="T27" fmla="*/ 32 h 96"/>
                  <a:gd name="T28" fmla="*/ 1 w 132"/>
                  <a:gd name="T29" fmla="*/ 32 h 96"/>
                  <a:gd name="T30" fmla="*/ 3 w 132"/>
                  <a:gd name="T31" fmla="*/ 31 h 96"/>
                  <a:gd name="T32" fmla="*/ 7 w 132"/>
                  <a:gd name="T33" fmla="*/ 29 h 96"/>
                  <a:gd name="T34" fmla="*/ 11 w 132"/>
                  <a:gd name="T35" fmla="*/ 26 h 96"/>
                  <a:gd name="T36" fmla="*/ 15 w 132"/>
                  <a:gd name="T37" fmla="*/ 24 h 96"/>
                  <a:gd name="T38" fmla="*/ 20 w 132"/>
                  <a:gd name="T39" fmla="*/ 22 h 96"/>
                  <a:gd name="T40" fmla="*/ 23 w 132"/>
                  <a:gd name="T41" fmla="*/ 20 h 96"/>
                  <a:gd name="T42" fmla="*/ 25 w 132"/>
                  <a:gd name="T43" fmla="*/ 19 h 96"/>
                  <a:gd name="T44" fmla="*/ 26 w 132"/>
                  <a:gd name="T45" fmla="*/ 18 h 96"/>
                  <a:gd name="T46" fmla="*/ 29 w 132"/>
                  <a:gd name="T47" fmla="*/ 15 h 96"/>
                  <a:gd name="T48" fmla="*/ 32 w 132"/>
                  <a:gd name="T49" fmla="*/ 12 h 96"/>
                  <a:gd name="T50" fmla="*/ 36 w 132"/>
                  <a:gd name="T51" fmla="*/ 9 h 96"/>
                  <a:gd name="T52" fmla="*/ 39 w 132"/>
                  <a:gd name="T53" fmla="*/ 6 h 96"/>
                  <a:gd name="T54" fmla="*/ 41 w 132"/>
                  <a:gd name="T55" fmla="*/ 3 h 96"/>
                  <a:gd name="T56" fmla="*/ 43 w 132"/>
                  <a:gd name="T57" fmla="*/ 1 h 96"/>
                  <a:gd name="T58" fmla="*/ 44 w 132"/>
                  <a:gd name="T59" fmla="*/ 0 h 9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132"/>
                  <a:gd name="T91" fmla="*/ 0 h 96"/>
                  <a:gd name="T92" fmla="*/ 132 w 132"/>
                  <a:gd name="T93" fmla="*/ 96 h 9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132" h="96">
                    <a:moveTo>
                      <a:pt x="132" y="0"/>
                    </a:moveTo>
                    <a:lnTo>
                      <a:pt x="131" y="1"/>
                    </a:lnTo>
                    <a:lnTo>
                      <a:pt x="127" y="4"/>
                    </a:lnTo>
                    <a:lnTo>
                      <a:pt x="122" y="9"/>
                    </a:lnTo>
                    <a:lnTo>
                      <a:pt x="115" y="14"/>
                    </a:lnTo>
                    <a:lnTo>
                      <a:pt x="107" y="19"/>
                    </a:lnTo>
                    <a:lnTo>
                      <a:pt x="99" y="25"/>
                    </a:lnTo>
                    <a:lnTo>
                      <a:pt x="93" y="28"/>
                    </a:lnTo>
                    <a:lnTo>
                      <a:pt x="87" y="32"/>
                    </a:lnTo>
                    <a:lnTo>
                      <a:pt x="77" y="37"/>
                    </a:lnTo>
                    <a:lnTo>
                      <a:pt x="65" y="43"/>
                    </a:lnTo>
                    <a:lnTo>
                      <a:pt x="58" y="46"/>
                    </a:lnTo>
                    <a:lnTo>
                      <a:pt x="54" y="49"/>
                    </a:lnTo>
                    <a:lnTo>
                      <a:pt x="0" y="96"/>
                    </a:lnTo>
                    <a:lnTo>
                      <a:pt x="2" y="95"/>
                    </a:lnTo>
                    <a:lnTo>
                      <a:pt x="10" y="92"/>
                    </a:lnTo>
                    <a:lnTo>
                      <a:pt x="21" y="86"/>
                    </a:lnTo>
                    <a:lnTo>
                      <a:pt x="34" y="79"/>
                    </a:lnTo>
                    <a:lnTo>
                      <a:pt x="46" y="72"/>
                    </a:lnTo>
                    <a:lnTo>
                      <a:pt x="59" y="67"/>
                    </a:lnTo>
                    <a:lnTo>
                      <a:pt x="69" y="61"/>
                    </a:lnTo>
                    <a:lnTo>
                      <a:pt x="74" y="58"/>
                    </a:lnTo>
                    <a:lnTo>
                      <a:pt x="79" y="53"/>
                    </a:lnTo>
                    <a:lnTo>
                      <a:pt x="87" y="45"/>
                    </a:lnTo>
                    <a:lnTo>
                      <a:pt x="97" y="36"/>
                    </a:lnTo>
                    <a:lnTo>
                      <a:pt x="107" y="26"/>
                    </a:lnTo>
                    <a:lnTo>
                      <a:pt x="116" y="17"/>
                    </a:lnTo>
                    <a:lnTo>
                      <a:pt x="124" y="8"/>
                    </a:lnTo>
                    <a:lnTo>
                      <a:pt x="130" y="2"/>
                    </a:lnTo>
                    <a:lnTo>
                      <a:pt x="132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96" name="Freeform 71"/>
              <p:cNvSpPr>
                <a:spLocks/>
              </p:cNvSpPr>
              <p:nvPr/>
            </p:nvSpPr>
            <p:spPr bwMode="auto">
              <a:xfrm>
                <a:off x="3204" y="3165"/>
                <a:ext cx="12" cy="6"/>
              </a:xfrm>
              <a:custGeom>
                <a:avLst/>
                <a:gdLst>
                  <a:gd name="T0" fmla="*/ 12 w 35"/>
                  <a:gd name="T1" fmla="*/ 4 h 20"/>
                  <a:gd name="T2" fmla="*/ 11 w 35"/>
                  <a:gd name="T3" fmla="*/ 3 h 20"/>
                  <a:gd name="T4" fmla="*/ 9 w 35"/>
                  <a:gd name="T5" fmla="*/ 2 h 20"/>
                  <a:gd name="T6" fmla="*/ 7 w 35"/>
                  <a:gd name="T7" fmla="*/ 1 h 20"/>
                  <a:gd name="T8" fmla="*/ 4 w 35"/>
                  <a:gd name="T9" fmla="*/ 0 h 20"/>
                  <a:gd name="T10" fmla="*/ 2 w 35"/>
                  <a:gd name="T11" fmla="*/ 0 h 20"/>
                  <a:gd name="T12" fmla="*/ 1 w 35"/>
                  <a:gd name="T13" fmla="*/ 2 h 20"/>
                  <a:gd name="T14" fmla="*/ 0 w 35"/>
                  <a:gd name="T15" fmla="*/ 3 h 20"/>
                  <a:gd name="T16" fmla="*/ 0 w 35"/>
                  <a:gd name="T17" fmla="*/ 3 h 20"/>
                  <a:gd name="T18" fmla="*/ 1 w 35"/>
                  <a:gd name="T19" fmla="*/ 6 h 20"/>
                  <a:gd name="T20" fmla="*/ 9 w 35"/>
                  <a:gd name="T21" fmla="*/ 6 h 20"/>
                  <a:gd name="T22" fmla="*/ 12 w 35"/>
                  <a:gd name="T23" fmla="*/ 4 h 20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35"/>
                  <a:gd name="T37" fmla="*/ 0 h 20"/>
                  <a:gd name="T38" fmla="*/ 35 w 35"/>
                  <a:gd name="T39" fmla="*/ 20 h 20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35" h="20">
                    <a:moveTo>
                      <a:pt x="35" y="13"/>
                    </a:moveTo>
                    <a:lnTo>
                      <a:pt x="33" y="10"/>
                    </a:lnTo>
                    <a:lnTo>
                      <a:pt x="27" y="6"/>
                    </a:lnTo>
                    <a:lnTo>
                      <a:pt x="21" y="3"/>
                    </a:lnTo>
                    <a:lnTo>
                      <a:pt x="13" y="0"/>
                    </a:lnTo>
                    <a:lnTo>
                      <a:pt x="7" y="1"/>
                    </a:lnTo>
                    <a:lnTo>
                      <a:pt x="4" y="5"/>
                    </a:lnTo>
                    <a:lnTo>
                      <a:pt x="1" y="9"/>
                    </a:lnTo>
                    <a:lnTo>
                      <a:pt x="0" y="10"/>
                    </a:lnTo>
                    <a:lnTo>
                      <a:pt x="4" y="20"/>
                    </a:lnTo>
                    <a:lnTo>
                      <a:pt x="26" y="20"/>
                    </a:lnTo>
                    <a:lnTo>
                      <a:pt x="35" y="1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97" name="Freeform 72"/>
              <p:cNvSpPr>
                <a:spLocks/>
              </p:cNvSpPr>
              <p:nvPr/>
            </p:nvSpPr>
            <p:spPr bwMode="auto">
              <a:xfrm>
                <a:off x="3195" y="3108"/>
                <a:ext cx="45" cy="32"/>
              </a:xfrm>
              <a:custGeom>
                <a:avLst/>
                <a:gdLst>
                  <a:gd name="T0" fmla="*/ 36 w 136"/>
                  <a:gd name="T1" fmla="*/ 4 h 97"/>
                  <a:gd name="T2" fmla="*/ 35 w 136"/>
                  <a:gd name="T3" fmla="*/ 5 h 97"/>
                  <a:gd name="T4" fmla="*/ 34 w 136"/>
                  <a:gd name="T5" fmla="*/ 5 h 97"/>
                  <a:gd name="T6" fmla="*/ 31 w 136"/>
                  <a:gd name="T7" fmla="*/ 7 h 97"/>
                  <a:gd name="T8" fmla="*/ 28 w 136"/>
                  <a:gd name="T9" fmla="*/ 8 h 97"/>
                  <a:gd name="T10" fmla="*/ 24 w 136"/>
                  <a:gd name="T11" fmla="*/ 10 h 97"/>
                  <a:gd name="T12" fmla="*/ 22 w 136"/>
                  <a:gd name="T13" fmla="*/ 12 h 97"/>
                  <a:gd name="T14" fmla="*/ 20 w 136"/>
                  <a:gd name="T15" fmla="*/ 14 h 97"/>
                  <a:gd name="T16" fmla="*/ 18 w 136"/>
                  <a:gd name="T17" fmla="*/ 15 h 97"/>
                  <a:gd name="T18" fmla="*/ 17 w 136"/>
                  <a:gd name="T19" fmla="*/ 16 h 97"/>
                  <a:gd name="T20" fmla="*/ 15 w 136"/>
                  <a:gd name="T21" fmla="*/ 19 h 97"/>
                  <a:gd name="T22" fmla="*/ 12 w 136"/>
                  <a:gd name="T23" fmla="*/ 22 h 97"/>
                  <a:gd name="T24" fmla="*/ 8 w 136"/>
                  <a:gd name="T25" fmla="*/ 24 h 97"/>
                  <a:gd name="T26" fmla="*/ 5 w 136"/>
                  <a:gd name="T27" fmla="*/ 27 h 97"/>
                  <a:gd name="T28" fmla="*/ 3 w 136"/>
                  <a:gd name="T29" fmla="*/ 30 h 97"/>
                  <a:gd name="T30" fmla="*/ 1 w 136"/>
                  <a:gd name="T31" fmla="*/ 31 h 97"/>
                  <a:gd name="T32" fmla="*/ 0 w 136"/>
                  <a:gd name="T33" fmla="*/ 32 h 97"/>
                  <a:gd name="T34" fmla="*/ 31 w 136"/>
                  <a:gd name="T35" fmla="*/ 13 h 97"/>
                  <a:gd name="T36" fmla="*/ 45 w 136"/>
                  <a:gd name="T37" fmla="*/ 0 h 97"/>
                  <a:gd name="T38" fmla="*/ 36 w 136"/>
                  <a:gd name="T39" fmla="*/ 4 h 97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136"/>
                  <a:gd name="T61" fmla="*/ 0 h 97"/>
                  <a:gd name="T62" fmla="*/ 136 w 136"/>
                  <a:gd name="T63" fmla="*/ 97 h 97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136" h="97">
                    <a:moveTo>
                      <a:pt x="110" y="13"/>
                    </a:moveTo>
                    <a:lnTo>
                      <a:pt x="107" y="14"/>
                    </a:lnTo>
                    <a:lnTo>
                      <a:pt x="102" y="16"/>
                    </a:lnTo>
                    <a:lnTo>
                      <a:pt x="94" y="21"/>
                    </a:lnTo>
                    <a:lnTo>
                      <a:pt x="85" y="25"/>
                    </a:lnTo>
                    <a:lnTo>
                      <a:pt x="74" y="31"/>
                    </a:lnTo>
                    <a:lnTo>
                      <a:pt x="67" y="37"/>
                    </a:lnTo>
                    <a:lnTo>
                      <a:pt x="59" y="41"/>
                    </a:lnTo>
                    <a:lnTo>
                      <a:pt x="55" y="46"/>
                    </a:lnTo>
                    <a:lnTo>
                      <a:pt x="51" y="50"/>
                    </a:lnTo>
                    <a:lnTo>
                      <a:pt x="44" y="57"/>
                    </a:lnTo>
                    <a:lnTo>
                      <a:pt x="35" y="66"/>
                    </a:lnTo>
                    <a:lnTo>
                      <a:pt x="25" y="74"/>
                    </a:lnTo>
                    <a:lnTo>
                      <a:pt x="16" y="83"/>
                    </a:lnTo>
                    <a:lnTo>
                      <a:pt x="8" y="90"/>
                    </a:lnTo>
                    <a:lnTo>
                      <a:pt x="2" y="94"/>
                    </a:lnTo>
                    <a:lnTo>
                      <a:pt x="0" y="97"/>
                    </a:lnTo>
                    <a:lnTo>
                      <a:pt x="94" y="39"/>
                    </a:lnTo>
                    <a:lnTo>
                      <a:pt x="136" y="0"/>
                    </a:lnTo>
                    <a:lnTo>
                      <a:pt x="110" y="1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98" name="Freeform 73"/>
              <p:cNvSpPr>
                <a:spLocks/>
              </p:cNvSpPr>
              <p:nvPr/>
            </p:nvSpPr>
            <p:spPr bwMode="auto">
              <a:xfrm>
                <a:off x="3155" y="3153"/>
                <a:ext cx="15" cy="4"/>
              </a:xfrm>
              <a:custGeom>
                <a:avLst/>
                <a:gdLst>
                  <a:gd name="T0" fmla="*/ 15 w 44"/>
                  <a:gd name="T1" fmla="*/ 3 h 13"/>
                  <a:gd name="T2" fmla="*/ 8 w 44"/>
                  <a:gd name="T3" fmla="*/ 0 h 13"/>
                  <a:gd name="T4" fmla="*/ 0 w 44"/>
                  <a:gd name="T5" fmla="*/ 3 h 13"/>
                  <a:gd name="T6" fmla="*/ 6 w 44"/>
                  <a:gd name="T7" fmla="*/ 4 h 13"/>
                  <a:gd name="T8" fmla="*/ 15 w 44"/>
                  <a:gd name="T9" fmla="*/ 3 h 1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4"/>
                  <a:gd name="T16" fmla="*/ 0 h 13"/>
                  <a:gd name="T17" fmla="*/ 44 w 44"/>
                  <a:gd name="T18" fmla="*/ 13 h 1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4" h="13">
                    <a:moveTo>
                      <a:pt x="44" y="9"/>
                    </a:moveTo>
                    <a:lnTo>
                      <a:pt x="22" y="0"/>
                    </a:lnTo>
                    <a:lnTo>
                      <a:pt x="0" y="9"/>
                    </a:lnTo>
                    <a:lnTo>
                      <a:pt x="18" y="13"/>
                    </a:lnTo>
                    <a:lnTo>
                      <a:pt x="44" y="9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097" name="Volný tvar 2096"/>
            <p:cNvSpPr/>
            <p:nvPr/>
          </p:nvSpPr>
          <p:spPr>
            <a:xfrm rot="15581788" flipH="1" flipV="1">
              <a:off x="1448346" y="3174188"/>
              <a:ext cx="1049907" cy="2740768"/>
            </a:xfrm>
            <a:custGeom>
              <a:avLst/>
              <a:gdLst>
                <a:gd name="connsiteX0" fmla="*/ 0 w 1540662"/>
                <a:gd name="connsiteY0" fmla="*/ 0 h 2090057"/>
                <a:gd name="connsiteX1" fmla="*/ 1538514 w 1540662"/>
                <a:gd name="connsiteY1" fmla="*/ 1538514 h 2090057"/>
                <a:gd name="connsiteX2" fmla="*/ 362857 w 1540662"/>
                <a:gd name="connsiteY2" fmla="*/ 2090057 h 2090057"/>
                <a:gd name="connsiteX3" fmla="*/ 362857 w 1540662"/>
                <a:gd name="connsiteY3" fmla="*/ 2090057 h 2090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0662" h="2090057">
                  <a:moveTo>
                    <a:pt x="0" y="0"/>
                  </a:moveTo>
                  <a:cubicBezTo>
                    <a:pt x="739019" y="595085"/>
                    <a:pt x="1478038" y="1190171"/>
                    <a:pt x="1538514" y="1538514"/>
                  </a:cubicBezTo>
                  <a:cubicBezTo>
                    <a:pt x="1598990" y="1886857"/>
                    <a:pt x="362857" y="2090057"/>
                    <a:pt x="362857" y="2090057"/>
                  </a:cubicBezTo>
                  <a:lnTo>
                    <a:pt x="362857" y="2090057"/>
                  </a:lnTo>
                </a:path>
              </a:pathLst>
            </a:custGeom>
            <a:noFill/>
            <a:ln w="76200">
              <a:solidFill>
                <a:schemeClr val="tx1">
                  <a:lumMod val="85000"/>
                  <a:lumOff val="15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n w="76200">
                  <a:solidFill>
                    <a:schemeClr val="tx1"/>
                  </a:solidFill>
                </a:ln>
              </a:endParaRPr>
            </a:p>
          </p:txBody>
        </p:sp>
      </p:grpSp>
      <p:sp>
        <p:nvSpPr>
          <p:cNvPr id="17410" name="TextovéPole 2097"/>
          <p:cNvSpPr txBox="1">
            <a:spLocks noChangeArrowheads="1"/>
          </p:cNvSpPr>
          <p:nvPr/>
        </p:nvSpPr>
        <p:spPr bwMode="auto">
          <a:xfrm>
            <a:off x="527050" y="549275"/>
            <a:ext cx="8437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Trebuchet MS" pitchFamily="34" charset="0"/>
              </a:rPr>
              <a:t>Za jak dlouho budou mít práci hotovou společně?</a:t>
            </a:r>
          </a:p>
        </p:txBody>
      </p:sp>
      <p:cxnSp>
        <p:nvCxnSpPr>
          <p:cNvPr id="83" name="Přímá spojnice 82"/>
          <p:cNvCxnSpPr/>
          <p:nvPr/>
        </p:nvCxnSpPr>
        <p:spPr>
          <a:xfrm>
            <a:off x="395288" y="1125538"/>
            <a:ext cx="8353425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96" name="TextovéPole 2095"/>
          <p:cNvSpPr txBox="1">
            <a:spLocks noChangeArrowheads="1"/>
          </p:cNvSpPr>
          <p:nvPr/>
        </p:nvSpPr>
        <p:spPr bwMode="auto">
          <a:xfrm>
            <a:off x="1692275" y="1700213"/>
            <a:ext cx="20161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Trebuchet MS" pitchFamily="34" charset="0"/>
              </a:rPr>
              <a:t>Tondova</a:t>
            </a:r>
          </a:p>
          <a:p>
            <a:pPr algn="ctr"/>
            <a:r>
              <a:rPr lang="cs-CZ" sz="3200">
                <a:latin typeface="Trebuchet MS" pitchFamily="34" charset="0"/>
              </a:rPr>
              <a:t>část</a:t>
            </a:r>
            <a:r>
              <a:rPr lang="cs-CZ">
                <a:latin typeface="Trebuchet MS" pitchFamily="34" charset="0"/>
              </a:rPr>
              <a:t> </a:t>
            </a: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4284663" y="1739900"/>
            <a:ext cx="155575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Trebuchet MS" pitchFamily="34" charset="0"/>
              </a:rPr>
              <a:t>Karlova</a:t>
            </a:r>
          </a:p>
          <a:p>
            <a:pPr algn="ctr"/>
            <a:r>
              <a:rPr lang="cs-CZ" sz="3200">
                <a:latin typeface="Trebuchet MS" pitchFamily="34" charset="0"/>
              </a:rPr>
              <a:t>část</a:t>
            </a:r>
            <a:r>
              <a:rPr lang="cs-CZ">
                <a:latin typeface="Trebuchet MS" pitchFamily="34" charset="0"/>
              </a:rPr>
              <a:t> </a:t>
            </a:r>
          </a:p>
        </p:txBody>
      </p:sp>
      <p:sp>
        <p:nvSpPr>
          <p:cNvPr id="93" name="TextovéPole 9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06464" y="3140968"/>
            <a:ext cx="2330362" cy="749179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678238" y="1946275"/>
            <a:ext cx="4000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+</a:t>
            </a:r>
          </a:p>
        </p:txBody>
      </p:sp>
      <p:sp>
        <p:nvSpPr>
          <p:cNvPr id="96" name="TextovéPole 95"/>
          <p:cNvSpPr txBox="1">
            <a:spLocks noChangeArrowheads="1"/>
          </p:cNvSpPr>
          <p:nvPr/>
        </p:nvSpPr>
        <p:spPr bwMode="auto">
          <a:xfrm>
            <a:off x="5972175" y="1952625"/>
            <a:ext cx="400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rebuchet MS" pitchFamily="34" charset="0"/>
              </a:rPr>
              <a:t>=</a:t>
            </a:r>
          </a:p>
        </p:txBody>
      </p:sp>
      <p:sp>
        <p:nvSpPr>
          <p:cNvPr id="98" name="TextovéPole 97"/>
          <p:cNvSpPr txBox="1">
            <a:spLocks noChangeArrowheads="1"/>
          </p:cNvSpPr>
          <p:nvPr/>
        </p:nvSpPr>
        <p:spPr bwMode="auto">
          <a:xfrm>
            <a:off x="6659563" y="1943100"/>
            <a:ext cx="15557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Trebuchet MS" pitchFamily="34" charset="0"/>
              </a:rPr>
              <a:t>celek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24300" y="4021138"/>
            <a:ext cx="2087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rebuchet MS" pitchFamily="34" charset="0"/>
              </a:rPr>
              <a:t>2x + 3x = 6</a:t>
            </a:r>
          </a:p>
        </p:txBody>
      </p:sp>
      <p:sp>
        <p:nvSpPr>
          <p:cNvPr id="99" name="TextovéPole 98"/>
          <p:cNvSpPr txBox="1">
            <a:spLocks noChangeArrowheads="1"/>
          </p:cNvSpPr>
          <p:nvPr/>
        </p:nvSpPr>
        <p:spPr bwMode="auto">
          <a:xfrm>
            <a:off x="4719638" y="4489450"/>
            <a:ext cx="1147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rebuchet MS" pitchFamily="34" charset="0"/>
              </a:rPr>
              <a:t>5x = 6</a:t>
            </a:r>
          </a:p>
        </p:txBody>
      </p:sp>
      <p:sp>
        <p:nvSpPr>
          <p:cNvPr id="100" name="TextovéPole 9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6451" y="4994012"/>
            <a:ext cx="1939805" cy="700705"/>
          </a:xfrm>
          <a:prstGeom prst="rect">
            <a:avLst/>
          </a:prstGeom>
          <a:blipFill rotWithShape="1">
            <a:blip r:embed="rId4"/>
            <a:stretch>
              <a:fillRect l="-6604" b="-1043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01" name="TextovéPole 100"/>
          <p:cNvSpPr txBox="1">
            <a:spLocks noChangeArrowheads="1"/>
          </p:cNvSpPr>
          <p:nvPr/>
        </p:nvSpPr>
        <p:spPr bwMode="auto">
          <a:xfrm>
            <a:off x="2339975" y="6308725"/>
            <a:ext cx="6888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Trebuchet MS" pitchFamily="34" charset="0"/>
              </a:rPr>
              <a:t>Společně posečou trávník za 1h 12 min.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57250" y="1412875"/>
            <a:ext cx="7891463" cy="1511300"/>
          </a:xfrm>
          <a:prstGeom prst="rect">
            <a:avLst/>
          </a:prstGeom>
          <a:noFill/>
          <a:ln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495952" y="5558823"/>
            <a:ext cx="391453" cy="568874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8" name="Obdélník 1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91355" y="4801331"/>
            <a:ext cx="391453" cy="570669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100" name="TextovéPole 209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868581" y="4488305"/>
            <a:ext cx="2088232" cy="492443"/>
          </a:xfrm>
          <a:prstGeom prst="rect">
            <a:avLst/>
          </a:prstGeom>
          <a:blipFill rotWithShape="1">
            <a:blip r:embed="rId7"/>
            <a:stretch>
              <a:fillRect b="-238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750"/>
                                        <p:tgtEl>
                                          <p:spTgt spid="2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6" grpId="0"/>
      <p:bldP spid="85" grpId="0"/>
      <p:bldP spid="2" grpId="0"/>
      <p:bldP spid="96" grpId="0"/>
      <p:bldP spid="98" grpId="0"/>
      <p:bldP spid="7" grpId="0"/>
      <p:bldP spid="99" grpId="0"/>
      <p:bldP spid="101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text 4"/>
          <p:cNvSpPr>
            <a:spLocks noGrp="1"/>
          </p:cNvSpPr>
          <p:nvPr/>
        </p:nvSpPr>
        <p:spPr bwMode="auto">
          <a:xfrm>
            <a:off x="685800" y="728663"/>
            <a:ext cx="7918450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45720" rIns="45720"/>
          <a:lstStyle/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>
                <a:latin typeface="Constantia" pitchFamily="18" charset="0"/>
              </a:rPr>
              <a:t>Zdroj obrázků – </a:t>
            </a:r>
            <a:r>
              <a:rPr lang="cs-CZ" sz="2000"/>
              <a:t>www.office.microsoft.com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>
                <a:latin typeface="Constantia" pitchFamily="18" charset="0"/>
              </a:rPr>
              <a:t>Vytvořeno jako DUM do předmětu matematika na Základní škole </a:t>
            </a:r>
            <a:br>
              <a:rPr lang="cs-CZ" sz="2000">
                <a:latin typeface="Constantia" pitchFamily="18" charset="0"/>
              </a:rPr>
            </a:br>
            <a:r>
              <a:rPr lang="cs-CZ" sz="2000">
                <a:latin typeface="Constantia" pitchFamily="18" charset="0"/>
              </a:rPr>
              <a:t>a Mateřské škole Mladá Boleslav, 17. listopadu 1325, příspěvková organizace pro osmý ročník základní školy.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>
                <a:latin typeface="Constantia" pitchFamily="18" charset="0"/>
              </a:rPr>
              <a:t>Materiál slouží k doplnění výkladu o úlohách o společné práci.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>
                <a:latin typeface="Constantia" pitchFamily="18" charset="0"/>
              </a:rPr>
              <a:t>Materiál doporučuji prezentovat pomocí dataprojektoru.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>
                <a:latin typeface="Constantia" pitchFamily="18" charset="0"/>
              </a:rPr>
              <a:t>Materiál byl vytvořen a pilotován ve II. pololetí školního roku 2012/2013.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753</TotalTime>
  <Words>195</Words>
  <Application>Microsoft Office PowerPoint</Application>
  <PresentationFormat>On-screen Show (4:3)</PresentationFormat>
  <Paragraphs>47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6</vt:i4>
      </vt:variant>
    </vt:vector>
  </HeadingPairs>
  <TitlesOfParts>
    <vt:vector size="16" baseType="lpstr">
      <vt:lpstr>Trebuchet MS</vt:lpstr>
      <vt:lpstr>Arial</vt:lpstr>
      <vt:lpstr>Georgia</vt:lpstr>
      <vt:lpstr>Calibri</vt:lpstr>
      <vt:lpstr>Constantia</vt:lpstr>
      <vt:lpstr>Wingdings 2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DUM</cp:lastModifiedBy>
  <cp:revision>112</cp:revision>
  <dcterms:created xsi:type="dcterms:W3CDTF">2011-11-21T15:50:20Z</dcterms:created>
  <dcterms:modified xsi:type="dcterms:W3CDTF">2013-06-03T12:51:10Z</dcterms:modified>
</cp:coreProperties>
</file>