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58" r:id="rId4"/>
    <p:sldId id="263" r:id="rId5"/>
    <p:sldId id="261" r:id="rId6"/>
    <p:sldId id="262" r:id="rId7"/>
    <p:sldId id="272" r:id="rId8"/>
    <p:sldId id="273" r:id="rId9"/>
    <p:sldId id="275" r:id="rId10"/>
    <p:sldId id="276" r:id="rId11"/>
    <p:sldId id="277" r:id="rId12"/>
    <p:sldId id="278" r:id="rId13"/>
    <p:sldId id="279" r:id="rId14"/>
    <p:sldId id="280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2A488-D7BF-4F79-936E-4E367E6C695D}" type="datetimeFigureOut">
              <a:rPr lang="en-US"/>
              <a:pPr>
                <a:defRPr/>
              </a:pPr>
              <a:t>6/2/2013</a:t>
            </a:fld>
            <a:endParaRPr lang="en-US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EF010-C5FC-486B-B7BA-B9EAC0DAFA6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9233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0F750-911E-41FE-840B-60D278DA5454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341FA-59A8-4834-BC45-ADD3E855CA3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573920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21C36-8750-412F-9E8C-2DA36954E429}" type="datetimeFigureOut">
              <a:rPr lang="en-US"/>
              <a:pPr>
                <a:defRPr/>
              </a:pPr>
              <a:t>6/2/2013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450AC-F8B2-4ECF-904C-7C125530C7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85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6D81E-1E9A-497D-A5DF-FFC43F68F675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77E00-33E5-4D7B-B516-635A782DCE3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986174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C8E14-A0C8-4BED-A615-8DD4D02EE2E7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4CA10C-C1E5-4A2A-A24C-045631CAFCF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500114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1191B-0961-4087-943C-4D0389F49D61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F98AD-FDF9-42DC-9C9C-2D833AD7876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705707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A4F7A-3C29-436E-A174-6612B5D01298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17511-4E6C-4C5D-8536-C9E39FB95C3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198785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13421-05FB-44B6-810D-27391F184F77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9A391-1657-45E7-BBA5-FD8486DEF66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831426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5E0A0-59FB-4605-AD6B-9E0E6490E1D6}" type="datetimeFigureOut">
              <a:rPr lang="en-US"/>
              <a:pPr>
                <a:defRPr/>
              </a:pPr>
              <a:t>6/2/2013</a:t>
            </a:fld>
            <a:endParaRPr lang="en-US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5F8196-5F06-42DC-AF4B-E5B63D3A68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366754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064EA8-D11F-4A87-94DB-3173BDF1E898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97A94-BC20-45B6-BDFE-D2B75BCD900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418319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2C338-E838-44A2-8D1C-A25536EC9A35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AA4B7E-B764-479B-AD21-203B8BCAFEC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021423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8B24B-A6B3-4455-9653-226E34924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62004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2C621CE-0E1C-4BCC-B5CD-6C784A56BAED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888C17-5045-4A92-96AB-1E02014274F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4" r:id="rId2"/>
    <p:sldLayoutId id="2147483726" r:id="rId3"/>
    <p:sldLayoutId id="2147483723" r:id="rId4"/>
    <p:sldLayoutId id="2147483722" r:id="rId5"/>
    <p:sldLayoutId id="2147483721" r:id="rId6"/>
    <p:sldLayoutId id="2147483720" r:id="rId7"/>
    <p:sldLayoutId id="2147483719" r:id="rId8"/>
    <p:sldLayoutId id="2147483727" r:id="rId9"/>
    <p:sldLayoutId id="2147483718" r:id="rId10"/>
    <p:sldLayoutId id="2147483717" r:id="rId11"/>
    <p:sldLayoutId id="2147483728" r:id="rId12"/>
  </p:sldLayoutIdLst>
  <p:transition>
    <p:wipe dir="d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10.xml"/><Relationship Id="rId7" Type="http://schemas.openxmlformats.org/officeDocument/2006/relationships/audio" Target="../media/audio3.wav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Relationship Id="rId6" Type="http://schemas.openxmlformats.org/officeDocument/2006/relationships/slide" Target="slide11.xml"/><Relationship Id="rId5" Type="http://schemas.openxmlformats.org/officeDocument/2006/relationships/audio" Target="../media/audio2.wav"/><Relationship Id="rId10" Type="http://schemas.openxmlformats.org/officeDocument/2006/relationships/image" Target="../media/image14.jpeg"/><Relationship Id="rId4" Type="http://schemas.openxmlformats.org/officeDocument/2006/relationships/audio" Target="../media/audio1.wav"/><Relationship Id="rId9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slide" Target="slide9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slide" Target="slide9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slide" Target="slide14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it.wikipedia.org/wiki/File:Mayamap.png" TargetMode="External"/><Relationship Id="rId3" Type="http://schemas.openxmlformats.org/officeDocument/2006/relationships/hyperlink" Target="http://en.wikipedia.org/wiki/File:Delphi_Composite.jpg" TargetMode="External"/><Relationship Id="rId7" Type="http://schemas.openxmlformats.org/officeDocument/2006/relationships/hyperlink" Target="http://en.wikipedia.org/wiki/File:Greatwall-SA3.jpg" TargetMode="External"/><Relationship Id="rId2" Type="http://schemas.openxmlformats.org/officeDocument/2006/relationships/hyperlink" Target="http://en.wikipedia.org/wiki/File:Bust_of_Zeu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ile:Discobolus_Lancelotti_Massimo.jpg" TargetMode="External"/><Relationship Id="rId5" Type="http://schemas.openxmlformats.org/officeDocument/2006/relationships/hyperlink" Target="http://en.wikipedia.org/wiki/File:Bruttium-Rhegion-coin-478-476-BC.jpg" TargetMode="External"/><Relationship Id="rId4" Type="http://schemas.openxmlformats.org/officeDocument/2006/relationships/hyperlink" Target="http://en.wikipedia.org/wiki/File:Antikes_Olympia_Stadion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3578" name="Group 26"/>
          <p:cNvGraphicFramePr>
            <a:graphicFrameLocks noGrp="1"/>
          </p:cNvGraphicFramePr>
          <p:nvPr/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Řečtí bohové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Zástupný symbol pro obsah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404813"/>
            <a:ext cx="5160959" cy="602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268760"/>
            <a:ext cx="7344816" cy="1828800"/>
          </a:xfrm>
          <a:ln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Řečtí bohové</a:t>
            </a:r>
            <a:endParaRPr lang="cs-CZ" dirty="0"/>
          </a:p>
        </p:txBody>
      </p:sp>
      <p:sp>
        <p:nvSpPr>
          <p:cNvPr id="5124" name="Podnadpis 2"/>
          <p:cNvSpPr>
            <a:spLocks noGrp="1"/>
          </p:cNvSpPr>
          <p:nvPr>
            <p:ph type="subTitle" idx="1"/>
          </p:nvPr>
        </p:nvSpPr>
        <p:spPr>
          <a:xfrm>
            <a:off x="0" y="3068638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smtClean="0"/>
              <a:t>6. ročník ZŠ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Řečtí bohové</a:t>
            </a:r>
          </a:p>
        </p:txBody>
      </p:sp>
      <p:pic>
        <p:nvPicPr>
          <p:cNvPr id="6147" name="Zástupný symbol pro obsah 8" descr="Obrázek1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4400" y="1209675"/>
            <a:ext cx="7042150" cy="4956175"/>
          </a:xfrm>
        </p:spPr>
      </p:pic>
      <p:sp>
        <p:nvSpPr>
          <p:cNvPr id="6148" name="Obdélník 9"/>
          <p:cNvSpPr>
            <a:spLocks noChangeArrowheads="1"/>
          </p:cNvSpPr>
          <p:nvPr/>
        </p:nvSpPr>
        <p:spPr bwMode="auto">
          <a:xfrm>
            <a:off x="900113" y="6165850"/>
            <a:ext cx="35988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>
                <a:latin typeface="Constantia" pitchFamily="18" charset="0"/>
              </a:rPr>
              <a:t>Bohové sídlili na hoře Olympu.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Řečtí bohové</a:t>
            </a:r>
          </a:p>
        </p:txBody>
      </p:sp>
      <p:sp>
        <p:nvSpPr>
          <p:cNvPr id="7171" name="Obdélník 9"/>
          <p:cNvSpPr>
            <a:spLocks noChangeArrowheads="1"/>
          </p:cNvSpPr>
          <p:nvPr/>
        </p:nvSpPr>
        <p:spPr bwMode="auto">
          <a:xfrm>
            <a:off x="468313" y="5949950"/>
            <a:ext cx="8675687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 dirty="0">
                <a:latin typeface="Constantia" pitchFamily="18" charset="0"/>
              </a:rPr>
              <a:t>Každý bůh měl své kompetence a města se hlásila ke svému hlavnímu bohu – patronovi města(např. Athény měly Pallas Athénu</a:t>
            </a:r>
            <a:r>
              <a:rPr lang="cs-CZ" sz="2000" dirty="0" smtClean="0">
                <a:latin typeface="Constantia" pitchFamily="18" charset="0"/>
              </a:rPr>
              <a:t>).</a:t>
            </a:r>
            <a:endParaRPr lang="cs-CZ" sz="2000" dirty="0">
              <a:latin typeface="Constantia" pitchFamily="18" charset="0"/>
            </a:endParaRPr>
          </a:p>
          <a:p>
            <a:r>
              <a:rPr lang="cs-CZ" sz="2000" dirty="0">
                <a:latin typeface="Constantia" pitchFamily="18" charset="0"/>
              </a:rPr>
              <a:t>.</a:t>
            </a:r>
          </a:p>
        </p:txBody>
      </p:sp>
      <p:pic>
        <p:nvPicPr>
          <p:cNvPr id="7172" name="Zástupný symbol pro obsah 5" descr="Obrázek14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1281113"/>
            <a:ext cx="6662737" cy="4683125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948264" y="836712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Řečtí bohové</a:t>
            </a:r>
          </a:p>
        </p:txBody>
      </p:sp>
      <p:sp>
        <p:nvSpPr>
          <p:cNvPr id="8195" name="Obdélník 9"/>
          <p:cNvSpPr>
            <a:spLocks noChangeArrowheads="1"/>
          </p:cNvSpPr>
          <p:nvPr/>
        </p:nvSpPr>
        <p:spPr bwMode="auto">
          <a:xfrm>
            <a:off x="468313" y="6237288"/>
            <a:ext cx="90201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Bohové se podobali lidem, soupeřili s nimi a často ovlivňovali jejich životy.</a:t>
            </a:r>
          </a:p>
        </p:txBody>
      </p:sp>
      <p:pic>
        <p:nvPicPr>
          <p:cNvPr id="8196" name="Zástupný symbol pro obsah 11" descr="Obrázek5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1268413"/>
            <a:ext cx="7005638" cy="4891087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660232" y="90872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Řečtí bohové</a:t>
            </a:r>
          </a:p>
        </p:txBody>
      </p:sp>
      <p:sp>
        <p:nvSpPr>
          <p:cNvPr id="9219" name="Obdélník 9"/>
          <p:cNvSpPr>
            <a:spLocks noChangeArrowheads="1"/>
          </p:cNvSpPr>
          <p:nvPr/>
        </p:nvSpPr>
        <p:spPr bwMode="auto">
          <a:xfrm>
            <a:off x="611188" y="6381750"/>
            <a:ext cx="82819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Na posvátných místech se konaly slavnosti, při nichž byly přinášeny oběti.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092280" y="6014668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268760"/>
            <a:ext cx="6021288" cy="501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Zástupný symbol pro obsah 5" descr="Obrázek13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52181" y="1412776"/>
            <a:ext cx="4113363" cy="3128951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Řečtí bohové</a:t>
            </a:r>
          </a:p>
        </p:txBody>
      </p:sp>
      <p:sp>
        <p:nvSpPr>
          <p:cNvPr id="10243" name="Obdélník 9"/>
          <p:cNvSpPr>
            <a:spLocks noChangeArrowheads="1"/>
          </p:cNvSpPr>
          <p:nvPr/>
        </p:nvSpPr>
        <p:spPr bwMode="auto">
          <a:xfrm>
            <a:off x="395288" y="5949950"/>
            <a:ext cx="8497887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>
                <a:latin typeface="Constantia" pitchFamily="18" charset="0"/>
              </a:rPr>
              <a:t>Součástí náboženských obřadů byla i sportovní klání (Olympie). </a:t>
            </a:r>
          </a:p>
          <a:p>
            <a:r>
              <a:rPr lang="cs-CZ" b="1">
                <a:latin typeface="Constantia" pitchFamily="18" charset="0"/>
              </a:rPr>
              <a:t>Olympijské hry poprvé v r. 776 př. n. l. (</a:t>
            </a:r>
            <a:r>
              <a:rPr lang="cs-CZ">
                <a:latin typeface="Constantia" pitchFamily="18" charset="0"/>
              </a:rPr>
              <a:t>běh, skok do dálky, hod oštěpem, hod diskem, zápas (roku 1896 začínají novodobé olympijské hry, Pierre de Coubertin)</a:t>
            </a:r>
          </a:p>
        </p:txBody>
      </p:sp>
      <p:pic>
        <p:nvPicPr>
          <p:cNvPr id="10244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309" y="1196975"/>
            <a:ext cx="6316144" cy="4760913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660232" y="764704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Řečtí bohové</a:t>
            </a:r>
          </a:p>
        </p:txBody>
      </p:sp>
      <p:pic>
        <p:nvPicPr>
          <p:cNvPr id="11267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943" y="1470152"/>
            <a:ext cx="2761473" cy="4215989"/>
          </a:xfrm>
        </p:spPr>
      </p:pic>
      <p:pic>
        <p:nvPicPr>
          <p:cNvPr id="1126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7457" y="2708920"/>
            <a:ext cx="5477735" cy="2766256"/>
          </a:xfrm>
        </p:spPr>
      </p:pic>
      <p:sp>
        <p:nvSpPr>
          <p:cNvPr id="11269" name="Obdélník 9"/>
          <p:cNvSpPr>
            <a:spLocks noChangeArrowheads="1"/>
          </p:cNvSpPr>
          <p:nvPr/>
        </p:nvSpPr>
        <p:spPr bwMode="auto">
          <a:xfrm>
            <a:off x="3492500" y="5661025"/>
            <a:ext cx="53276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Constantia" pitchFamily="18" charset="0"/>
              </a:rPr>
              <a:t>Oslava vítězů – stávají se hrdiny literárních děl a modely pro výtvarné umělce.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236296" y="2276872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  <p:sp>
        <p:nvSpPr>
          <p:cNvPr id="7" name="Zástupný symbol pro zápatí 4"/>
          <p:cNvSpPr txBox="1">
            <a:spLocks/>
          </p:cNvSpPr>
          <p:nvPr/>
        </p:nvSpPr>
        <p:spPr bwMode="auto">
          <a:xfrm>
            <a:off x="1691680" y="5840412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auto" latinLnBrk="0" hangingPunct="0">
              <a:spcBef>
                <a:spcPts val="0"/>
              </a:spcBef>
              <a:spcAft>
                <a:spcPts val="0"/>
              </a:spcAft>
              <a:defRPr kumimoji="0"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8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952030151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048000"/>
                <a:gridCol w="30480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Nejvyšším řeckým bohem sídlícím na Olympu byl: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Poseidon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Hermes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Zeus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Jupiter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Co v řeckém amfiteátru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 nenajdete?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Scénu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Kulisy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Šatny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Hlediště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Slavná socha, kterou vytvořil </a:t>
                      </a:r>
                      <a:r>
                        <a:rPr lang="cs-CZ" sz="2400" dirty="0" err="1" smtClean="0"/>
                        <a:t>Myrón</a:t>
                      </a:r>
                      <a:r>
                        <a:rPr lang="cs-CZ" sz="2400" dirty="0" smtClean="0"/>
                        <a:t>, se nazývá: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Diskobolos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Vrhač disků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Atlet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Olympijský vítěz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084" y="2895600"/>
            <a:ext cx="1828800" cy="1524000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bomb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6" action="ppaction://hlinksldjump">
              <a:snd r:embed="rId7" name="applaus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8" action="ppaction://hlinksldjump">
              <a:snd r:embed="rId7" name="applaus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6" action="ppaction://hlinksldjump">
              <a:snd r:embed="rId7" name="applaus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0" y="4652116"/>
            <a:ext cx="1240968" cy="1894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8706" y="858998"/>
            <a:ext cx="1487656" cy="1737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7156910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07009971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138750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6280514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u="sng" dirty="0" smtClean="0">
                <a:solidFill>
                  <a:srgbClr val="FFFF00"/>
                </a:solidFill>
                <a:hlinkClick r:id="rId2"/>
              </a:rPr>
              <a:t>en.wikipedia.org/wiki/File:Bust_of_Zeus.jpg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Fotomontáž </a:t>
            </a:r>
            <a:r>
              <a:rPr lang="cs-CZ" sz="1400" dirty="0">
                <a:solidFill>
                  <a:srgbClr val="FFFF00"/>
                </a:solidFill>
              </a:rPr>
              <a:t>G. Miličková s použitím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http://en.wikipedia.org/wiki/Greek_mythology 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http://en.wikipedia.org/wiki/Greek_mythology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http://en.wikipedia.org/wiki/Greek_mythology 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en.wikipedia.org/wiki/File:Delphi_Composite.jpg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</a:t>
            </a:r>
            <a:r>
              <a:rPr lang="cs-CZ" sz="1400" dirty="0">
                <a:solidFill>
                  <a:srgbClr val="FFFF00"/>
                </a:solidFill>
              </a:rPr>
              <a:t>: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en.wikipedia.org/wiki/File:Antikes_Olympia_Stadion.JPG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7: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en.wikipedia.org/wiki/File:Bruttium-Rhegion-coin-478-476-BC.jpg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8: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en.wikipedia.org/wiki/File:Discobolus_Lancelotti_Massimo.jpg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u="sng" dirty="0">
                <a:solidFill>
                  <a:srgbClr val="FFFF00"/>
                </a:solidFill>
                <a:hlinkClick r:id="rId2"/>
              </a:rPr>
              <a:t>http://en.wikipedia.org/wiki/File:Bust_of_Zeus.jpg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en.wikipedia.org/wiki/File:Delphi_Composite.jpg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  <a:hlinkClick r:id="rId7"/>
              </a:rPr>
              <a:t>c)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http://it.wikipedia.org/wiki/File:Mayamap.png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1527048" lvl="5" indent="0">
              <a:buNone/>
            </a:pPr>
            <a:endParaRPr lang="cs-CZ" sz="6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556181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477124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</TotalTime>
  <Words>355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Flow</vt:lpstr>
      <vt:lpstr>Prezentace aplikace PowerPoint</vt:lpstr>
      <vt:lpstr>Řečtí bohové</vt:lpstr>
      <vt:lpstr>Řečtí bohové</vt:lpstr>
      <vt:lpstr>Řečtí bohové</vt:lpstr>
      <vt:lpstr>Řečtí bohové</vt:lpstr>
      <vt:lpstr>Řečtí bohové</vt:lpstr>
      <vt:lpstr>Řečtí bohové</vt:lpstr>
      <vt:lpstr>Řečtí bohové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Řečtí bohové</dc:title>
  <dc:creator>Miličková</dc:creator>
  <cp:lastModifiedBy>Milickova</cp:lastModifiedBy>
  <cp:revision>32</cp:revision>
  <dcterms:created xsi:type="dcterms:W3CDTF">2011-03-19T09:45:36Z</dcterms:created>
  <dcterms:modified xsi:type="dcterms:W3CDTF">2013-06-02T21:23:30Z</dcterms:modified>
</cp:coreProperties>
</file>