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411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63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281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347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200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20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93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42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4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33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01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2D442-D281-4AFB-B21F-439EF1615303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CE0F7-C80B-4E1D-B41D-59373A8EC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943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836712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219075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30515" y="1779687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r>
              <a:rPr lang="cs-CZ" sz="2800" dirty="0" smtClean="0"/>
              <a:t>Mgr. Jana Němcová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VY_32_INOVACE_02 V Velká a </a:t>
            </a:r>
            <a:r>
              <a:rPr lang="cs-CZ" sz="28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malá písmena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9100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VELKÁ PÍSMENA VYZNAČ ČERVENĚ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PES ŽERYK</a:t>
            </a:r>
          </a:p>
          <a:p>
            <a:r>
              <a:rPr lang="cs-CZ" dirty="0" smtClean="0"/>
              <a:t>SESTRA MAŘENKA</a:t>
            </a:r>
          </a:p>
          <a:p>
            <a:r>
              <a:rPr lang="cs-CZ" dirty="0" smtClean="0"/>
              <a:t>ŘEKA VLTAVA</a:t>
            </a:r>
          </a:p>
          <a:p>
            <a:r>
              <a:rPr lang="cs-CZ" dirty="0" smtClean="0"/>
              <a:t>POHOŘÍ KRKONOŠE</a:t>
            </a:r>
          </a:p>
          <a:p>
            <a:r>
              <a:rPr lang="cs-CZ" dirty="0" smtClean="0"/>
              <a:t>PANÍ UČITELKA VĚRA MOUDRÁ</a:t>
            </a:r>
          </a:p>
          <a:p>
            <a:r>
              <a:rPr lang="cs-CZ" dirty="0" smtClean="0"/>
              <a:t>HORA SNĚŽKA</a:t>
            </a:r>
          </a:p>
          <a:p>
            <a:r>
              <a:rPr lang="cs-CZ" dirty="0" smtClean="0"/>
              <a:t>PŘEDMĚT MATEMATIKA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53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PES 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ERYK</a:t>
            </a:r>
          </a:p>
          <a:p>
            <a:r>
              <a:rPr lang="cs-CZ" dirty="0" smtClean="0"/>
              <a:t>SESTRA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AŘENKA</a:t>
            </a:r>
          </a:p>
          <a:p>
            <a:r>
              <a:rPr lang="cs-CZ" dirty="0" smtClean="0"/>
              <a:t>ŘEKA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LTAVA</a:t>
            </a:r>
          </a:p>
          <a:p>
            <a:r>
              <a:rPr lang="cs-CZ" dirty="0" smtClean="0"/>
              <a:t>POHOŘÍ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RKONOŠE</a:t>
            </a:r>
          </a:p>
          <a:p>
            <a:r>
              <a:rPr lang="cs-CZ" dirty="0" smtClean="0"/>
              <a:t>PANÍ UČITELKA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ĚRA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OUDRÁ</a:t>
            </a:r>
          </a:p>
          <a:p>
            <a:r>
              <a:rPr lang="cs-CZ" dirty="0" smtClean="0"/>
              <a:t>HORA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NĚŽKA</a:t>
            </a:r>
          </a:p>
          <a:p>
            <a:r>
              <a:rPr lang="cs-CZ" dirty="0" smtClean="0"/>
              <a:t>PŘEDMĚT MATEMATIKA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67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ttp://images.google.com/imgres?imgurl=http://www.4zsdt.sk/aktivity/projekty/ikt/pripravy/prvaci/strom6.jpg&amp;imgrefurl=http://www.4zsdt.sk/aktivity/projekty/ikt/pripravy/prvaci/prvaci7.8.html&amp;usg=__G5QvokHouLzNx00E0BCnD7QB39s=&amp;h=352&amp;w=370&amp;sz=33&amp;hl=cs&amp;start=0&amp;sig2=bmvdHaCGoHdbqMfrtdmc-w&amp;zoom=1&amp;tbnid=bF80JTd69c-bzM:&amp;tbnh=129&amp;tbnw=134&amp;ei=gW3-TbSKJZDBswa9tZCsCQ&amp;prev=/search%3Fq%3DP%25C3%258DSMENA%26hl%3Dcs%26sa%3DX%26tbas%3D0%26biw%3D940%26bih%3D600%26tbm%3Disch&amp;itbs=1&amp;iact=rc&amp;dur=244&amp;page=1&amp;ndsp=18&amp;ved=1t:429,r:12,s:0&amp;tx=57&amp;ty=42&amp;biw=940&amp;bih=600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31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60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VELKÁ PÍSMENA VYZNAČ ČERVENĚ</vt:lpstr>
      <vt:lpstr>ŘEŠENÍ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A MALÁ PÍSMENA</dc:title>
  <dc:creator>prez3</dc:creator>
  <cp:lastModifiedBy>Heli</cp:lastModifiedBy>
  <cp:revision>4</cp:revision>
  <dcterms:created xsi:type="dcterms:W3CDTF">2011-06-19T21:41:28Z</dcterms:created>
  <dcterms:modified xsi:type="dcterms:W3CDTF">2011-09-11T19:53:29Z</dcterms:modified>
</cp:coreProperties>
</file>