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04864"/>
            <a:ext cx="6155994" cy="126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30515" y="4005064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Jana Němcová</a:t>
            </a:r>
            <a:endParaRPr lang="cs-CZ" sz="2800" dirty="0" smtClean="0"/>
          </a:p>
          <a:p>
            <a:pPr>
              <a:spcBef>
                <a:spcPts val="0"/>
              </a:spcBef>
              <a:defRPr/>
            </a:pPr>
            <a:r>
              <a:rPr lang="cs-CZ" sz="2800" dirty="0" smtClean="0"/>
              <a:t>Název: </a:t>
            </a:r>
            <a:r>
              <a:rPr lang="cs-CZ" sz="2800" dirty="0"/>
              <a:t>VY_32_INOVACE_03 III Honzíkova cesta </a:t>
            </a:r>
            <a:r>
              <a:rPr lang="cs-CZ" sz="2800" dirty="0" smtClean="0"/>
              <a:t>2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224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Přišla koza -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Kolik obědů dědeček kupoval?</a:t>
            </a:r>
          </a:p>
          <a:p>
            <a:r>
              <a:rPr lang="cs-CZ" dirty="0" smtClean="0"/>
              <a:t>2. Kdo stál na dvoře?</a:t>
            </a:r>
          </a:p>
          <a:p>
            <a:r>
              <a:rPr lang="cs-CZ" dirty="0" smtClean="0"/>
              <a:t>3. Co volal dědeček na Honzíka?</a:t>
            </a:r>
          </a:p>
          <a:p>
            <a:r>
              <a:rPr lang="cs-CZ" dirty="0" smtClean="0"/>
              <a:t>4. Jaká je koza?</a:t>
            </a:r>
          </a:p>
          <a:p>
            <a:r>
              <a:rPr lang="cs-CZ" dirty="0" smtClean="0"/>
              <a:t>5. Co má koza ráda?</a:t>
            </a:r>
          </a:p>
          <a:p>
            <a:r>
              <a:rPr lang="cs-CZ" dirty="0" smtClean="0"/>
              <a:t>6. Koho krmí mlékem od kozy?</a:t>
            </a:r>
          </a:p>
          <a:p>
            <a:r>
              <a:rPr lang="cs-CZ" dirty="0" smtClean="0"/>
              <a:t>7. Proč dojil dědeček kozu na stole?</a:t>
            </a:r>
          </a:p>
          <a:p>
            <a:r>
              <a:rPr lang="cs-CZ" dirty="0" smtClean="0"/>
              <a:t>8. Co nachystala babička k jídlu?</a:t>
            </a:r>
          </a:p>
          <a:p>
            <a:r>
              <a:rPr lang="cs-CZ" dirty="0" smtClean="0"/>
              <a:t>9. Kdo napsal Honzíkovu cestu?</a:t>
            </a:r>
          </a:p>
          <a:p>
            <a:r>
              <a:rPr lang="cs-CZ" dirty="0" smtClean="0"/>
              <a:t>10. Jak se jmenuje vesnice, kde bydlí dědeček?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119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Přišla koza -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tři</a:t>
            </a:r>
          </a:p>
          <a:p>
            <a:r>
              <a:rPr lang="cs-CZ" dirty="0" smtClean="0"/>
              <a:t>2. koza</a:t>
            </a:r>
          </a:p>
          <a:p>
            <a:r>
              <a:rPr lang="cs-CZ" dirty="0" smtClean="0"/>
              <a:t>3. stůj</a:t>
            </a:r>
          </a:p>
          <a:p>
            <a:r>
              <a:rPr lang="cs-CZ" dirty="0" smtClean="0"/>
              <a:t>4. tvrdohlavá, bílá</a:t>
            </a:r>
          </a:p>
          <a:p>
            <a:r>
              <a:rPr lang="cs-CZ" dirty="0" smtClean="0"/>
              <a:t>5. akátová větvička</a:t>
            </a:r>
          </a:p>
          <a:p>
            <a:r>
              <a:rPr lang="cs-CZ" dirty="0" smtClean="0"/>
              <a:t>6. prasátka</a:t>
            </a:r>
          </a:p>
          <a:p>
            <a:r>
              <a:rPr lang="cs-CZ" dirty="0" smtClean="0"/>
              <a:t>7. bolela ho záda</a:t>
            </a:r>
          </a:p>
          <a:p>
            <a:r>
              <a:rPr lang="cs-CZ" dirty="0" smtClean="0"/>
              <a:t>8. smetanová omáčka, vajíčko</a:t>
            </a:r>
          </a:p>
          <a:p>
            <a:r>
              <a:rPr lang="cs-CZ" dirty="0" smtClean="0"/>
              <a:t>9. Bohumil Říha</a:t>
            </a:r>
          </a:p>
          <a:p>
            <a:r>
              <a:rPr lang="cs-CZ" dirty="0" smtClean="0"/>
              <a:t>10. </a:t>
            </a:r>
            <a:r>
              <a:rPr lang="cs-CZ" dirty="0" err="1" smtClean="0"/>
              <a:t>Koníkovice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10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132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Přišla koza - otázky</vt:lpstr>
      <vt:lpstr>Přišla koza -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Honzíkova cesta</dc:title>
  <dc:creator>prez3</dc:creator>
  <cp:lastModifiedBy>Heli</cp:lastModifiedBy>
  <cp:revision>5</cp:revision>
  <dcterms:created xsi:type="dcterms:W3CDTF">2011-05-25T11:29:05Z</dcterms:created>
  <dcterms:modified xsi:type="dcterms:W3CDTF">2011-09-11T19:26:07Z</dcterms:modified>
</cp:coreProperties>
</file>