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66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um=1&amp;sa=N&amp;biw=1366&amp;bih=653&amp;hl=cs&amp;tbm=isch&amp;tbnid=Rzhx46p_4_J-VM:&amp;imgrefurl=http://eugenfrunza.wordpress.com/category/pirati/&amp;docid=SPEzEollhe92aM&amp;imgurl=http://eugenfrunza.files.wordpress.com/2010/01/www_internet.jpg&amp;w=5030&amp;h=3837&amp;ei=KpaPUevnA47csgb654GwDA&amp;zoom=1&amp;ved=1t:3588,r:15,s:0,i:129&amp;iact=rc&amp;dur=223&amp;page=1&amp;tbnh=183&amp;tbnw=213&amp;start=0&amp;ndsp=17&amp;tx=153&amp;ty=102" TargetMode="External"/><Relationship Id="rId2" Type="http://schemas.openxmlformats.org/officeDocument/2006/relationships/hyperlink" Target="http://www.odmaturuj.cz/informatika/internet/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15616" y="2420888"/>
            <a:ext cx="6400800" cy="3474720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Co je internet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Jan Duchek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VY_32_INOVACE_21_Co_je_internet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6" name="Picture 2" descr="http://www.zsbochov.cz/_DUM/logo_D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7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564904"/>
            <a:ext cx="6480720" cy="331236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Takový Internet jak ho známe dnes, je poměrně mladá záležitost. Vznikl až počátkem 90. let. Jeho historie je však mnohem složitější. První předchůdce Internetu byl vytvořen v roce 1969 institucí </a:t>
            </a:r>
            <a:r>
              <a:rPr lang="cs-CZ" dirty="0" err="1"/>
              <a:t>Advanced</a:t>
            </a:r>
            <a:r>
              <a:rPr lang="cs-CZ" dirty="0"/>
              <a:t> </a:t>
            </a:r>
            <a:r>
              <a:rPr lang="cs-CZ" dirty="0" err="1"/>
              <a:t>Research</a:t>
            </a:r>
            <a:r>
              <a:rPr lang="cs-CZ" dirty="0"/>
              <a:t> Project </a:t>
            </a:r>
            <a:r>
              <a:rPr lang="cs-CZ" dirty="0" err="1"/>
              <a:t>Agency</a:t>
            </a:r>
            <a:r>
              <a:rPr lang="cs-CZ" dirty="0"/>
              <a:t> (ARPA) pod záštitou Ministerstva obrany USA. Tato síť byla podle svého tvůrce nazvána </a:t>
            </a:r>
            <a:r>
              <a:rPr lang="cs-CZ" dirty="0" err="1"/>
              <a:t>Arpanet</a:t>
            </a:r>
            <a:r>
              <a:rPr lang="cs-CZ" dirty="0"/>
              <a:t>. Zpočátku byla tvořena pouhými čtyřmi počítači. V roce 1972 k ní bylo připojeno 50 výzkumných a vojenských center. Později se rozdělila na dvě sítě: </a:t>
            </a:r>
            <a:r>
              <a:rPr lang="cs-CZ" dirty="0" err="1"/>
              <a:t>Arpanet</a:t>
            </a:r>
            <a:r>
              <a:rPr lang="cs-CZ" dirty="0"/>
              <a:t> a </a:t>
            </a:r>
            <a:r>
              <a:rPr lang="cs-CZ" dirty="0" err="1"/>
              <a:t>Milnet</a:t>
            </a:r>
            <a:r>
              <a:rPr lang="cs-CZ" dirty="0"/>
              <a:t> (armádní síť). V roce 1981 přibyla síť </a:t>
            </a:r>
            <a:r>
              <a:rPr lang="cs-CZ" dirty="0" err="1"/>
              <a:t>Bitnet</a:t>
            </a:r>
            <a:r>
              <a:rPr lang="cs-CZ" dirty="0"/>
              <a:t> (využita k propojení amerických vysokých a středních škol). Velikým problémem však byla komunikace mnoha různých platformách.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Jak to všechno začalo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840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11560" y="2132856"/>
            <a:ext cx="7992888" cy="3240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/>
              <a:t>Vznik dnešního Internetu je datován </a:t>
            </a:r>
            <a:r>
              <a:rPr lang="cs-CZ" sz="2400" dirty="0" smtClean="0"/>
              <a:t>od </a:t>
            </a:r>
            <a:r>
              <a:rPr lang="cs-CZ" sz="2400" dirty="0"/>
              <a:t>roku 1993, kdy Švýcar </a:t>
            </a:r>
            <a:r>
              <a:rPr lang="cs-CZ" sz="2400" dirty="0" err="1"/>
              <a:t>Tim</a:t>
            </a:r>
            <a:r>
              <a:rPr lang="cs-CZ" sz="2400" dirty="0"/>
              <a:t> </a:t>
            </a:r>
            <a:r>
              <a:rPr lang="cs-CZ" sz="2400" dirty="0" err="1"/>
              <a:t>Berners</a:t>
            </a:r>
            <a:r>
              <a:rPr lang="cs-CZ" sz="2400" dirty="0"/>
              <a:t> </a:t>
            </a:r>
            <a:r>
              <a:rPr lang="cs-CZ" sz="2400" dirty="0" err="1"/>
              <a:t>Lee</a:t>
            </a:r>
            <a:r>
              <a:rPr lang="cs-CZ" sz="2400" dirty="0"/>
              <a:t> vymyslel pro atomové fyziky ve švýcarském Bernu nový způsob výměny informací. Tento nový způsob, známý pod zkratkou WWW, byl startem závodu za zábavou a informacemi na Internetu. Obrovskou výhodou Internetu je, že při prohlížení WWW stránek se nemusíte starat o to, zda informace jsou na počítači v České republice, Kanadě, nebo třeba v Austrálii.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116632"/>
            <a:ext cx="6383538" cy="138633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Jak to vypadá dnes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673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619672" y="260648"/>
            <a:ext cx="5400600" cy="119921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WWW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1043608" y="3501008"/>
            <a:ext cx="7128792" cy="2592288"/>
          </a:xfrm>
        </p:spPr>
        <p:txBody>
          <a:bodyPr>
            <a:normAutofit/>
          </a:bodyPr>
          <a:lstStyle/>
          <a:p>
            <a:pPr algn="l"/>
            <a:r>
              <a:rPr lang="cs-CZ" sz="2400" dirty="0"/>
              <a:t>Zkratka </a:t>
            </a:r>
            <a:r>
              <a:rPr lang="cs-CZ" sz="2400" dirty="0" smtClean="0"/>
              <a:t>WWW </a:t>
            </a:r>
            <a:r>
              <a:rPr lang="cs-CZ" sz="2400" dirty="0"/>
              <a:t>(</a:t>
            </a:r>
            <a:r>
              <a:rPr lang="cs-CZ" sz="2400" dirty="0" err="1"/>
              <a:t>World</a:t>
            </a:r>
            <a:r>
              <a:rPr lang="cs-CZ" sz="2400" dirty="0"/>
              <a:t> </a:t>
            </a:r>
            <a:r>
              <a:rPr lang="cs-CZ" sz="2400" dirty="0" err="1"/>
              <a:t>Wide</a:t>
            </a:r>
            <a:r>
              <a:rPr lang="cs-CZ" sz="2400" dirty="0"/>
              <a:t> Web) znamená v překladu přibližně něco jako "síť obepínající planetu" a přesně vystihuje rozšíření této sítě. Internet dnes najdete od Grónska až po Austrálii.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1214"/>
            <a:ext cx="4608512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75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5760640" cy="83671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31640" y="2852936"/>
            <a:ext cx="5970494" cy="3168352"/>
          </a:xfrm>
        </p:spPr>
        <p:txBody>
          <a:bodyPr>
            <a:normAutofit fontScale="92500"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://www.odmaturuj.cz/informatika/internet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3"/>
              </a:rPr>
              <a:t>http://www.google.cz/imgres?um=1&amp;sa=N&amp;biw=1366&amp;bih=653&amp;hl=cs&amp;tbm=isch&amp;tbnid=Rzhx46p_4_J-VM:&amp;imgrefurl=http://eugenfrunza.wordpress.com/category/pirati/&amp;docid=SPEzEollhe92aM&amp;imgurl=http://eugenfrunza.files.wordpress.com/2010/01/www_internet.jpg&amp;w=5030&amp;h=3837&amp;ei=KpaPUevnA47csgb654GwDA&amp;zoom=1&amp;ved=1t:3588,r:15,s:0,i:129&amp;iact=rc&amp;dur=223&amp;page=1&amp;tbnh=183&amp;tbnw=213&amp;start=0&amp;ndsp=17&amp;tx=153&amp;ty=102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221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Vytvořeno </a:t>
            </a:r>
            <a:r>
              <a:rPr lang="cs-CZ" dirty="0"/>
              <a:t>jako DUM do předmětu Práce na počítači na Základní Škole a Mateřské škole Mladá Boleslav, 17. listopadu 1325 příspěvková organizace, pro </a:t>
            </a:r>
            <a:r>
              <a:rPr lang="cs-CZ" dirty="0" smtClean="0"/>
              <a:t>5. </a:t>
            </a:r>
            <a:r>
              <a:rPr lang="cs-CZ" dirty="0"/>
              <a:t>ročník. </a:t>
            </a:r>
          </a:p>
          <a:p>
            <a:pPr marL="45720" indent="0">
              <a:buNone/>
            </a:pPr>
            <a:r>
              <a:rPr lang="cs-CZ" dirty="0"/>
              <a:t>•Materiál slouží k doplnění výkladu </a:t>
            </a:r>
            <a:r>
              <a:rPr lang="cs-CZ" dirty="0" smtClean="0"/>
              <a:t>práce s internetem. 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•Materiál 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/>
              <a:t>•Materiál byl vytvořen a pilotován v </a:t>
            </a:r>
            <a:r>
              <a:rPr lang="cs-CZ" dirty="0" smtClean="0"/>
              <a:t>II. </a:t>
            </a:r>
            <a:r>
              <a:rPr lang="cs-CZ" dirty="0"/>
              <a:t>pololetí školního </a:t>
            </a:r>
            <a:r>
              <a:rPr lang="cs-CZ"/>
              <a:t>roku </a:t>
            </a:r>
            <a:r>
              <a:rPr lang="cs-CZ" smtClean="0"/>
              <a:t>2012/2013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85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363</TotalTime>
  <Words>350</Words>
  <Application>Microsoft Office PowerPoint</Application>
  <PresentationFormat>Předvádění na obrazovce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     </vt:lpstr>
      <vt:lpstr>Jak to všechno začalo</vt:lpstr>
      <vt:lpstr>Jak to vypadá dnes</vt:lpstr>
      <vt:lpstr>WWW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na internetu</dc:title>
  <dc:creator>Duchacek</dc:creator>
  <cp:lastModifiedBy>Duchacek</cp:lastModifiedBy>
  <cp:revision>16</cp:revision>
  <dcterms:created xsi:type="dcterms:W3CDTF">2012-11-22T16:32:26Z</dcterms:created>
  <dcterms:modified xsi:type="dcterms:W3CDTF">2013-06-03T18:50:31Z</dcterms:modified>
</cp:coreProperties>
</file>