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69" r:id="rId6"/>
    <p:sldId id="270" r:id="rId7"/>
    <p:sldId id="266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hl=cs&amp;biw=1366&amp;bih=653&amp;tbm=isch&amp;tbnid=kZ7PgEDOJW06vM:&amp;imgrefurl=http://www.power.cz/page/219_neo-s/&amp;docid=qxM4N4eHzXDY0M&amp;imgurl=http://www.power.cz/_data/page_webeditor_561_1217497702.jpg&amp;w=300&amp;h=300&amp;ei=cbyPUa7zN4nVswbroYCgDA&amp;zoom=1&amp;ved=1t:3588,r:4,s:0,i:93&amp;iact=rc&amp;dur=626&amp;page=1&amp;tbnh=194&amp;tbnw=190&amp;start=0&amp;ndsp=17&amp;tx=80&amp;ty=61" TargetMode="External"/><Relationship Id="rId3" Type="http://schemas.openxmlformats.org/officeDocument/2006/relationships/hyperlink" Target="http://www.google.cz/imgres?um=1&amp;sa=N&amp;biw=1366&amp;bih=653&amp;hl=cs&amp;tbm=isch&amp;tbnid=vsf4017LZ5R-SM:&amp;imgrefurl=http://pocitace.hyperinzerce.cz/jehlickove-tiskarny/inzerat/1108848-pokladni-jehlickova-tiskarna-star-sp-300-nabidka-chrudim/&amp;docid=CDQF1uKmkMx-iM&amp;imgurl=http://img1.hyperinzerce.cz/x-cz/inz/1108/1108848-pokladni-jehlickova-tiskarna-star-sp-300-1.jpg&amp;w=300&amp;h=300&amp;ei=CLyPUZSROYSHtQbm7YGwDA&amp;zoom=1&amp;ved=1t:3588,r:25,s:0,i:247&amp;iact=rc&amp;dur=1002&amp;page=2&amp;tbnh=178&amp;tbnw=188&amp;start=17&amp;ndsp=25&amp;tx=125&amp;ty=23" TargetMode="External"/><Relationship Id="rId7" Type="http://schemas.openxmlformats.org/officeDocument/2006/relationships/hyperlink" Target="http://www.google.cz/imgres?hl=cs&amp;biw=1366&amp;bih=653&amp;tbm=isch&amp;tbnid=t7nvaCplYVYS4M:&amp;imgrefurl=http://www.mimaki.cz/novinky/uv-led-tiskarna-ujf-3042/&amp;docid=j8TcYBsZPIB1PM&amp;imgurl=http://www.mimaki.cz/UserFiles/Image/Product/UV_LED_tiskarny/ujf-3042-(uv-led-tisk.)1(1).jpg&amp;w=500&amp;h=351&amp;ei=WLyPUbqdFsvwtQaIgIGgDA&amp;zoom=1&amp;ved=1t:3588,r:7,s:0,i:102&amp;iact=rc&amp;dur=785&amp;page=1&amp;tbnh=177&amp;tbnw=260&amp;start=0&amp;ndsp=16&amp;tx=95&amp;ty=66" TargetMode="External"/><Relationship Id="rId2" Type="http://schemas.openxmlformats.org/officeDocument/2006/relationships/hyperlink" Target="http://www.odmaturuj.cz/informatika/tiskarny/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ww.google.cz/imgres?sa=X&amp;hl=cs&amp;biw=1366&amp;bih=653&amp;tbm=isch&amp;tbnid=CWeoNTj8YLv4FM:&amp;imgrefurl=http://www.fotoaparat.cz/article/3351/print&amp;docid=dPbsfLZ9kCG_1M&amp;imgurl=http://www.fotoaparat.cz/images/0066/006644.jpg&amp;w=300&amp;h=235&amp;ei=TbyPUdzCNYnbswaXzYGoDA&amp;zoom=1&amp;ved=1t:3588,r:11,s:0,i:117&amp;iact=rc&amp;dur=461&amp;page=1&amp;tbnh=169&amp;tbnw=207&amp;start=0&amp;ndsp=19&amp;tx=134&amp;ty=89" TargetMode="External"/><Relationship Id="rId5" Type="http://schemas.openxmlformats.org/officeDocument/2006/relationships/hyperlink" Target="http://www.google.cz/imgres?um=1&amp;sa=X&amp;hl=cs&amp;biw=1366&amp;bih=653&amp;tbm=isch&amp;tbnid=e_BYRM05l_J4fM:&amp;imgrefurl=http://koalazereeukalipt.wordpress.com/2010/11/06/tiskarny/&amp;docid=O6-4ZyyLpnkIOM&amp;imgurl=http://koalazereeukalipt.files.wordpress.com/2010/11/laser2.jpg&amp;w=2500&amp;h=1848&amp;ei=KLyPUdXJB8rbtAaCyYCoDA&amp;zoom=1&amp;ved=1t:3588,r:3,s:0,i:169&amp;iact=rc&amp;dur=488&amp;page=1&amp;tbnh=172&amp;tbnw=240&amp;start=0&amp;ndsp=17&amp;tx=117&amp;ty=84" TargetMode="External"/><Relationship Id="rId4" Type="http://schemas.openxmlformats.org/officeDocument/2006/relationships/hyperlink" Target="http://www.google.cz/imgres?um=1&amp;sa=X&amp;hl=cs&amp;biw=1366&amp;bih=653&amp;tbm=isch&amp;tbnid=E0nqklD9KxGDNM:&amp;imgrefurl=http://home.zcu.cz/~kabourkv/xxxindex.html&amp;docid=fe9L-rbD2CVZ8M&amp;imgurl=http://home.zcu.cz/~kabourkv/images/tiskarna.jpg&amp;w=500&amp;h=400&amp;ei=HLyPUbKUO4qNtQaH24GYDA&amp;zoom=1&amp;ved=1t:3588,r:7,s:0,i:181&amp;iact=rc&amp;dur=1775&amp;page=1&amp;tbnh=177&amp;tbnw=251&amp;start=0&amp;ndsp=16&amp;tx=152&amp;ty=73" TargetMode="External"/><Relationship Id="rId9" Type="http://schemas.openxmlformats.org/officeDocument/2006/relationships/hyperlink" Target="http://home.zcu.cz/~milora/jehlickove.html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400800" cy="3474720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/>
              <a:t>Tiskárny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VY_32_INOVACE_23_Tiskárny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564904"/>
            <a:ext cx="6480720" cy="3312368"/>
          </a:xfrm>
        </p:spPr>
        <p:txBody>
          <a:bodyPr>
            <a:normAutofit/>
          </a:bodyPr>
          <a:lstStyle/>
          <a:p>
            <a:r>
              <a:rPr lang="cs-CZ" dirty="0" smtClean="0"/>
              <a:t>Tisk nám umožňuje určitým způsobem přenést informace z monitoru na papír. Např. tisk referátu, fotky, obrázky…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476672"/>
            <a:ext cx="7175351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Tiskárny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11560" y="3356992"/>
            <a:ext cx="7992888" cy="32403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Je nejstarší tiskárnou. Funkcí připomíná psací stroj. Znaky jsou sestaveny z jednotlivých bodů. Papír se otáčí kolem válce, na který dopadají malé jehličky. Ty narážejí na papír přes inkoustový pásek, kde se z jednotlivých bodů stane samostatný symbol. Dnes se s jehličkovou tiskárnou setkáme pouze v obchodech, kde tiskne </a:t>
            </a:r>
            <a:r>
              <a:rPr lang="cs-CZ" sz="2400" dirty="0"/>
              <a:t>ú</a:t>
            </a:r>
            <a:r>
              <a:rPr lang="cs-CZ" sz="2400" dirty="0" smtClean="0"/>
              <a:t>čtenky od nákupu.</a:t>
            </a: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-243408"/>
            <a:ext cx="6959602" cy="1512168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Jehličková tiskárna</a:t>
            </a:r>
            <a:endParaRPr lang="cs-CZ" sz="4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625" y="1556792"/>
            <a:ext cx="2463215" cy="24632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0861" y="1287413"/>
            <a:ext cx="3937620" cy="26907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43608" y="-30201"/>
            <a:ext cx="5904656" cy="119921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Inkoustová tiskárna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827584" y="4255088"/>
            <a:ext cx="7704856" cy="1838208"/>
          </a:xfrm>
        </p:spPr>
        <p:txBody>
          <a:bodyPr>
            <a:normAutofit fontScale="47500" lnSpcReduction="20000"/>
          </a:bodyPr>
          <a:lstStyle/>
          <a:p>
            <a:pPr algn="l"/>
            <a:endParaRPr lang="cs-CZ" sz="2400" dirty="0" smtClean="0"/>
          </a:p>
          <a:p>
            <a:pPr algn="l"/>
            <a:r>
              <a:rPr lang="cs-CZ" sz="5100" dirty="0" smtClean="0"/>
              <a:t>Princip těchto tiskáren je podobný jako u jehličkových. Místo jehliček mají ale miniaturní trysky, které vystřelují velmi malé kapičky inkoustu na papír. Jedná se o velmi rozšířenou tiskárnu.</a:t>
            </a:r>
            <a:endParaRPr lang="cs-CZ" sz="5100" dirty="0"/>
          </a:p>
          <a:p>
            <a:pPr algn="l"/>
            <a:endParaRPr lang="cs-CZ" sz="24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340768"/>
            <a:ext cx="3461370" cy="2769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757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04664"/>
            <a:ext cx="6768752" cy="936104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Laserová tiskárna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15616" y="4653136"/>
            <a:ext cx="6480720" cy="172819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Laserová tiskárna tiskne celý objekt najednou. Pomocí pece zafixuje tisk, proto se nemaže jako u inkoustového tisku.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9514" y="1484784"/>
            <a:ext cx="2592288" cy="31346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5806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5544616" cy="105519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Ostatní </a:t>
            </a:r>
            <a:r>
              <a:rPr lang="cs-CZ" dirty="0" err="1" smtClean="0"/>
              <a:t>tiskáarny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4176191"/>
            <a:ext cx="7956376" cy="2662043"/>
          </a:xfrm>
        </p:spPr>
        <p:txBody>
          <a:bodyPr>
            <a:normAutofit fontScale="85000" lnSpcReduction="10000"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/>
              <a:t>LED tiskárny:</a:t>
            </a:r>
            <a:br>
              <a:rPr lang="cs-CZ" dirty="0"/>
            </a:br>
            <a:r>
              <a:rPr lang="cs-CZ" dirty="0"/>
              <a:t>Platí pro ně to, co pro tiskárny laserové. Technologie LED a laserových tiskáren je podobná i jejich použití je shodné.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/>
              <a:t>Voskové tiskárny:</a:t>
            </a:r>
            <a:br>
              <a:rPr lang="cs-CZ" dirty="0"/>
            </a:br>
            <a:r>
              <a:rPr lang="cs-CZ" dirty="0"/>
              <a:t>Jsou podobné inkoustovým tiskárnám. Na papír však prskají roztavený barevný vosk. Hodí se k potiskování fólií i lesklých materiálů. Mají velmi kvalitní barevný tisk.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/>
              <a:t>Tepelné tiskárny:</a:t>
            </a:r>
            <a:br>
              <a:rPr lang="cs-CZ" dirty="0"/>
            </a:br>
            <a:r>
              <a:rPr lang="cs-CZ" dirty="0"/>
              <a:t>Fungují podobně jako tiskárny jehličkové. Místo jehliček mají tepelné prvky. Tisknou na speciální </a:t>
            </a:r>
            <a:r>
              <a:rPr lang="cs-CZ" dirty="0" err="1"/>
              <a:t>teplocitlivý</a:t>
            </a:r>
            <a:r>
              <a:rPr lang="cs-CZ" dirty="0"/>
              <a:t> papír. Jsou absolutně tiché.</a:t>
            </a:r>
          </a:p>
          <a:p>
            <a:pPr algn="l"/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2857500" cy="223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9060" y="1591228"/>
            <a:ext cx="2885306" cy="2025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591228"/>
            <a:ext cx="2220838" cy="2220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77079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5760640" cy="83671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1628800"/>
            <a:ext cx="6624736" cy="4392488"/>
          </a:xfrm>
        </p:spPr>
        <p:txBody>
          <a:bodyPr>
            <a:normAutofit fontScale="40000" lnSpcReduction="20000"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http://www.odmaturuj.cz/informatika/tiskarny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3"/>
              </a:rPr>
              <a:t>http://www.google.cz/imgres?um=1&amp;sa=N&amp;biw=1366&amp;bih=653&amp;hl=cs&amp;tbm=isch&amp;tbnid=vsf4017LZ5R-SM:&amp;imgrefurl=http://pocitace.hyperinzerce.cz/jehlickove-tiskarny/inzerat/1108848-pokladni-jehlickova-tiskarna-star-sp-300-nabidka-chrudim/&amp;docid=CDQF1uKmkMx-iM&amp;imgurl=http://</a:t>
            </a:r>
            <a:r>
              <a:rPr lang="cs-CZ" dirty="0" smtClean="0">
                <a:hlinkClick r:id="rId3"/>
              </a:rPr>
              <a:t>img1.hyperinzerce.cz/x-cz/inz/1108/1108848-pokladni-jehlickova-tiskarna-star-sp-300-1.jpg&amp;w=300&amp;h=300&amp;ei=CLyPUZSROYSHtQbm7YGwDA&amp;zoom=1&amp;ved=1t:3588,r:25,s:0,i:247&amp;iact=rc&amp;dur=1002&amp;page=2&amp;tbnh=178&amp;tbnw=188&amp;start=17&amp;ndsp=25&amp;tx=125&amp;ty=23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http://www.google.cz/imgres?um=1&amp;sa=X&amp;hl=cs&amp;biw=1366&amp;bih=653&amp;tbm=isch&amp;tbnid=E0nqklD9KxGDNM:&amp;imgrefurl=http://home.zcu.cz/~kabourkv/xxxindex.html&amp;docid=fe9L-rbD2CVZ8M&amp;imgurl=http://home.zcu.cz/~</a:t>
            </a:r>
            <a:r>
              <a:rPr lang="cs-CZ" dirty="0" smtClean="0">
                <a:hlinkClick r:id="rId4"/>
              </a:rPr>
              <a:t>kabourkv/images/tiskarna.jpg&amp;w=500&amp;h=400&amp;ei=HLyPUbKUO4qNtQaH24GYDA&amp;zoom=1&amp;ved=1t:3588,r:7,s:0,i:181&amp;iact=rc&amp;dur=1775&amp;page=1&amp;tbnh=177&amp;tbnw=251&amp;start=0&amp;ndsp=16&amp;tx=152&amp;ty=73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5"/>
              </a:rPr>
              <a:t>http://www.google.cz/imgres?um=1&amp;sa=X&amp;hl=cs&amp;biw=1366&amp;bih=653&amp;tbm=isch&amp;tbnid=e_BYRM05l_J4fM:&amp;imgrefurl=http://koalazereeukalipt.wordpress.com/2010/11/06/tiskarny/&amp;docid=O6-4ZyyLpnkIOM&amp;imgurl=http://</a:t>
            </a:r>
            <a:r>
              <a:rPr lang="cs-CZ" dirty="0" smtClean="0">
                <a:hlinkClick r:id="rId5"/>
              </a:rPr>
              <a:t>koalazereeukalipt.files.wordpress.com/2010/11/laser2.jpg&amp;w=2500&amp;h=1848&amp;ei=KLyPUdXJB8rbtAaCyYCoDA&amp;zoom=1&amp;ved=1t:3588,r:3,s:0,i:169&amp;iact=rc&amp;dur=488&amp;page=1&amp;tbnh=172&amp;tbnw=240&amp;start=0&amp;ndsp=17&amp;tx=117&amp;ty=84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6"/>
              </a:rPr>
              <a:t>http://www.google.cz/imgres?sa=X&amp;hl=cs&amp;biw=1366&amp;bih=653&amp;tbm=isch&amp;tbnid=CWeoNTj8YLv4FM:&amp;imgrefurl=http://www.fotoaparat.cz/article/3351/print&amp;docid=dPbsfLZ9kCG_1M&amp;imgurl=http://</a:t>
            </a:r>
            <a:r>
              <a:rPr lang="cs-CZ" dirty="0" smtClean="0">
                <a:hlinkClick r:id="rId6"/>
              </a:rPr>
              <a:t>www.fotoaparat.cz/images/0066/006644.jpg&amp;w=300&amp;h=235&amp;ei=TbyPUdzCNYnbswaXzYGoDA&amp;zoom=1&amp;ved=1t:3588,r:11,s:0,i:117&amp;iact=rc&amp;dur=461&amp;page=1&amp;tbnh=169&amp;tbnw=207&amp;start=0&amp;ndsp=19&amp;tx=134&amp;ty=89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7"/>
              </a:rPr>
              <a:t>http://www.google.cz/imgres?hl=cs&amp;biw=1366&amp;bih=653&amp;tbm=isch&amp;tbnid=t7nvaCplYVYS4M:&amp;imgrefurl=http://www.mimaki.cz/novinky/uv-led-tiskarna-ujf-3042/&amp;docid=j8TcYBsZPIB1PM&amp;imgurl=http://www.mimaki.cz/UserFiles/Image/Product/UV_LED_tiskarny/ujf-3042-(uv-led-tisk.)1(1).</a:t>
            </a:r>
            <a:r>
              <a:rPr lang="cs-CZ" dirty="0" smtClean="0">
                <a:hlinkClick r:id="rId7"/>
              </a:rPr>
              <a:t>jpg&amp;w=500&amp;h=351&amp;ei=WLyPUbqdFsvwtQaIgIGgDA&amp;zoom=1&amp;ved=1t:3588,r:7,s:0,i:102&amp;iact=rc&amp;dur=785&amp;page=1&amp;tbnh=177&amp;tbnw=260&amp;start=0&amp;ndsp=16&amp;tx=95&amp;ty=66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8"/>
              </a:rPr>
              <a:t>http://www.google.cz/imgres?hl=cs&amp;biw=1366&amp;bih=653&amp;tbm=isch&amp;tbnid=kZ7PgEDOJW06vM:&amp;imgrefurl=http://www.power.cz/page/219_neo-s/&amp;docid=qxM4N4eHzXDY0M&amp;imgurl=http://www.power.cz/_</a:t>
            </a:r>
            <a:r>
              <a:rPr lang="cs-CZ" dirty="0" smtClean="0">
                <a:hlinkClick r:id="rId8"/>
              </a:rPr>
              <a:t>data/page_webeditor_561_1217497702.jpg&amp;w=300&amp;h=300&amp;ei=cbyPUa7zN4nVswbroYCgDA&amp;zoom=1&amp;ved=1t:3588,r:4,s:0,i:93&amp;iact=rc&amp;dur=626&amp;page=1&amp;tbnh=194&amp;tbnw=190&amp;start=0&amp;ndsp=17&amp;tx=80&amp;ty=61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9"/>
              </a:rPr>
              <a:t>http://home.zcu.cz/~milora/jehlickove.html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21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</a:t>
            </a:r>
            <a:r>
              <a:rPr lang="cs-CZ" dirty="0" smtClean="0"/>
              <a:t>5.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</a:t>
            </a:r>
            <a:r>
              <a:rPr lang="cs-CZ" smtClean="0"/>
              <a:t>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roku </a:t>
            </a:r>
            <a:r>
              <a:rPr lang="cs-CZ" dirty="0" smtClean="0"/>
              <a:t>2012/2013 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559</TotalTime>
  <Words>326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     </vt:lpstr>
      <vt:lpstr>Tiskárny</vt:lpstr>
      <vt:lpstr>Jehličková tiskárna</vt:lpstr>
      <vt:lpstr>Inkoustová tiskárna</vt:lpstr>
      <vt:lpstr>Laserová tiskárna</vt:lpstr>
      <vt:lpstr>Ostatní tiskáarny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23</cp:revision>
  <dcterms:created xsi:type="dcterms:W3CDTF">2012-11-22T16:32:26Z</dcterms:created>
  <dcterms:modified xsi:type="dcterms:W3CDTF">2013-06-03T18:52:01Z</dcterms:modified>
</cp:coreProperties>
</file>