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58" r:id="rId5"/>
    <p:sldId id="269" r:id="rId6"/>
    <p:sldId id="270" r:id="rId7"/>
    <p:sldId id="271" r:id="rId8"/>
    <p:sldId id="266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41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imgres?biw=1366&amp;bih=653&amp;tbm=isch&amp;tbnid=HQQ959PbkXNjSM:&amp;imgrefurl=http://www.tweaknews.net/reviews/rumble/&amp;docid=NTOP6_QbPyBw4M&amp;imgurl=http://www.tweaknews.net/reviews/rumble/img/intro.jpg&amp;w=340&amp;h=340&amp;ei=deqQUbO_CsKPtAag3oGwDA&amp;zoom=1&amp;ved=1t:3588,r:44,s:0,i:299&amp;iact=rc&amp;dur=1802&amp;page=3&amp;tbnh=193&amp;tbnw=212&amp;start=42&amp;ndsp=24&amp;tx=119&amp;ty=86" TargetMode="External"/><Relationship Id="rId3" Type="http://schemas.openxmlformats.org/officeDocument/2006/relationships/hyperlink" Target="http://www.google.cz/imgres?um=1&amp;hl=cs&amp;biw=1366&amp;bih=653&amp;tbm=isch&amp;tbnid=LUOXOi_mBsSSWM:&amp;imgrefurl=http://www.kamennyobchod.cz/volant-logitech-g25-racing-wheel-ffb.html&amp;docid=6qYJHL9mEmpPtM&amp;imgurl=http://www.kamennyobchod.cz/img/eshop/sml/volant-logitech-g25-racing-wheel-ffb-1.jpg&amp;w=298&amp;h=300&amp;ei=oeyQUe6sJIbTswbgwYCwDA&amp;zoom=1&amp;ved=1t:3588,r:3,s:0,i:156&amp;iact=rc&amp;dur=1121&amp;page=1&amp;tbnh=186&amp;tbnw=185&amp;start=0&amp;ndsp=20&amp;tx=105&amp;ty=49" TargetMode="External"/><Relationship Id="rId7" Type="http://schemas.openxmlformats.org/officeDocument/2006/relationships/hyperlink" Target="http://www.google.cz/imgres?biw=1366&amp;bih=653&amp;tbm=isch&amp;tbnid=7UhSa2KvWSuFpM:&amp;imgrefurl=http://www.productreview.com.au/p/logitech-precision-gamepad.html&amp;docid=gaClPH1T3p-GUM&amp;imgurl=http://static.productreview.com.au/pr.products/134225_logitech_precision_gamepad.jpg&amp;w=675&amp;h=450&amp;ei=deqQUbO_CsKPtAag3oGwDA&amp;zoom=1&amp;ved=1t:3588,r:27,s:0,i:248&amp;iact=rc&amp;dur=976&amp;page=2&amp;tbnh=175&amp;tbnw=238&amp;start=18&amp;ndsp=24&amp;tx=165&amp;ty=61" TargetMode="External"/><Relationship Id="rId2" Type="http://schemas.openxmlformats.org/officeDocument/2006/relationships/hyperlink" Target="http://www.google.cz/imgres?start=191&amp;um=1&amp;hl=cs&amp;biw=1366&amp;bih=653&amp;tbm=isch&amp;tbnid=-gBLIEZCHBrqeM:&amp;imgrefurl=http://nkdira.rajce.idnes.cz/Tanecni_podlozky/&amp;docid=Hu6Uo29l4BQEPM&amp;itg=1&amp;imgurl=http://img5.rajce.idnes.cz/d0501/7/7765/7765476_91e02b83e0cc0b1be13fb53cd204ab4c/images/SAM_1003.jpg&amp;w=1500&amp;h=2000&amp;ei=s-uQUevxMdDjtQbJhIGgDA&amp;zoom=1&amp;ved=1t:3588,r:95,s:100,i:289&amp;iact=rc&amp;dur=312&amp;page=9&amp;tbnh=185&amp;tbnw=138&amp;ndsp=23&amp;tx=68&amp;ty=59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www.google.cz/imgres?um=1&amp;sa=N&amp;biw=1366&amp;bih=653&amp;hl=cs&amp;tbm=isch&amp;tbnid=yO24e3UdvLC4OM:&amp;imgrefurl=http://commons.wikimedia.org/wiki/File:Atari-2600-Joystick.jpg&amp;docid=NMv8QMlmST1J0M&amp;imgurl=http://upload.wikimedia.org/wikipedia/commons/3/33/Atari-2600-Joystick.jpg&amp;w=2480&amp;h=2560&amp;ei=yOiQUbDhCoKBtAbvmIHwDQ&amp;zoom=1&amp;ved=1t:3588,r:34,s:0,i:274&amp;iact=rc&amp;dur=6036&amp;page=2&amp;tbnh=185&amp;tbnw=179&amp;start=17&amp;ndsp=20&amp;tx=103&amp;ty=65" TargetMode="External"/><Relationship Id="rId5" Type="http://schemas.openxmlformats.org/officeDocument/2006/relationships/hyperlink" Target="http://www.google.cz/imgres?um=1&amp;hl=cs&amp;biw=1366&amp;bih=653&amp;tbm=isch&amp;tbnid=omiOD4RmR2HuYM:&amp;imgrefurl=http://radialmind.blogspot.com/2010/05/joystick-pong-how-to-write-custom-usb.html&amp;docid=Qre1Tb57qxXjlM&amp;imgurl=http://4.bp.blogspot.com/_uxas7ckP_0A/S_fztODCicI/AAAAAAAAAfA/WxGhTHLmTeA/s1600/Joystick.jpg&amp;w=400&amp;h=500&amp;ei=3uqQUaHXKcKPtAag3oGwDA&amp;zoom=1&amp;ved=1t:3588,r:3,s:0,i:169&amp;iact=rc&amp;dur=1345&amp;page=1&amp;tbnh=187&amp;tbnw=150&amp;start=0&amp;ndsp=22&amp;tx=89&amp;ty=38" TargetMode="External"/><Relationship Id="rId4" Type="http://schemas.openxmlformats.org/officeDocument/2006/relationships/hyperlink" Target="http://www.google.cz/imgres?um=1&amp;hl=cs&amp;biw=1366&amp;bih=653&amp;tbm=isch&amp;tbnid=w7FSlOZE33WpFM:&amp;imgrefurl=http://www.kamennyobchod.cz/klavesnice-s-mysi-genius-slimstar-i820-cz.html&amp;docid=UF7q1eLM03uKPM&amp;imgurl=http://www.kamennyobchod.cz/img/eshop/lrg/klavesnice-a-mys-genius-slimstar-i820-usb.jpg&amp;w=500&amp;h=217&amp;ei=yO2QUeyqB4GstAbcvIGgDA&amp;zoom=1&amp;ved=1t:3588,r:1,s:0,i:84&amp;iact=rc&amp;dur=632&amp;page=1&amp;tbnh=148&amp;tbnw=341&amp;start=0&amp;ndsp=15&amp;tx=97&amp;ty=70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1115616" y="2420888"/>
            <a:ext cx="6400800" cy="3474720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mtClean="0"/>
              <a:t>Herní ovladače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Autor:  Mgr. Jan Duchek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VY_32_INOVACE_24_Herní_ovladače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6" name="Picture 2" descr="http://www.zsbochov.cz/_DUM/logo_DU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9833"/>
            <a:ext cx="9144000" cy="237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3054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4797152"/>
            <a:ext cx="6480720" cy="3312368"/>
          </a:xfrm>
        </p:spPr>
        <p:txBody>
          <a:bodyPr>
            <a:normAutofit/>
          </a:bodyPr>
          <a:lstStyle/>
          <a:p>
            <a:r>
              <a:rPr lang="cs-CZ" dirty="0" smtClean="0"/>
              <a:t>První herní ovladače se objevily s příchodem herních konzolí, ta se objevuje někdy koncem 60.let. Ovladač ani trochu nepřipomínal dnešní </a:t>
            </a:r>
            <a:r>
              <a:rPr lang="cs-CZ" dirty="0" err="1" smtClean="0"/>
              <a:t>pady</a:t>
            </a:r>
            <a:r>
              <a:rPr lang="cs-CZ" dirty="0" smtClean="0"/>
              <a:t>. Byla to taková neforemná krabička, která zvládala maximálně dvě funkce.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67744" y="332656"/>
            <a:ext cx="7175351" cy="1793167"/>
          </a:xfrm>
        </p:spPr>
        <p:txBody>
          <a:bodyPr/>
          <a:lstStyle/>
          <a:p>
            <a:pPr marL="182880" indent="0" algn="ctr">
              <a:buNone/>
            </a:pPr>
            <a:r>
              <a:rPr lang="cs-CZ" dirty="0" smtClean="0"/>
              <a:t>Historie ovladačů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93396"/>
            <a:ext cx="3203848" cy="37717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58401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611560" y="3356992"/>
            <a:ext cx="7992888" cy="324036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smtClean="0"/>
              <a:t>Zřejmě nejznámější herní ovladače na celém světě. </a:t>
            </a:r>
            <a:r>
              <a:rPr lang="cs-CZ" sz="2400" dirty="0" err="1" smtClean="0"/>
              <a:t>Joypad</a:t>
            </a:r>
            <a:r>
              <a:rPr lang="cs-CZ" sz="2400" dirty="0" smtClean="0"/>
              <a:t> se od </a:t>
            </a:r>
            <a:r>
              <a:rPr lang="cs-CZ" sz="2400" dirty="0" err="1" smtClean="0"/>
              <a:t>gamepadu</a:t>
            </a:r>
            <a:r>
              <a:rPr lang="cs-CZ" sz="2400" dirty="0" smtClean="0"/>
              <a:t> liší menší páčkou místo pohyblivého kolébkového ovladače.</a:t>
            </a:r>
            <a:endParaRPr lang="cs-CZ" sz="24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-243408"/>
            <a:ext cx="6959602" cy="1512168"/>
          </a:xfrm>
        </p:spPr>
        <p:txBody>
          <a:bodyPr/>
          <a:lstStyle/>
          <a:p>
            <a:pPr marL="0" indent="0">
              <a:buNone/>
            </a:pPr>
            <a:r>
              <a:rPr lang="cs-CZ" sz="4000" dirty="0" err="1" smtClean="0"/>
              <a:t>Gamepady</a:t>
            </a:r>
            <a:r>
              <a:rPr lang="cs-CZ" sz="4000" dirty="0" smtClean="0"/>
              <a:t> a </a:t>
            </a:r>
            <a:r>
              <a:rPr lang="cs-CZ" sz="4000" dirty="0" err="1" smtClean="0"/>
              <a:t>joypady</a:t>
            </a:r>
            <a:endParaRPr lang="cs-CZ" sz="4000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6075" y="2062482"/>
            <a:ext cx="3780421" cy="2520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062482"/>
            <a:ext cx="2555354" cy="25553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26737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043608" y="-30201"/>
            <a:ext cx="5904656" cy="119921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Joysticky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827584" y="4255088"/>
            <a:ext cx="7704856" cy="1838208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Velice oblíbený pro ovládání leteckých simulátorů. Kdy zastává funkci leteckého kniplu v kokpitu letadla. Ovládá se všemi směry.</a:t>
            </a:r>
            <a:endParaRPr lang="cs-CZ" sz="5100" dirty="0"/>
          </a:p>
          <a:p>
            <a:pPr algn="l"/>
            <a:endParaRPr lang="cs-CZ" sz="2400" dirty="0"/>
          </a:p>
        </p:txBody>
      </p:sp>
      <p:pic>
        <p:nvPicPr>
          <p:cNvPr id="1031" name="Picture 7" descr="http://4.bp.blogspot.com/_uxas7ckP_0A/S_fztODCicI/AAAAAAAAAfA/WxGhTHLmTeA/s1600/Joystic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196752"/>
            <a:ext cx="2376264" cy="2970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757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-1736"/>
            <a:ext cx="6768752" cy="936104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Taneční podložky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115616" y="5129808"/>
            <a:ext cx="6480720" cy="1728192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Jedna z nesporných výhod tohoto ovladače. Jako jediný ovladač dokáže uživatele donutit k pohybu. Hráč se přemisťuje na herní ploše  a plochou nohy šlape na políčka, která vidí před sebou na obrazovce.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124744"/>
            <a:ext cx="2664296" cy="36876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85806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188640"/>
            <a:ext cx="5544616" cy="1055194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Volanty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4176191"/>
            <a:ext cx="7956376" cy="2662043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Téměř plnohodnotný ovládací prvek, který se používá u herních trenažerů, kdy uživatel ovládá ovladač s pocitem opravdového řízení. Hráč může řídit vozidlo, zatáčet, brzdit, </a:t>
            </a:r>
            <a:r>
              <a:rPr lang="cs-CZ" dirty="0"/>
              <a:t>ř</a:t>
            </a:r>
            <a:r>
              <a:rPr lang="cs-CZ" dirty="0" smtClean="0"/>
              <a:t>adit, přidávat plyn.</a:t>
            </a:r>
            <a:endParaRPr lang="cs-CZ" dirty="0"/>
          </a:p>
        </p:txBody>
      </p:sp>
      <p:pic>
        <p:nvPicPr>
          <p:cNvPr id="4102" name="Picture 6" descr="http://www.kamennyobchod.cz/img/eshop/sml/volant-logitech-g25-racing-wheel-ffb-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692696"/>
            <a:ext cx="283845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7079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0"/>
            <a:ext cx="6048672" cy="1268760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Myši a klávesnice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43608" y="3861048"/>
            <a:ext cx="6949324" cy="1581923"/>
          </a:xfrm>
        </p:spPr>
        <p:txBody>
          <a:bodyPr/>
          <a:lstStyle/>
          <a:p>
            <a:pPr algn="l"/>
            <a:r>
              <a:rPr lang="cs-CZ" dirty="0" smtClean="0"/>
              <a:t>Pokud uživatel nevlastní herní konzoli nebo nechce vydávat veliké pořizovací náklady na herní ovladače, tak se může spokojit s klasickou myší a klávesnicí. Nevýhodou je naprosto nereálný pocit z ovládání her.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338929"/>
            <a:ext cx="4762500" cy="2066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45714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620688"/>
            <a:ext cx="5760640" cy="83671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31640" y="1628800"/>
            <a:ext cx="6624736" cy="4392488"/>
          </a:xfrm>
        </p:spPr>
        <p:txBody>
          <a:bodyPr>
            <a:normAutofit fontScale="40000" lnSpcReduction="20000"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2"/>
              </a:rPr>
              <a:t>http://www.google.cz/imgres?start=191&amp;um=1&amp;hl=cs&amp;biw=1366&amp;bih=653&amp;tbm=isch&amp;tbnid=-gBLIEZCHBrqeM:&amp;imgrefurl=http://nkdira.rajce.idnes.cz/Tanecni_podlozky/&amp;docid=Hu6Uo29l4BQEPM&amp;itg=1&amp;imgurl=http://</a:t>
            </a:r>
            <a:r>
              <a:rPr lang="cs-CZ" dirty="0" smtClean="0">
                <a:hlinkClick r:id="rId2"/>
              </a:rPr>
              <a:t>img5.rajce.idnes.cz/d0501/7/7765/7765476_91e02b83e0cc0b1be13fb53cd204ab4c/images/SAM_1003.jpg&amp;w=1500&amp;h=2000&amp;ei=s-uQUevxMdDjtQbJhIGgDA&amp;zoom=1&amp;ved=1t:3588,r:95,s:100,i:289&amp;iact=rc&amp;dur=312&amp;page=9&amp;tbnh=185&amp;tbnw=138&amp;ndsp=23&amp;tx=68&amp;ty=59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3"/>
              </a:rPr>
              <a:t>http://www.google.cz/imgres?um=1&amp;hl=cs&amp;biw=1366&amp;bih=653&amp;tbm=isch&amp;tbnid=LUOXOi_mBsSSWM:&amp;imgrefurl=http://www.kamennyobchod.cz/volant-logitech-g25-racing-wheel-ffb.html&amp;docid=6qYJHL9mEmpPtM&amp;imgurl=http://</a:t>
            </a:r>
            <a:r>
              <a:rPr lang="cs-CZ" dirty="0" smtClean="0">
                <a:hlinkClick r:id="rId3"/>
              </a:rPr>
              <a:t>www.kamennyobchod.cz/img/eshop/sml/volant-logitech-g25-racing-wheel-ffb-1.jpg&amp;w=298&amp;h=300&amp;ei=oeyQUe6sJIbTswbgwYCwDA&amp;zoom=1&amp;ved=1t:3588,r:3,s:0,i:156&amp;iact=rc&amp;dur=1121&amp;page=1&amp;tbnh=186&amp;tbnw=185&amp;start=0&amp;ndsp=20&amp;tx=105&amp;ty=49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4"/>
              </a:rPr>
              <a:t>http://www.google.cz/imgres?um=1&amp;hl=cs&amp;biw=1366&amp;bih=653&amp;tbm=isch&amp;tbnid=w7FSlOZE33WpFM:&amp;imgrefurl=http://www.kamennyobchod.cz/klavesnice-s-mysi-genius-slimstar-i820-cz.html&amp;docid=UF7q1eLM03uKPM&amp;imgurl=http://</a:t>
            </a:r>
            <a:r>
              <a:rPr lang="cs-CZ" dirty="0" smtClean="0">
                <a:hlinkClick r:id="rId4"/>
              </a:rPr>
              <a:t>www.kamennyobchod.cz/img/eshop/lrg/klavesnice-a-mys-genius-slimstar-i820-usb.jpg&amp;w=500&amp;h=217&amp;ei=yO2QUeyqB4GstAbcvIGgDA&amp;zoom=1&amp;ved=1t:3588,r:1,s:0,i:84&amp;iact=rc&amp;dur=632&amp;page=1&amp;tbnh=148&amp;tbnw=341&amp;start=0&amp;ndsp=15&amp;tx=97&amp;ty=70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5"/>
              </a:rPr>
              <a:t>http://www.google.cz/imgres?um=1&amp;hl=cs&amp;biw=1366&amp;bih=653&amp;tbm=isch&amp;tbnid=omiOD4RmR2HuYM:&amp;imgrefurl=http://radialmind.blogspot.com/2010/05/joystick-pong-how-to-write-custom-usb.html&amp;docid=Qre1Tb57qxXjlM&amp;imgurl=http://4.bp.blogspot.com/_</a:t>
            </a:r>
            <a:r>
              <a:rPr lang="cs-CZ" dirty="0" smtClean="0">
                <a:hlinkClick r:id="rId5"/>
              </a:rPr>
              <a:t>uxas7ckP_0A/S_fztODCicI/AAAAAAAAAfA/WxGhTHLmTeA/s1600/Joystick.jpg&amp;w=400&amp;h=500&amp;ei=3uqQUaHXKcKPtAag3oGwDA&amp;zoom=1&amp;ved=1t:3588,r:3,s:0,i:169&amp;iact=rc&amp;dur=1345&amp;page=1&amp;tbnh=187&amp;tbnw=150&amp;start=0&amp;ndsp=22&amp;tx=89&amp;ty=38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6"/>
              </a:rPr>
              <a:t>http://www.google.cz/imgres?um=1&amp;sa=N&amp;biw=1366&amp;bih=653&amp;hl=cs&amp;tbm=isch&amp;tbnid=yO24e3UdvLC4OM:&amp;imgrefurl=http://commons.wikimedia.org/wiki/File:Atari-2600-Joystick.jpg&amp;docid=NMv8QMlmST1J0M&amp;imgurl=http://</a:t>
            </a:r>
            <a:r>
              <a:rPr lang="cs-CZ" dirty="0" smtClean="0">
                <a:hlinkClick r:id="rId6"/>
              </a:rPr>
              <a:t>upload.wikimedia.org/wikipedia/commons/3/33/Atari-2600-Joystick.jpg&amp;w=2480&amp;h=2560&amp;ei=yOiQUbDhCoKBtAbvmIHwDQ&amp;zoom=1&amp;ved=1t:3588,r:34,s:0,i:274&amp;iact=rc&amp;dur=6036&amp;page=2&amp;tbnh=185&amp;tbnw=179&amp;start=17&amp;ndsp=20&amp;tx=103&amp;ty=65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7"/>
              </a:rPr>
              <a:t>http://www.google.cz/imgres?biw=1366&amp;bih=653&amp;tbm=isch&amp;tbnid=7UhSa2KvWSuFpM:&amp;imgrefurl=http://www.productreview.com.au/p/logitech-precision-gamepad.html&amp;docid=gaClPH1T3p-GUM&amp;imgurl=http://</a:t>
            </a:r>
            <a:r>
              <a:rPr lang="cs-CZ" dirty="0" smtClean="0">
                <a:hlinkClick r:id="rId7"/>
              </a:rPr>
              <a:t>static.productreview.com.au/pr.products/134225_logitech_precision_gamepad.jpg&amp;w=675&amp;h=450&amp;ei=deqQUbO_CsKPtAag3oGwDA&amp;zoom=1&amp;ved=1t:3588,r:27,s:0,i:248&amp;iact=rc&amp;dur=976&amp;page=2&amp;tbnh=175&amp;tbnw=238&amp;start=18&amp;ndsp=24&amp;tx=165&amp;ty=61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8"/>
              </a:rPr>
              <a:t>http://www.google.cz/imgres?biw=1366&amp;bih=653&amp;tbm=isch&amp;tbnid=HQQ959PbkXNjSM:&amp;imgrefurl=http://www.tweaknews.net/reviews/rumble/&amp;docid=NTOP6_QbPyBw4M&amp;imgurl=http://www.tweaknews.net/reviews/rumble/img/intro.jpg&amp;w=340&amp;h=340&amp;ei=deqQUbO_CsKPtAag3oGwDA&amp;zoom=1&amp;ved=1t:3588,r:44,s:0,i:299&amp;iact=rc&amp;dur=1802&amp;page=3&amp;tbnh=193&amp;tbnw=212&amp;start=42&amp;ndsp=24&amp;tx=119&amp;ty=86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2217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dirty="0" smtClean="0"/>
              <a:t>Vytvořeno </a:t>
            </a:r>
            <a:r>
              <a:rPr lang="cs-CZ" dirty="0"/>
              <a:t>jako DUM do předmětu Práce na počítači na Základní Škole a Mateřské škole Mladá Boleslav, 17. listopadu 1325 příspěvková organizace, pro </a:t>
            </a:r>
            <a:r>
              <a:rPr lang="cs-CZ" dirty="0" smtClean="0"/>
              <a:t>5. </a:t>
            </a:r>
            <a:r>
              <a:rPr lang="cs-CZ" dirty="0"/>
              <a:t>ročník. </a:t>
            </a:r>
          </a:p>
          <a:p>
            <a:pPr marL="45720" indent="0">
              <a:buNone/>
            </a:pPr>
            <a:r>
              <a:rPr lang="cs-CZ" dirty="0"/>
              <a:t>•Materiál slouží k doplnění výkladu </a:t>
            </a:r>
            <a:r>
              <a:rPr lang="cs-CZ" dirty="0" smtClean="0"/>
              <a:t>práce s počítačem. </a:t>
            </a:r>
            <a:endParaRPr lang="cs-CZ" dirty="0"/>
          </a:p>
          <a:p>
            <a:pPr marL="45720" indent="0">
              <a:buNone/>
            </a:pPr>
            <a:r>
              <a:rPr lang="cs-CZ" dirty="0"/>
              <a:t>•Materiál doporučuji prezentovat pomocí dataprojektoru či interaktivní tabule. </a:t>
            </a:r>
          </a:p>
          <a:p>
            <a:pPr marL="45720" indent="0">
              <a:buNone/>
            </a:pPr>
            <a:r>
              <a:rPr lang="cs-CZ" dirty="0"/>
              <a:t>•Materiál byl vytvořen a pilotován v </a:t>
            </a:r>
            <a:r>
              <a:rPr lang="cs-CZ" dirty="0" smtClean="0"/>
              <a:t>II. </a:t>
            </a:r>
            <a:r>
              <a:rPr lang="cs-CZ" dirty="0"/>
              <a:t>pololetí školního </a:t>
            </a:r>
            <a:r>
              <a:rPr lang="cs-CZ"/>
              <a:t>roku </a:t>
            </a:r>
            <a:r>
              <a:rPr lang="cs-CZ" smtClean="0"/>
              <a:t>2012/2013</a:t>
            </a:r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1854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1822</TotalTime>
  <Words>363</Words>
  <Application>Microsoft Office PowerPoint</Application>
  <PresentationFormat>Předvádění na obrazovce (4:3)</PresentationFormat>
  <Paragraphs>36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     </vt:lpstr>
      <vt:lpstr>Historie ovladačů</vt:lpstr>
      <vt:lpstr>Gamepady a joypady</vt:lpstr>
      <vt:lpstr>Joysticky</vt:lpstr>
      <vt:lpstr>Taneční podložky</vt:lpstr>
      <vt:lpstr>Volanty</vt:lpstr>
      <vt:lpstr>Myši a klávesnice</vt:lpstr>
      <vt:lpstr>Použité 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Vyhledávání na internetu</dc:title>
  <dc:creator>Duchacek</dc:creator>
  <cp:lastModifiedBy>Duchacek</cp:lastModifiedBy>
  <cp:revision>30</cp:revision>
  <dcterms:created xsi:type="dcterms:W3CDTF">2012-11-22T16:32:26Z</dcterms:created>
  <dcterms:modified xsi:type="dcterms:W3CDTF">2013-06-03T18:54:26Z</dcterms:modified>
</cp:coreProperties>
</file>