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1" r:id="rId4"/>
    <p:sldId id="262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556150E-1C75-4DCE-B534-B823FAFF29DC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125CF68-8BCA-4AE6-A86E-ACE0F9E00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198" y="260648"/>
            <a:ext cx="8977802" cy="1456358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425999" y="191683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</a:t>
            </a:r>
            <a:r>
              <a:rPr lang="cs-CZ" sz="2800" dirty="0" smtClean="0"/>
              <a:t>Helena Špinarová</a:t>
            </a:r>
            <a:endParaRPr lang="cs-CZ" sz="2800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Název: </a:t>
            </a:r>
            <a:r>
              <a:rPr lang="cs-CZ" sz="2800" dirty="0" smtClean="0"/>
              <a:t>VY_32_INOVACE_06 III </a:t>
            </a:r>
            <a:r>
              <a:rPr lang="cs-CZ" sz="2800" dirty="0" smtClean="0"/>
              <a:t>Shoda </a:t>
            </a:r>
            <a:r>
              <a:rPr lang="cs-CZ" sz="2800" dirty="0"/>
              <a:t>přísudku s </a:t>
            </a:r>
            <a:r>
              <a:rPr lang="cs-CZ" sz="2800" dirty="0" smtClean="0"/>
              <a:t>podmětem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/>
              <a:t>Téma</a:t>
            </a:r>
            <a:r>
              <a:rPr lang="cs-CZ" sz="2800" dirty="0" smtClean="0"/>
              <a:t>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  <p:transition advTm="1156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Vyber správnou možnost:</a:t>
            </a:r>
            <a:endParaRPr lang="cs-CZ" sz="4000" dirty="0"/>
          </a:p>
        </p:txBody>
      </p:sp>
      <p:sp>
        <p:nvSpPr>
          <p:cNvPr id="4" name="TextovéPole 3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rgbClr val="FF0000"/>
                </a:solidFill>
              </a:rPr>
              <a:t>e pásli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se pásly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643050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poli ….. </a:t>
            </a:r>
            <a:r>
              <a:rPr lang="cs-CZ" sz="2800" dirty="0"/>
              <a:t>k</a:t>
            </a:r>
            <a:r>
              <a:rPr lang="cs-CZ" sz="2800" dirty="0" smtClean="0"/>
              <a:t>rávy.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285992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Psi ….. na měsíc.</a:t>
            </a:r>
            <a:endParaRPr lang="cs-CZ" sz="2800" dirty="0"/>
          </a:p>
        </p:txBody>
      </p:sp>
      <p:sp>
        <p:nvSpPr>
          <p:cNvPr id="8" name="TextovéPole 7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vyly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285749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Stromy ….přes cestu.</a:t>
            </a:r>
            <a:endParaRPr lang="cs-CZ" sz="2800" dirty="0"/>
          </a:p>
        </p:txBody>
      </p:sp>
      <p:sp>
        <p:nvSpPr>
          <p:cNvPr id="12" name="TextovéPole 11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leželi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3" name="TextovéPole 12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ležely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350043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Jehňata ….v ohradě.</a:t>
            </a:r>
            <a:endParaRPr lang="cs-CZ" sz="2800" dirty="0"/>
          </a:p>
        </p:txBody>
      </p:sp>
      <p:sp>
        <p:nvSpPr>
          <p:cNvPr id="15" name="TextovéPole 14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bečely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bečela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143380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Houby …. velmi hojně.</a:t>
            </a:r>
            <a:endParaRPr lang="cs-CZ" sz="2800" dirty="0"/>
          </a:p>
        </p:txBody>
      </p:sp>
      <p:sp>
        <p:nvSpPr>
          <p:cNvPr id="18" name="TextovéPole 17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rostli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rostly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034" y="4857760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Koně …. radostí.</a:t>
            </a:r>
            <a:endParaRPr lang="cs-CZ" sz="2800" dirty="0"/>
          </a:p>
        </p:txBody>
      </p:sp>
      <p:sp>
        <p:nvSpPr>
          <p:cNvPr id="21" name="TextovéPole 20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471488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00B0F0"/>
                </a:solidFill>
              </a:rPr>
              <a:t>ržály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22" name="TextovéPole 21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471488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ržáli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  <p:bldP spid="20" grpId="0"/>
      <p:bldP spid="21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Vyber správnou možnost:</a:t>
            </a:r>
            <a:endParaRPr lang="cs-CZ" sz="4000" dirty="0"/>
          </a:p>
        </p:txBody>
      </p:sp>
      <p:sp>
        <p:nvSpPr>
          <p:cNvPr id="4" name="TextovéPole 3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cvrlikaly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cvrlikali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643050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Vrabci …...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285992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Auta …. velmi rychle.</a:t>
            </a:r>
            <a:endParaRPr lang="cs-CZ" sz="2400" dirty="0"/>
          </a:p>
        </p:txBody>
      </p:sp>
      <p:sp>
        <p:nvSpPr>
          <p:cNvPr id="8" name="TextovéPole 7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jezdila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jezdily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285749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Tety …. koláče.</a:t>
            </a:r>
            <a:endParaRPr lang="cs-CZ" sz="2800" dirty="0"/>
          </a:p>
        </p:txBody>
      </p:sp>
      <p:sp>
        <p:nvSpPr>
          <p:cNvPr id="12" name="TextovéPole 11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napekli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3" name="TextovéPole 12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napekly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350043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Myši…. celou úrodu.</a:t>
            </a:r>
            <a:endParaRPr lang="cs-CZ" sz="2800" dirty="0"/>
          </a:p>
        </p:txBody>
      </p:sp>
      <p:sp>
        <p:nvSpPr>
          <p:cNvPr id="15" name="TextovéPole 14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sežrali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sežraly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143380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Letadla …..</a:t>
            </a:r>
            <a:endParaRPr lang="cs-CZ" sz="2800" dirty="0"/>
          </a:p>
        </p:txBody>
      </p:sp>
      <p:sp>
        <p:nvSpPr>
          <p:cNvPr id="18" name="TextovéPole 17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hučeli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hučela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034" y="4714884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Děti …. rohlík.</a:t>
            </a:r>
            <a:endParaRPr lang="cs-CZ" sz="2800" dirty="0"/>
          </a:p>
        </p:txBody>
      </p:sp>
      <p:sp>
        <p:nvSpPr>
          <p:cNvPr id="21" name="TextovéPole 20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471488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snídali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22" name="TextovéPole 21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471488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snídaly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  <p:bldP spid="20" grpId="0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Vyber správnou možnost:</a:t>
            </a:r>
            <a:endParaRPr lang="cs-CZ" sz="4000" dirty="0"/>
          </a:p>
        </p:txBody>
      </p:sp>
      <p:sp>
        <p:nvSpPr>
          <p:cNvPr id="4" name="TextovéPole 3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utíkali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1500174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utíkaly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50017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Minuty …..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21455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Žáci ... obrázky.</a:t>
            </a:r>
            <a:endParaRPr lang="cs-CZ" sz="2800" dirty="0"/>
          </a:p>
        </p:txBody>
      </p:sp>
      <p:sp>
        <p:nvSpPr>
          <p:cNvPr id="8" name="TextovéPole 7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kreslili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143116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kreslily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285749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Housata ….</a:t>
            </a:r>
            <a:endParaRPr lang="cs-CZ" sz="2800" dirty="0"/>
          </a:p>
        </p:txBody>
      </p:sp>
      <p:sp>
        <p:nvSpPr>
          <p:cNvPr id="12" name="TextovéPole 11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štěbetaly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3" name="TextovéPole 12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2786058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štěbetala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3500438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Slunečnice …..</a:t>
            </a:r>
            <a:endParaRPr lang="cs-CZ" sz="2800" dirty="0"/>
          </a:p>
        </p:txBody>
      </p:sp>
      <p:sp>
        <p:nvSpPr>
          <p:cNvPr id="15" name="TextovéPole 14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rozkvetli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3429000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rozkvetly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143380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Drápy …. do hlíny.</a:t>
            </a:r>
            <a:endParaRPr lang="cs-CZ" sz="2800" dirty="0"/>
          </a:p>
        </p:txBody>
      </p:sp>
      <p:sp>
        <p:nvSpPr>
          <p:cNvPr id="18" name="TextovéPole 17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4786314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 zaryli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6786578" y="4071942"/>
            <a:ext cx="1928826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se zaryly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034" y="4786322"/>
            <a:ext cx="4143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Lidé …. do práce.</a:t>
            </a:r>
            <a:endParaRPr lang="cs-CZ" sz="2800" dirty="0"/>
          </a:p>
        </p:txBody>
      </p:sp>
      <p:sp>
        <p:nvSpPr>
          <p:cNvPr id="21" name="TextovéPole 20">
            <a:hlinkClick r:id="rId2" action="ppaction://hlinksldjump">
              <a:snd r:embed="rId3" name="push.wav"/>
            </a:hlinkClick>
          </p:cNvPr>
          <p:cNvSpPr txBox="1"/>
          <p:nvPr/>
        </p:nvSpPr>
        <p:spPr>
          <a:xfrm>
            <a:off x="6786578" y="4714884"/>
            <a:ext cx="1928826" cy="49244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rgbClr val="00B0F0"/>
                </a:solidFill>
              </a:rPr>
              <a:t>pospíchaly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22" name="TextovéPole 21">
            <a:hlinkClick r:id="rId4" action="ppaction://hlinksldjump">
              <a:snd r:embed="rId5" name="applause.wav"/>
            </a:hlinkClick>
          </p:cNvPr>
          <p:cNvSpPr txBox="1"/>
          <p:nvPr/>
        </p:nvSpPr>
        <p:spPr>
          <a:xfrm>
            <a:off x="4786314" y="4714884"/>
            <a:ext cx="1928826" cy="5078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700" dirty="0" smtClean="0">
                <a:solidFill>
                  <a:srgbClr val="FF0000"/>
                </a:solidFill>
              </a:rPr>
              <a:t>pospíchali</a:t>
            </a:r>
            <a:endParaRPr lang="cs-CZ" sz="27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 animBg="1"/>
      <p:bldP spid="10" grpId="0" animBg="1"/>
      <p:bldP spid="11" grpId="0"/>
      <p:bldP spid="12" grpId="0" animBg="1"/>
      <p:bldP spid="13" grpId="0" animBg="1"/>
      <p:bldP spid="14" grpId="0"/>
      <p:bldP spid="15" grpId="0" animBg="1"/>
      <p:bldP spid="16" grpId="0" animBg="1"/>
      <p:bldP spid="17" grpId="0"/>
      <p:bldP spid="18" grpId="0" animBg="1"/>
      <p:bldP spid="19" grpId="0" animBg="1"/>
      <p:bldP spid="20" grpId="0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3643306" y="4572008"/>
            <a:ext cx="1500198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Návrat zpět</a:t>
            </a:r>
            <a:endParaRPr lang="cs-CZ" dirty="0"/>
          </a:p>
        </p:txBody>
      </p:sp>
      <p:pic>
        <p:nvPicPr>
          <p:cNvPr id="1026" name="Picture 2" descr="C:\Documents and Settings\Heli\Local Settings\Temporary Internet Files\Content.IE5\97F1DYFS\MC9004344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1071546"/>
            <a:ext cx="2914463" cy="30527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3643306" y="4572008"/>
            <a:ext cx="1500198" cy="369332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Návrat zpět</a:t>
            </a:r>
            <a:endParaRPr lang="cs-CZ" dirty="0"/>
          </a:p>
        </p:txBody>
      </p:sp>
      <p:pic>
        <p:nvPicPr>
          <p:cNvPr id="2050" name="Picture 2" descr="C:\Documents and Settings\Heli\Local Settings\Temporary Internet Files\Content.IE5\0ZRIHK9L\MC9004377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1643050"/>
            <a:ext cx="2920329" cy="23939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65</TotalTime>
  <Words>134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Vyber správnou možnost:</vt:lpstr>
      <vt:lpstr>Vyber správnou možnost:</vt:lpstr>
      <vt:lpstr>Vyber správnou možnost: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Heli</dc:creator>
  <cp:lastModifiedBy>Heli</cp:lastModifiedBy>
  <cp:revision>10</cp:revision>
  <dcterms:created xsi:type="dcterms:W3CDTF">2011-05-25T14:45:35Z</dcterms:created>
  <dcterms:modified xsi:type="dcterms:W3CDTF">2011-09-11T19:27:24Z</dcterms:modified>
</cp:coreProperties>
</file>