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71" r:id="rId8"/>
    <p:sldId id="272" r:id="rId9"/>
    <p:sldId id="273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um=1&amp;hl=cs&amp;biw=1366&amp;bih=653&amp;tbm=isch&amp;tbnid=WECyAq3fhpXACM:&amp;imgrefurl=http://en.wikipedia.org/wiki/Windows_2000&amp;docid=reD8et16HtaTNM&amp;imgurl=http://upload.wikimedia.org/wikipedia/en/thumb/4/4f/Windows_2000.png/290px-Windows_2000.png&amp;w=290&amp;h=218&amp;ei=FwmRUc3fPNDNswbpo4CoDA&amp;zoom=1&amp;ved=1t:3588,r:0,s:0,i:160&amp;iact=rc&amp;dur=530&amp;page=1&amp;tbnh=174&amp;tbnw=232&amp;start=0&amp;ndsp=15&amp;tx=177&amp;ty=39" TargetMode="External"/><Relationship Id="rId3" Type="http://schemas.openxmlformats.org/officeDocument/2006/relationships/hyperlink" Target="http://referaty.aktuality.sk/operacne-systemy-windows/referat-6802" TargetMode="External"/><Relationship Id="rId7" Type="http://schemas.openxmlformats.org/officeDocument/2006/relationships/hyperlink" Target="http://www.google.cz/imgres?um=1&amp;sa=X&amp;hl=cs&amp;biw=1366&amp;bih=653&amp;tbm=isch&amp;tbnid=Lk8BMWE1xSyKZM:&amp;imgrefurl=http://pctuning.tyden.cz/software/ladeni-windows/12613-uvaha-windows_7_prichazi_co_muzeme_cekat&amp;docid=imSlWg05TZFulM&amp;imgurl=http://pctuning.tyden.cz/ilustrace3/zombux/win7uvaha/windows98-plocha.gif&amp;w=500&amp;h=373&amp;ei=agiRUb3gLoXJswa65YGoDA&amp;zoom=1&amp;ved=1t:3588,r:1,s:0,i:163&amp;iact=rc&amp;dur=945&amp;page=1&amp;tbnh=187&amp;tbnw=251&amp;start=0&amp;ndsp=15&amp;tx=202&amp;ty=89" TargetMode="External"/><Relationship Id="rId2" Type="http://schemas.openxmlformats.org/officeDocument/2006/relationships/hyperlink" Target="http://www.google.cz/imgres?um=1&amp;sa=N&amp;hl=cs&amp;biw=1366&amp;bih=653&amp;tbm=isch&amp;tbnid=XM0SceyjYcvC1M:&amp;imgrefurl=http://www.novinky.cz/internet-a-pc/software/174549-nejnovejsi-operacni-system-windows-je-hotov-a-vstupuje-do-vyroby.html&amp;docid=VRx4oii6NaoxrM&amp;imgurl=http://media.novinky.cz/909/169094-top_foto1-wtzog.jpg?1308916801&amp;w=600&amp;h=338&amp;ei=Fv6QUeC7LIXptQb0jICYDA&amp;zoom=1&amp;ved=1t:3588,r:1,s:0,i:87&amp;iact=rc&amp;dur=671&amp;page=1&amp;tbnh=168&amp;tbnw=293&amp;start=0&amp;ndsp=15&amp;tx=233&amp;ty=75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google.cz/imgres?um=1&amp;hl=cs&amp;biw=1366&amp;bih=653&amp;tbm=isch&amp;tbnid=2Lv87DHHU6FHMM:&amp;imgrefurl=http://isoftjar.blogspot.com/2012/12/microsoft-windows-95-full-version-with.html&amp;docid=OcZCBXSx_q_w3M&amp;imgurl=http://4.bp.blogspot.com/-DWq1RXKXs4s/UNn3cLAPDaI/AAAAAAAAAfA/u33ji1Sc9MI/s1600/microsoftpcsoftware.blogspot.com.jpg&amp;w=1024&amp;h=768&amp;ei=5waRUallxKm0BuyagagM&amp;zoom=1&amp;ved=1t:3588,r:4,s:0,i:172&amp;iact=rc&amp;dur=486&amp;page=1&amp;tbnh=181&amp;tbnw=242&amp;start=0&amp;ndsp=15&amp;tx=143&amp;ty=60" TargetMode="External"/><Relationship Id="rId5" Type="http://schemas.openxmlformats.org/officeDocument/2006/relationships/hyperlink" Target="http://www.google.cz/imgres?um=1&amp;hl=cs&amp;biw=1366&amp;bih=653&amp;tbm=isch&amp;tbnid=QFPXgdhc2XeX-M:&amp;imgrefurl=http://www.guidebookgallery.org/screenshots/win203&amp;docid=2nSfDyPsp_TAYM&amp;imgurl=http://www.guidebookgallery.org/pics/gui/desktop/full/win203.png&amp;w=640&amp;h=480&amp;ei=KgWRUe62M8qNtAaDu4GwDA&amp;zoom=1&amp;ved=1t:3588,r:1,s:0,i:137&amp;iact=rc&amp;dur=6087&amp;page=1&amp;tbnh=177&amp;tbnw=236&amp;start=0&amp;ndsp=15&amp;tx=197&amp;ty=56" TargetMode="External"/><Relationship Id="rId10" Type="http://schemas.openxmlformats.org/officeDocument/2006/relationships/hyperlink" Target="http://cs.wikipedia.org/wiki/Microsoft_Windows" TargetMode="External"/><Relationship Id="rId4" Type="http://schemas.openxmlformats.org/officeDocument/2006/relationships/hyperlink" Target="http://www.google.cz/imgres?um=1&amp;hl=cs&amp;biw=1366&amp;bih=653&amp;tbm=isch&amp;tbnid=m2s2LGzqJXHl3M:&amp;imgrefurl=http://www.alegsa.com.ar/Notas/140.php&amp;docid=iMGnRo08dXHWyM&amp;imgurl=http://www.alegsa.com.ar/Notas/Notas/windows/windows10.gif&amp;w=640&amp;h=350&amp;ei=Zf6QUcGFGoXptQb0jICYDA&amp;zoom=1&amp;ved=1t:3588,r:7,s:0,i:181&amp;iact=rc&amp;dur=373&amp;page=1&amp;tbnh=163&amp;tbnw=299&amp;start=0&amp;ndsp=14&amp;tx=179&amp;ty=49" TargetMode="External"/><Relationship Id="rId9" Type="http://schemas.openxmlformats.org/officeDocument/2006/relationships/hyperlink" Target="http://www.google.cz/imgres?um=1&amp;hl=cs&amp;biw=1366&amp;bih=653&amp;tbm=isch&amp;tbnid=mZ0mw2LQDNLQXM:&amp;imgrefurl=http://www.guidebookgallery.org/screenshots/winxppro&amp;docid=f2Z2tB5ip7yxDM&amp;imgurl=http://www.guidebookgallery.org/pics/gui/desktop/firstrun/winxppro-2-1.png&amp;w=800&amp;h=600&amp;ei=wwmRUavyGI-MswbGw4GgDA&amp;zoom=1&amp;ved=1t:3588,r:2,s:0,i:166&amp;iact=rc&amp;dur=432&amp;page=1&amp;tbnh=181&amp;tbnw=242&amp;start=0&amp;ndsp=15&amp;tx=153&amp;ty=83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Windows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VY_32_INOVACE_26_Windows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Kdo to řídí?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5596" y="472514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Operační systém je softwarové vybavení počítače, které komunikuje s uživatelem a ovládá počítač. Bez přítomnosti OS je počítač zbytečností, protože by nebyl žádný prostředník, který by byl schopen splnit naše požadavky.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57150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3356992"/>
            <a:ext cx="7992888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Windows 1 byl uveden na trh v roce 1985. Poskytoval pouze jednoduché grafické rozhraní. Okna se nedala překrývat a složitější programy nedokázal spustit.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-243408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Jak šel čas – Windows 1 </a:t>
            </a:r>
            <a:endParaRPr lang="cs-CZ" sz="40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5667642" cy="3094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6408712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Windows 2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255088"/>
            <a:ext cx="7704856" cy="183820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Windows 2 poprvé spuštěn v roce 1987. Velké pokroky oproti předchůdci. Např. okna se dala překrývat. </a:t>
            </a:r>
            <a:endParaRPr lang="cs-CZ" sz="2400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43000"/>
            <a:ext cx="4128120" cy="309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Windows 3.0 a 3.1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129808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Zaznamenán veliký komerční úspěch. Vylepšený design o náročnější grafické prvky. Možnost doinstalování jiných programů. Uvedeno v letech 1990 a 1993.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52736"/>
            <a:ext cx="4081690" cy="3059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5544616" cy="105519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Windows 95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176191"/>
            <a:ext cx="7956376" cy="2662043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Poprvé uvedeno v roce 1995. První den se prodalo 300 000 kopií. Pokrok v intuitivním ovládání. Poprvé umožněn přístup na internet bez použití dalších programů. Tlačítko START.</a:t>
            </a:r>
            <a:endParaRPr lang="cs-CZ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3635896" cy="3501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707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264696" cy="10081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Windows 98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4581128"/>
            <a:ext cx="7560840" cy="2016223"/>
          </a:xfrm>
        </p:spPr>
        <p:txBody>
          <a:bodyPr/>
          <a:lstStyle/>
          <a:p>
            <a:pPr algn="l"/>
            <a:r>
              <a:rPr lang="cs-CZ" dirty="0" smtClean="0"/>
              <a:t>Uveden na trh v roce 1998. Poprvé přidána podpora USB, automatická aktualizace počítače.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52736"/>
            <a:ext cx="4762500" cy="355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822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6283221" cy="123900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Windows ME </a:t>
            </a:r>
            <a:br>
              <a:rPr lang="cs-CZ" dirty="0" smtClean="0"/>
            </a:br>
            <a:r>
              <a:rPr lang="cs-CZ" dirty="0" smtClean="0"/>
              <a:t>a 2000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4221088"/>
            <a:ext cx="7121562" cy="1941963"/>
          </a:xfrm>
        </p:spPr>
        <p:txBody>
          <a:bodyPr/>
          <a:lstStyle/>
          <a:p>
            <a:pPr algn="l"/>
            <a:r>
              <a:rPr lang="cs-CZ" dirty="0" smtClean="0"/>
              <a:t>Název opět napoví rok vydání. Tyto Windows se velmi podobají. Nicméně ME je uživatelsky přívětivější, lepší údržba systému, nabízí program pro amatérské stříhání videa.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022" y="836712"/>
            <a:ext cx="4026024" cy="3019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9780"/>
            <a:ext cx="276225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622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6840760" cy="129614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Windows XP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4607510"/>
            <a:ext cx="6437994" cy="1629801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Vycházejí v roce 2001. Je určen pro náročnější uživatele. Umí pracovat s trojrozměrnými animacemi, se speciálními </a:t>
            </a:r>
            <a:r>
              <a:rPr lang="cs-CZ" dirty="0" err="1" smtClean="0"/>
              <a:t>videoefekty</a:t>
            </a:r>
            <a:r>
              <a:rPr lang="cs-CZ" dirty="0" smtClean="0"/>
              <a:t>. Má nový vzhled. Poprvé použita </a:t>
            </a:r>
            <a:r>
              <a:rPr lang="cs-CZ" dirty="0"/>
              <a:t>V</a:t>
            </a:r>
            <a:r>
              <a:rPr lang="cs-CZ" dirty="0" smtClean="0"/>
              <a:t>zdálená plocha.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1412776"/>
            <a:ext cx="3672408" cy="2750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704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325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hl=cs&amp;biw=1366&amp;bih=653&amp;tbm=isch&amp;tbnid=XM0SceyjYcvC1M:&amp;imgrefurl=http://www.novinky.cz/internet-a-pc/software/174549-nejnovejsi-operacni-system-windows-je-hotov-a-vstupuje-do-vyroby.html&amp;docid=VRx4oii6NaoxrM&amp;imgurl=http://</a:t>
            </a:r>
            <a:r>
              <a:rPr lang="cs-CZ" dirty="0" smtClean="0">
                <a:hlinkClick r:id="rId2"/>
              </a:rPr>
              <a:t>media.novinky.cz/909/169094-top_foto1-wtzog.jpg%253F1308916801&amp;w=600&amp;h=338&amp;ei=Fv6QUeC7LIXptQb0jICYDA&amp;zoom=1&amp;ved=1t:3588,r:1,s:0,i:87&amp;iact=rc&amp;dur=671&amp;page=1&amp;tbnh=168&amp;tbnw=293&amp;start=0&amp;ndsp=15&amp;tx=233&amp;ty=75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http://referaty.aktuality.sk/operacne-systemy-windows/referat-6802</a:t>
            </a:r>
            <a:r>
              <a:rPr lang="cs-CZ" dirty="0" smtClean="0">
                <a:hlinkClick r:id="rId3"/>
              </a:rPr>
              <a:t>#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http://www.google.cz/imgres?um=1&amp;hl=cs&amp;biw=1366&amp;bih=653&amp;tbm=isch&amp;tbnid=m2s2LGzqJXHl3M:&amp;imgrefurl=http://www.alegsa.com.ar/Notas/140.php&amp;docid=iMGnRo08dXHWyM&amp;imgurl=http://</a:t>
            </a:r>
            <a:r>
              <a:rPr lang="cs-CZ" dirty="0" smtClean="0">
                <a:hlinkClick r:id="rId4"/>
              </a:rPr>
              <a:t>www.alegsa.com.ar/Notas/Notas/windows/windows10.gif&amp;w=640&amp;h=350&amp;ei=Zf6QUcGFGoXptQb0jICYDA&amp;zoom=1&amp;ved=1t:3588,r:7,s:0,i:181&amp;iact=rc&amp;dur=373&amp;page=1&amp;tbnh=163&amp;tbnw=299&amp;start=0&amp;ndsp=14&amp;tx=179&amp;ty=49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http://www.google.cz/imgres?um=1&amp;hl=cs&amp;biw=1366&amp;bih=653&amp;tbm=isch&amp;tbnid=QFPXgdhc2XeX-M:&amp;imgrefurl=http://www.guidebookgallery.org/screenshots/win203&amp;docid=2nSfDyPsp_TAYM&amp;imgurl=http://</a:t>
            </a:r>
            <a:r>
              <a:rPr lang="cs-CZ" dirty="0" smtClean="0">
                <a:hlinkClick r:id="rId5"/>
              </a:rPr>
              <a:t>www.guidebookgallery.org/pics/gui/desktop/full/win203.png&amp;w=640&amp;h=480&amp;ei=KgWRUe62M8qNtAaDu4GwDA&amp;zoom=1&amp;ved=1t:3588,r:1,s:0,i:137&amp;iact=rc&amp;dur=6087&amp;page=1&amp;tbnh=177&amp;tbnw=236&amp;start=0&amp;ndsp=15&amp;tx=197&amp;ty=56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http://www.google.cz/imgres?um=1&amp;hl=cs&amp;biw=1366&amp;bih=653&amp;tbm=isch&amp;tbnid=QFPXgdhc2XeX-M:&amp;imgrefurl=http://www.guidebookgallery.org/screenshots/win203&amp;docid=2nSfDyPsp_TAYM&amp;imgurl=http://</a:t>
            </a:r>
            <a:r>
              <a:rPr lang="cs-CZ" dirty="0" smtClean="0">
                <a:hlinkClick r:id="rId5"/>
              </a:rPr>
              <a:t>www.guidebookgallery.org/pics/gui/desktop/full/win203.png&amp;w=640&amp;h=480&amp;ei=KgWRUe62M8qNtAaDu4GwDA&amp;zoom=1&amp;ved=1t:3588,r:1,s:0,i:137&amp;iact=rc&amp;dur=6087&amp;page=1&amp;tbnh=177&amp;tbnw=236&amp;start=0&amp;ndsp=15&amp;tx=197&amp;ty=56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http://www.google.cz/imgres?um=1&amp;hl=cs&amp;biw=1366&amp;bih=653&amp;tbm=isch&amp;tbnid=2Lv87DHHU6FHMM:&amp;imgrefurl=http://isoftjar.blogspot.com/2012/12/microsoft-windows-95-full-version-with.html&amp;docid=OcZCBXSx_q_w3M&amp;imgurl=http://4.bp.blogspot.com/-</a:t>
            </a:r>
            <a:r>
              <a:rPr lang="cs-CZ" dirty="0" smtClean="0">
                <a:hlinkClick r:id="rId6"/>
              </a:rPr>
              <a:t>DWq1RXKXs4s/UNn3cLAPDaI/AAAAAAAAAfA/u33ji1Sc9MI/s1600/microsoftpcsoftware.blogspot.com.jpg&amp;w=1024&amp;h=768&amp;ei=5waRUallxKm0BuyagagM&amp;zoom=1&amp;ved=1t:3588,r:4,s:0,i:172&amp;iact=rc&amp;dur=486&amp;page=1&amp;tbnh=181&amp;tbnw=242&amp;start=0&amp;ndsp=15&amp;tx=143&amp;ty=60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http://www.google.cz/imgres?um=1&amp;sa=X&amp;hl=cs&amp;biw=1366&amp;bih=653&amp;tbm=isch&amp;tbnid=Lk8BMWE1xSyKZM:&amp;imgrefurl=http://pctuning.tyden.cz/software/ladeni-windows/12613-uvaha-windows_7_prichazi_co_muzeme_cekat&amp;docid=imSlWg05TZFulM&amp;imgurl=http://</a:t>
            </a:r>
            <a:r>
              <a:rPr lang="cs-CZ" dirty="0" smtClean="0">
                <a:hlinkClick r:id="rId7"/>
              </a:rPr>
              <a:t>pctuning.tyden.cz/ilustrace3/zombux/win7uvaha/windows98-plocha.gif&amp;w=500&amp;h=373&amp;ei=agiRUb3gLoXJswa65YGoDA&amp;zoom=1&amp;ved=1t:3588,r:1,s:0,i:163&amp;iact=rc&amp;dur=945&amp;page=1&amp;tbnh=187&amp;tbnw=251&amp;start=0&amp;ndsp=15&amp;tx=202&amp;ty=89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http://www.google.cz/imgres?um=1&amp;hl=cs&amp;biw=1366&amp;bih=653&amp;tbm=isch&amp;tbnid=WECyAq3fhpXACM:&amp;imgrefurl=http://en.wikipedia.org/wiki/Windows_2000&amp;docid=reD8et16HtaTNM&amp;imgurl=http://</a:t>
            </a:r>
            <a:r>
              <a:rPr lang="cs-CZ" dirty="0" smtClean="0">
                <a:hlinkClick r:id="rId8"/>
              </a:rPr>
              <a:t>upload.wikimedia.org/wikipedia/en/thumb/4/4f/Windows_2000.png/290px-Windows_2000.png&amp;w=290&amp;h=218&amp;ei=FwmRUc3fPNDNswbpo4CoDA&amp;zoom=1&amp;ved=1t:3588,r:0,s:0,i:160&amp;iact=rc&amp;dur=530&amp;page=1&amp;tbnh=174&amp;tbnw=232&amp;start=0&amp;ndsp=15&amp;tx=177&amp;ty=39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9"/>
              </a:rPr>
              <a:t>http://www.google.cz/imgres?um=1&amp;hl=cs&amp;biw=1366&amp;bih=653&amp;tbm=isch&amp;tbnid=mZ0mw2LQDNLQXM:&amp;imgrefurl=http://www.guidebookgallery.org/screenshots/winxppro&amp;docid=f2Z2tB5ip7yxDM&amp;imgurl=http://</a:t>
            </a:r>
            <a:r>
              <a:rPr lang="cs-CZ" dirty="0" smtClean="0">
                <a:hlinkClick r:id="rId9"/>
              </a:rPr>
              <a:t>www.guidebookgallery.org/pics/gui/desktop/firstrun/winxppro-2-1.png&amp;w=800&amp;h=600&amp;ei=wwmRUavyGI-MswbGw4GgDA&amp;zoom=1&amp;ved=1t:3588,r:2,s:0,i:166&amp;iact=rc&amp;dur=432&amp;page=1&amp;tbnh=181&amp;tbnw=242&amp;start=0&amp;ndsp=15&amp;tx=153&amp;ty=83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10"/>
              </a:rPr>
              <a:t>http://cs.wikipedia.org/wiki/Microsoft_Windows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1945</TotalTime>
  <Words>414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     </vt:lpstr>
      <vt:lpstr>Kdo to řídí?</vt:lpstr>
      <vt:lpstr>Jak šel čas – Windows 1 </vt:lpstr>
      <vt:lpstr>Windows 2</vt:lpstr>
      <vt:lpstr>Windows 3.0 a 3.1</vt:lpstr>
      <vt:lpstr>Windows 95</vt:lpstr>
      <vt:lpstr>Windows 98</vt:lpstr>
      <vt:lpstr>Windows ME  a 2000</vt:lpstr>
      <vt:lpstr>Windows XP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38</cp:revision>
  <dcterms:created xsi:type="dcterms:W3CDTF">2012-11-22T16:32:26Z</dcterms:created>
  <dcterms:modified xsi:type="dcterms:W3CDTF">2013-06-03T18:55:23Z</dcterms:modified>
</cp:coreProperties>
</file>