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9" r:id="rId6"/>
    <p:sldId id="270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hl=cs&amp;biw=1366&amp;bih=653&amp;tbm=isch&amp;tbnid=E3QKuRJGealzIM:&amp;imgrefurl=http://demandspring.com/2013-email-marketing-best-practices-part-1-getting-opened/&amp;docid=F1inieiQUxcKVM&amp;imgurl=http://demandspring.com/wp-content/uploads/2013/01/Email-Opens.jpg&amp;w=849&amp;h=565&amp;ei=xRWRUbWQLYaVswaU8ICoDA&amp;zoom=1&amp;ved=1t:3588,r:76,s:0,i:395&amp;iact=rc&amp;dur=369&amp;page=4&amp;tbnh=176&amp;tbnw=264&amp;start=66&amp;ndsp=24&amp;tx=153&amp;ty=85" TargetMode="External"/><Relationship Id="rId2" Type="http://schemas.openxmlformats.org/officeDocument/2006/relationships/hyperlink" Target="http://www.google.cz/imgres?um=1&amp;hl=cs&amp;biw=1366&amp;bih=653&amp;tbm=isch&amp;tbnid=u6mDGn2sCPtM5M:&amp;imgrefurl=http://www.dommin.com/?p=855&amp;docid=sAJhXpuFafgiIM&amp;imgurl=http://www.dommin.com/wp-content/uploads/2013/02/email01.png&amp;w=640&amp;h=480&amp;ei=xRWRUbWQLYaVswaU8ICoDA&amp;zoom=1&amp;ved=1t:3588,r:41,s:0,i:290&amp;iact=rc&amp;dur=451&amp;page=2&amp;tbnh=188&amp;tbnw=259&amp;start=18&amp;ndsp=24&amp;tx=152&amp;ty=88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google.cz/imgres?um=1&amp;sa=N&amp;hl=cs&amp;biw=1366&amp;bih=653&amp;tbm=isch&amp;tbnid=r48tkXyCu5JEDM:&amp;imgrefurl=http://psireny.wordpress.com/2011/12/05/co-o-vas-muze-vypovidat-email/&amp;docid=58j6J-uoLQ3aSM&amp;imgurl=http://psireny.files.wordpress.com/2011/12/email.jpg&amp;w=1924&amp;h=1924&amp;ei=kQuRUZuQOYr1sgbxu4CoDw&amp;zoom=1&amp;ved=1t:3588,r:2,s:0,i:117&amp;iact=rc&amp;dur=920&amp;page=1&amp;tbnh=188&amp;tbnw=196&amp;start=0&amp;ndsp=18&amp;tx=116&amp;ty=85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E-mail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VY_32_INOVACE_27_E-mail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Pošta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933056"/>
            <a:ext cx="75968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Elektronická pošta = e-mail</a:t>
            </a:r>
            <a:endParaRPr lang="cs-CZ" sz="4000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24744"/>
            <a:ext cx="2376264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3356992"/>
            <a:ext cx="7992888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Elektronická pošta je starší než internet. První e-mail byl odeslaný v roce 1965.Čím známější byla elektronická pošta, tím více docházelo k její rozšiřování.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19968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Historie</a:t>
            </a:r>
            <a:endParaRPr lang="cs-CZ" sz="4000" dirty="0"/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32856"/>
            <a:ext cx="2759968" cy="2069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-30201"/>
            <a:ext cx="6408712" cy="119921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Je libo dopis?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27584" y="4255088"/>
            <a:ext cx="7704856" cy="1838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400" dirty="0" smtClean="0"/>
              <a:t>E-mail složí především k bleskové komunikaci mezi uživateli. Odeslání a přijímání elektronické pošty zabere jen pár vteřin. Komunikovat spolu mohou kamarádi, obchodníci, pacient se svým lékařem, naprosto všichni.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75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6768752" cy="93610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Chci e-mail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5129808"/>
            <a:ext cx="648072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Založení e-mailové adresy je naprosto jednoduché a zvládne ji i naprostý začátečník. Stačí si vybrat server, na kterém si chce uživatel zřídit schránku. K registraci postačí jméno (stačí i přezdívka) a heslo.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85925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580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5966666" cy="242334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E-mail mám, heslo také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dirty="0" smtClean="0"/>
              <a:t>V tomto případě mohu posílat elektronickou korespondenci každému, na koho mam kontakt.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37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70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http://www.google.cz/imgres?um=1&amp;hl=cs&amp;biw=1366&amp;bih=653&amp;tbm=isch&amp;tbnid=u6mDGn2sCPtM5M:&amp;imgrefurl=http://www.dommin.com/%3Fp%3D855&amp;docid=sAJhXpuFafgiIM&amp;imgurl=http://</a:t>
            </a:r>
            <a:r>
              <a:rPr lang="cs-CZ" dirty="0" smtClean="0">
                <a:hlinkClick r:id="rId2"/>
              </a:rPr>
              <a:t>www.dommin.com/wp-content/uploads/2013/02/email01.png&amp;w=640&amp;h=480&amp;ei=xRWRUbWQLYaVswaU8ICoDA&amp;zoom=1&amp;ved=1t:3588,r:41,s:0,i:290&amp;iact=rc&amp;dur=451&amp;page=2&amp;tbnh=188&amp;tbnw=259&amp;start=18&amp;ndsp=24&amp;tx=152&amp;ty=88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http://www.google.cz/imgres?um=1&amp;hl=cs&amp;biw=1366&amp;bih=653&amp;tbm=isch&amp;tbnid=E3QKuRJGealzIM:&amp;imgrefurl=http://demandspring.com/2013-email-marketing-best-practices-part-1-getting-opened/&amp;docid=F1inieiQUxcKVM&amp;imgurl=http://</a:t>
            </a:r>
            <a:r>
              <a:rPr lang="cs-CZ" dirty="0" smtClean="0">
                <a:hlinkClick r:id="rId3"/>
              </a:rPr>
              <a:t>demandspring.com/wp-content/uploads/2013/01/Email-Opens.jpg&amp;w=849&amp;h=565&amp;ei=xRWRUbWQLYaVswaU8ICoDA&amp;zoom=1&amp;ved=1t:3588,r:76,s:0,i:395&amp;iact=rc&amp;dur=369&amp;page=4&amp;tbnh=176&amp;tbnw=264&amp;start=66&amp;ndsp=24&amp;tx=153&amp;ty=85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sa=N&amp;hl=cs&amp;biw=1366&amp;bih=653&amp;tbm=isch&amp;tbnid=r48tkXyCu5JEDM:&amp;imgrefurl=http://psireny.wordpress.com/2011/12/05/co-o-vas-muze-vypovidat-email/&amp;docid=58j6J-uoLQ3aSM&amp;imgurl=http://psireny.files.wordpress.com/2011/12/email.jpg&amp;w=1924&amp;h=1924&amp;ei=kQuRUZuQOYr1sgbxu4CoDw&amp;zoom=1&amp;ved=1t:3588,r:2,s:0,i:117&amp;iact=rc&amp;dur=920&amp;page=1&amp;tbnh=188&amp;tbnw=196&amp;start=0&amp;ndsp=18&amp;tx=116&amp;ty=85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1993</TotalTime>
  <Words>258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     </vt:lpstr>
      <vt:lpstr>Pošta</vt:lpstr>
      <vt:lpstr>Historie</vt:lpstr>
      <vt:lpstr>Je libo dopis?</vt:lpstr>
      <vt:lpstr>Chci e-mail</vt:lpstr>
      <vt:lpstr>E-mail mám, heslo také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40</cp:revision>
  <dcterms:created xsi:type="dcterms:W3CDTF">2012-11-22T16:32:26Z</dcterms:created>
  <dcterms:modified xsi:type="dcterms:W3CDTF">2013-06-03T18:55:59Z</dcterms:modified>
</cp:coreProperties>
</file>