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9" r:id="rId6"/>
    <p:sldId id="270" r:id="rId7"/>
    <p:sldId id="271" r:id="rId8"/>
    <p:sldId id="272" r:id="rId9"/>
    <p:sldId id="273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mailto:pepik111213@seznam.cz" TargetMode="Externa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imgres?um=1&amp;sa=N&amp;hl=cs&amp;biw=1366&amp;bih=653&amp;tbm=isch&amp;tbnid=6HA4mIrfHuZF0M:&amp;imgrefurl=http://www.superkariera.cz/poradna/osobni-rozvoj/jak-spravne-vyuzivat-elektronickou-postu.html&amp;docid=FXxb7NHclm8IIM&amp;imgurl=http://www.superkariera.cz/poradna/wp-content/uploads/2008/05/jak-spravne-vyuzivat-elektronickou-postu.jpg&amp;w=250&amp;h=187&amp;ei=BxeRUenXEsPRtAbMzIGoDA&amp;zoom=1&amp;ved=1t:3588,r:2,s:0,i:140&amp;iact=rc&amp;dur=799&amp;page=1&amp;tbnh=149&amp;tbnw=200&amp;start=0&amp;ndsp=15&amp;tx=60&amp;ty=86" TargetMode="External"/><Relationship Id="rId2" Type="http://schemas.openxmlformats.org/officeDocument/2006/relationships/hyperlink" Target="http://www.google.com/imgres?um=1&amp;hl=cs&amp;biw=1366&amp;bih=653&amp;tbm=isch&amp;tbnid=x0W9iFcpEZY9cM:&amp;imgrefurl=http://technet.idnes.cz/e-mail-na-seznam-cz-mel-opet-problemy-d7w-/sw_internet.aspx?c=A061204_152552_tec_denik_NYV&amp;docid=oNsmhScV7HlMMM&amp;imgurl=http://i.idnes.cz/06/121/gal/NYV177b1c_seznaaam.jpg&amp;w=400&amp;h=269&amp;ei=eReRUcT9G4iqtAbioYGoDA&amp;zoom=1&amp;ved=1t:3588,r:3,s:0,i:87&amp;iact=rc&amp;dur=815&amp;page=1&amp;tbnh=177&amp;tbnw=274&amp;start=0&amp;ndsp=14&amp;tx=133&amp;ty=61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Založení e-mailu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VY_32_INOVACE_28_Založení_e-mailu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624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E-mail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3578" y="3933056"/>
            <a:ext cx="75968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 posílání elektronické pošty je důležité zřízení e-mailové adresy</a:t>
            </a:r>
            <a:endParaRPr lang="cs-CZ" sz="4000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5" y="1484784"/>
            <a:ext cx="238125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275856" y="3933056"/>
            <a:ext cx="2664296" cy="15841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hlinkClick r:id="rId2"/>
              </a:rPr>
              <a:t>www.seznam.cz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59832" y="390713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Registrace</a:t>
            </a:r>
            <a:endParaRPr lang="cs-CZ" sz="4000" dirty="0"/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4"/>
            <a:ext cx="3810000" cy="256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-30201"/>
            <a:ext cx="6408712" cy="119921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Kde to najdu?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27584" y="4704680"/>
            <a:ext cx="7488832" cy="138861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Na hlavní stránce stačí kliknout na ZALOŽIT NOVÝ EMAIL.</a:t>
            </a:r>
            <a:endParaRPr lang="cs-CZ" sz="2400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7699375" cy="336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75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6768752" cy="93610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Chci e-mail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5129808"/>
            <a:ext cx="648072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Založení e-mailové adresy je naprosto jednoduché a zvládne ji i naprostý začátečník. Stačí si vybrat server, na kterém si chce uživatel zřídit schránku. K registraci postačí jméno (stačí i přezdívka) a heslo.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85925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80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5328592" cy="911178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A co dál?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5805264"/>
            <a:ext cx="5970494" cy="83546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Vyberu si vhodné uživatelsk</a:t>
            </a:r>
            <a:r>
              <a:rPr lang="cs-CZ" dirty="0"/>
              <a:t>é</a:t>
            </a:r>
            <a:r>
              <a:rPr lang="cs-CZ" dirty="0" smtClean="0"/>
              <a:t> jméno, většinou budou pěkná jména už zabraná, proto si za něj mohu vložit kombinaci čísel.</a:t>
            </a:r>
            <a:endParaRPr lang="cs-CZ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38"/>
            <a:ext cx="6048672" cy="559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137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27090"/>
            <a:ext cx="5851173" cy="95097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Nezapomeň na heslo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5157192"/>
            <a:ext cx="5861930" cy="1581923"/>
          </a:xfrm>
        </p:spPr>
        <p:txBody>
          <a:bodyPr/>
          <a:lstStyle/>
          <a:p>
            <a:pPr algn="l"/>
            <a:r>
              <a:rPr lang="cs-CZ" dirty="0" smtClean="0"/>
              <a:t>Heslo se volí takové, aby bylo dobře zapamatovatelné, ale zároveň dost složité, aby na něj ostatní uživatelé nepřišli. 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776221"/>
            <a:ext cx="5760640" cy="444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935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6453"/>
            <a:ext cx="5707157" cy="95097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To je všechno?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5301208"/>
            <a:ext cx="6912768" cy="1365899"/>
          </a:xfrm>
        </p:spPr>
        <p:txBody>
          <a:bodyPr/>
          <a:lstStyle/>
          <a:p>
            <a:pPr algn="l"/>
            <a:r>
              <a:rPr lang="cs-CZ" dirty="0" smtClean="0"/>
              <a:t>Ještě vybereme rok narození, kontrolní otázku pro zapomenuté heslo, pohlaví, přepíšeme ověřovací kód a zaškrtneme podmínky Seznam.cz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08720"/>
            <a:ext cx="487045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733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5923181" cy="734946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A je to!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 smtClean="0"/>
              <a:t>Teď může uživatel </a:t>
            </a:r>
            <a:r>
              <a:rPr lang="cs-CZ" dirty="0" smtClean="0">
                <a:hlinkClick r:id="rId2"/>
              </a:rPr>
              <a:t>pepik111213@seznam.cz</a:t>
            </a:r>
            <a:r>
              <a:rPr lang="cs-CZ" dirty="0" smtClean="0"/>
              <a:t> vesele posílat e-maily.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7776978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92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om/imgres?um=1&amp;hl=cs&amp;biw=1366&amp;bih=653&amp;tbm=isch&amp;tbnid=x0W9iFcpEZY9cM:&amp;imgrefurl=http://technet.idnes.cz/e-mail-na-seznam-cz-mel-opet-problemy-d7w-/sw_internet.aspx%3Fc%3DA061204_152552_tec_denik_NYV&amp;docid=oNsmhScV7HlMMM&amp;imgurl=http://</a:t>
            </a:r>
            <a:r>
              <a:rPr lang="cs-CZ" dirty="0" smtClean="0">
                <a:hlinkClick r:id="rId2"/>
              </a:rPr>
              <a:t>i.idnes.cz/06/121/gal/NYV177b1c_seznaaam.jpg&amp;w=400&amp;h=269&amp;ei=eReRUcT9G4iqtAbioYGoDA&amp;zoom=1&amp;ved=1t:3588,r:3,s:0,i:87&amp;iact=rc&amp;dur=815&amp;page=1&amp;tbnh=177&amp;tbnw=274&amp;start=0&amp;ndsp=14&amp;tx=133&amp;ty=61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om/imgres?um=1&amp;sa=N&amp;hl=cs&amp;biw=1366&amp;bih=653&amp;tbm=isch&amp;tbnid=6HA4mIrfHuZF0M:&amp;imgrefurl=http://www.superkariera.cz/poradna/osobni-rozvoj/jak-spravne-vyuzivat-elektronickou-postu.html&amp;docid=FXxb7NHclm8IIM&amp;imgurl=http://www.superkariera.cz/poradna/wp-content/uploads/2008/05/jak-spravne-vyuzivat-elektronickou-postu.jpg&amp;w=250&amp;h=187&amp;ei=BxeRUenXEsPRtAbMzIGoDA&amp;zoom=1&amp;ved=1t:3588,r:2,s:0,i:140&amp;iact=rc&amp;dur=799&amp;page=1&amp;tbnh=149&amp;tbnw=200&amp;start=0&amp;ndsp=15&amp;tx=60&amp;ty=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2025</TotalTime>
  <Words>271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     </vt:lpstr>
      <vt:lpstr>E-mail</vt:lpstr>
      <vt:lpstr>Registrace</vt:lpstr>
      <vt:lpstr>Kde to najdu?</vt:lpstr>
      <vt:lpstr>Chci e-mail</vt:lpstr>
      <vt:lpstr>A co dál?</vt:lpstr>
      <vt:lpstr>Nezapomeň na heslo</vt:lpstr>
      <vt:lpstr>To je všechno?</vt:lpstr>
      <vt:lpstr>A je to!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43</cp:revision>
  <dcterms:created xsi:type="dcterms:W3CDTF">2012-11-22T16:32:26Z</dcterms:created>
  <dcterms:modified xsi:type="dcterms:W3CDTF">2013-06-03T18:56:34Z</dcterms:modified>
</cp:coreProperties>
</file>