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9" r:id="rId6"/>
    <p:sldId id="270" r:id="rId7"/>
    <p:sldId id="271" r:id="rId8"/>
    <p:sldId id="26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hl=cs&amp;biw=1366&amp;bih=653&amp;tbm=isch&amp;tbnid=G5Qu4d6FFGb-lM:&amp;imgrefurl=http://www.kasa.cz/repro-speed-link-sl-8261-sbk-gravity-nx-2-1-subwoofer-system/&amp;docid=URJyfpULK0-cKM&amp;imgurl=http://img.kasa.cz/k-foto/800/9/8/2/product_727289.jpg&amp;w=759&amp;h=800&amp;ei=MyORUY75F473sgaGiICgDA&amp;zoom=1&amp;ved=1t:3588,r:43,s:0,i:217&amp;iact=rc&amp;dur=861&amp;page=2&amp;tbnh=188&amp;tbnw=179&amp;start=21&amp;ndsp=30&amp;tx=103&amp;ty=92" TargetMode="External"/><Relationship Id="rId2" Type="http://schemas.openxmlformats.org/officeDocument/2006/relationships/hyperlink" Target="http://www.google.cz/imgres?um=1&amp;sa=N&amp;biw=1366&amp;bih=653&amp;hl=cs&amp;tbm=isch&amp;tbnid=2UZE4qeQ3GvnXM:&amp;imgrefurl=http://notebook.cz/clanky/prislusenstvi/2007/reproduktory-genius-sw-hf-5-1-4000&amp;docid=kG3aIWbow6DuBM&amp;imgurl=http://notebook.cz/clanky/prislusenstvi/2007/reproduktory-genius-sw-hf-5-1-4000/genius-sw-hf5-1-4000-m.jpg&amp;w=350&amp;h=309&amp;ei=hiSRUa_nG8OZtAbpsYGwDA&amp;zoom=1&amp;ved=1t:3588,r:7,s:0,i:184&amp;iact=rc&amp;dur=772&amp;page=1&amp;tbnh=172&amp;tbnw=195&amp;start=0&amp;ndsp=19&amp;tx=121&amp;ty=58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google.cz/imgres?um=1&amp;sa=N&amp;hl=cs&amp;biw=1366&amp;bih=653&amp;tbm=isch&amp;tbnid=gC04HLIdcEp7ZM:&amp;imgrefurl=http://bonusweb.idnes.cz/hw-news-kvalitni-zvuk-je-stale-prilis-drahy-fem-/Magazin.aspx?c=A100726_094914_bw-hardware_jha&amp;docid=sUZzHKideYcSQM&amp;imgurl=http://oidnes.cz/10/073/cl6/JHA34b62a_xonar_perex.jpg&amp;w=630&amp;h=472&amp;ei=8CCRUfDPGMXNtQbpuYCgDA&amp;zoom=1&amp;ved=1t:3588,r:1,s:0,i:166&amp;iact=rc&amp;dur=270&amp;page=1&amp;tbnh=186&amp;tbnw=248&amp;start=0&amp;ndsp=15&amp;tx=91&amp;ty=78" TargetMode="External"/><Relationship Id="rId5" Type="http://schemas.openxmlformats.org/officeDocument/2006/relationships/hyperlink" Target="http://www.google.cz/imgres?um=1&amp;sa=N&amp;hl=cs&amp;biw=1366&amp;bih=653&amp;tbm=isch&amp;tbnid=LpljziQjekgSPM:&amp;imgrefurl=http://www.obchodni-dum.cz/sluchatka-canyon-railwhip-02d-cnl-hp02d/z177650/&amp;docid=yVL_Q25AQ18aDM&amp;imgurl=http://www.obchodni-dum.cz/file.phtml/627881/katalog/CNL-HP02D_2h.jpg&amp;w=1000&amp;h=913&amp;ei=-CKRUZKXNoXStQbxqIG4DA&amp;zoom=1&amp;ved=1t:3588,r:1,s:0,i:166&amp;iact=rc&amp;dur=921&amp;page=1&amp;tbnh=176&amp;tbnw=170&amp;start=0&amp;ndsp=20&amp;tx=73&amp;ty=58" TargetMode="External"/><Relationship Id="rId4" Type="http://schemas.openxmlformats.org/officeDocument/2006/relationships/hyperlink" Target="http://www.google.cz/imgres?um=1&amp;hl=cs&amp;biw=1366&amp;bih=653&amp;tbm=isch&amp;tbnid=oegHZbYta3163M:&amp;imgrefurl=http://www.gear4music.cz/cs/Nahravani-a-poitae/Alesis-povyit-3-vykonny-stolni-Studio-reproduktory-par/PMF&amp;docid=icV7OfGQxg7EYM&amp;itg=1&amp;imgurl=http://www.gear4music.cz/media/63957/600/preview.jpg&amp;w=600&amp;h=600&amp;ei=MyORUY75F473sgaGiICgDA&amp;zoom=1&amp;ved=1t:3588,r:10,s:0,i:111&amp;iact=rc&amp;dur=1028&amp;page=1&amp;tbnh=172&amp;tbnw=172&amp;start=0&amp;ndsp=21&amp;tx=126&amp;ty=78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Reproduktory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VY_32_INOVACE_29_Reproduktory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55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Zvuk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3578" y="3933056"/>
            <a:ext cx="75968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Zvuk je vlnění v určitém prostředí.</a:t>
            </a:r>
            <a:endParaRPr lang="cs-CZ" sz="4000" dirty="0"/>
          </a:p>
        </p:txBody>
      </p:sp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729" y="980728"/>
            <a:ext cx="3840448" cy="287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149080"/>
            <a:ext cx="5040560" cy="2232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Reproduktory jsou zařízení pro zvukový výstup. Reproduktory u PC jsou téměř stejné jako u televize, rádia nebo telefonu. Většina umožňuje jejich ovládání. Např. hlasitost, basy…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59832" y="390713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Reproduktory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-30201"/>
            <a:ext cx="6408712" cy="119921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Sluchátka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27584" y="4704680"/>
            <a:ext cx="7488832" cy="138861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400" dirty="0" smtClean="0"/>
              <a:t>Jsou zvláštním případem velmi malých reproduktorů. Sluchátka mají velké využití v počítačové učebně, protože neruší ostatní uživatele. Jejich zvukový výstup přímo vchází do okolí uší, proto neruší ostatní v práci.</a:t>
            </a:r>
            <a:endParaRPr lang="cs-CZ" sz="2400" dirty="0"/>
          </a:p>
        </p:txBody>
      </p:sp>
      <p:pic>
        <p:nvPicPr>
          <p:cNvPr id="1036" name="Picture 12" descr="http://www.obchodni-dum.cz/file.phtml/627881/katalog/CNL-HP02D_2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84784"/>
            <a:ext cx="291817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5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56692"/>
            <a:ext cx="6768752" cy="93610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Stolní reproduktory 2.0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5129808"/>
            <a:ext cx="648072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Naprosto dostačující pro domácí používání. Jsou situovány do prostoru, proto jsou vhodné pro příjemný poslech hudby více osob.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24744"/>
            <a:ext cx="3096344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80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7524328" cy="136815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Stolní reproduktory 2.1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5805264"/>
            <a:ext cx="5970494" cy="83546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Rozdíl mezi 2.0 a 2.1je v použití samostatného basového reproduktoru pro lepší poslech.</a:t>
            </a:r>
            <a:endParaRPr lang="cs-CZ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013" y="2333624"/>
            <a:ext cx="2619963" cy="2751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37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27090"/>
            <a:ext cx="7056784" cy="95097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Reproduktory 5.1 a více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5157192"/>
            <a:ext cx="5861930" cy="1581923"/>
          </a:xfrm>
        </p:spPr>
        <p:txBody>
          <a:bodyPr/>
          <a:lstStyle/>
          <a:p>
            <a:pPr algn="l"/>
            <a:r>
              <a:rPr lang="cs-CZ" dirty="0" smtClean="0"/>
              <a:t>Pro požitek z prostorového vnímání hudby. Uživatel při má při poslechu pocit, jako by byl přímo v koncertní hale.</a:t>
            </a:r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0"/>
            <a:ext cx="3899123" cy="3442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935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475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http://www.google.cz/imgres?um=1&amp;sa=N&amp;biw=1366&amp;bih=653&amp;hl=cs&amp;tbm=isch&amp;tbnid=2UZE4qeQ3GvnXM:&amp;imgrefurl=http://notebook.cz/clanky/prislusenstvi/2007/reproduktory-genius-sw-hf-5-1-4000&amp;docid=kG3aIWbow6DuBM&amp;imgurl=http://</a:t>
            </a:r>
            <a:r>
              <a:rPr lang="cs-CZ" dirty="0" smtClean="0">
                <a:hlinkClick r:id="rId2"/>
              </a:rPr>
              <a:t>notebook.cz/clanky/prislusenstvi/2007/reproduktory-genius-sw-hf-5-1-4000/genius-sw-hf5-1-4000-m.jpg&amp;w=350&amp;h=309&amp;ei=hiSRUa_nG8OZtAbpsYGwDA&amp;zoom=1&amp;ved=1t:3588,r:7,s:0,i:184&amp;iact=rc&amp;dur=772&amp;page=1&amp;tbnh=172&amp;tbnw=195&amp;start=0&amp;ndsp=19&amp;tx=121&amp;ty=58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http://www.google.cz/imgres?um=1&amp;hl=cs&amp;biw=1366&amp;bih=653&amp;tbm=isch&amp;tbnid=G5Qu4d6FFGb-lM:&amp;imgrefurl=http://www.kasa.cz/repro-speed-link-sl-8261-sbk-gravity-nx-2-1-subwoofer-system/&amp;docid=URJyfpULK0-cKM&amp;imgurl=http://</a:t>
            </a:r>
            <a:r>
              <a:rPr lang="cs-CZ" dirty="0" smtClean="0">
                <a:hlinkClick r:id="rId3"/>
              </a:rPr>
              <a:t>img.kasa.cz/k-foto/800/9/8/2/product_727289.jpg&amp;w=759&amp;h=800&amp;ei=MyORUY75F473sgaGiICgDA&amp;zoom=1&amp;ved=1t:3588,r:43,s:0,i:217&amp;iact=rc&amp;dur=861&amp;page=2&amp;tbnh=188&amp;tbnw=179&amp;start=21&amp;ndsp=30&amp;tx=103&amp;ty=92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hl=cs&amp;biw=1366&amp;bih=653&amp;tbm=isch&amp;tbnid=oegHZbYta3163M:&amp;imgrefurl=http://www.gear4music.cz/cs/Nahravani-a-poitae/Alesis-povyit-3-vykonny-stolni-Studio-reproduktory-par/PMF&amp;docid=icV7OfGQxg7EYM&amp;itg=1&amp;imgurl=http://</a:t>
            </a:r>
            <a:r>
              <a:rPr lang="cs-CZ" dirty="0" smtClean="0">
                <a:hlinkClick r:id="rId4"/>
              </a:rPr>
              <a:t>www.gear4music.cz/media/63957/600/preview.jpg&amp;w=600&amp;h=600&amp;ei=MyORUY75F473sgaGiICgDA&amp;zoom=1&amp;ved=1t:3588,r:10,s:0,i:111&amp;iact=rc&amp;dur=1028&amp;page=1&amp;tbnh=172&amp;tbnw=172&amp;start=0&amp;ndsp=21&amp;tx=126&amp;ty=78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google.cz/imgres?um=1&amp;sa=N&amp;hl=cs&amp;biw=1366&amp;bih=653&amp;tbm=isch&amp;tbnid=LpljziQjekgSPM:&amp;imgrefurl=http://www.obchodni-dum.cz/sluchatka-canyon-railwhip-02d-cnl-hp02d/z177650/&amp;docid=yVL_Q25AQ18aDM&amp;imgurl=http://www.obchodni-dum.cz/file.phtml/627881/katalog/CNL-HP02D_2h.jpg&amp;w=1000&amp;h=913&amp;ei=-</a:t>
            </a:r>
            <a:r>
              <a:rPr lang="cs-CZ" dirty="0" smtClean="0">
                <a:hlinkClick r:id="rId5"/>
              </a:rPr>
              <a:t>CKRUZKXNoXStQbxqIG4DA&amp;zoom=1&amp;ved=1t:3588,r:1,s:0,i:166&amp;iact=rc&amp;dur=921&amp;page=1&amp;tbnh=176&amp;tbnw=170&amp;start=0&amp;ndsp=20&amp;tx=73&amp;ty=58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6"/>
              </a:rPr>
              <a:t>http://www.google.cz/imgres?um=1&amp;sa=N&amp;hl=cs&amp;biw=1366&amp;bih=653&amp;tbm=isch&amp;tbnid=gC04HLIdcEp7ZM:&amp;imgrefurl=http://bonusweb.idnes.cz/hw-news-kvalitni-zvuk-je-stale-prilis-drahy-fem-/Magazin.aspx%3Fc%3DA100726_094914_bw-hardware_jha&amp;docid=sUZzHKideYcSQM&amp;imgurl=http://</a:t>
            </a:r>
            <a:r>
              <a:rPr lang="cs-CZ" smtClean="0">
                <a:hlinkClick r:id="rId6"/>
              </a:rPr>
              <a:t>oidnes.cz/10/073/cl6/JHA34b62a_xonar_perex.jpg&amp;w=630&amp;h=472&amp;ei=8CCRUfDPGMXNtQbpuYCgDA&amp;zoom=1&amp;ved=1t:3588,r:1,s:0,i:166&amp;iact=rc&amp;dur=270&amp;page=1&amp;tbnh=186&amp;tbnw=248&amp;start=0&amp;ndsp=15&amp;tx=91&amp;ty=78</a:t>
            </a:r>
            <a:endParaRPr lang="cs-CZ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</a:t>
            </a:r>
            <a:r>
              <a:rPr lang="cs-CZ"/>
              <a:t>roku </a:t>
            </a:r>
            <a:r>
              <a:rPr lang="cs-CZ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2054</TotalTime>
  <Words>293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     </vt:lpstr>
      <vt:lpstr>Zvuk</vt:lpstr>
      <vt:lpstr>Reproduktory</vt:lpstr>
      <vt:lpstr>Sluchátka</vt:lpstr>
      <vt:lpstr>Stolní reproduktory 2.0 </vt:lpstr>
      <vt:lpstr>Stolní reproduktory 2.1</vt:lpstr>
      <vt:lpstr>Reproduktory 5.1 a více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46</cp:revision>
  <dcterms:created xsi:type="dcterms:W3CDTF">2012-11-22T16:32:26Z</dcterms:created>
  <dcterms:modified xsi:type="dcterms:W3CDTF">2013-06-03T18:57:01Z</dcterms:modified>
</cp:coreProperties>
</file>