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sa=N&amp;biw=1366&amp;bih=653&amp;hl=cs&amp;tbm=isch&amp;tbnid=V_5qFVFtLcFARM:&amp;imgrefurl=http://www.kasa.cz/mikrofon-hama-42469-microclip-cs-469-stribrny/&amp;docid=OY1r7T7Ao3jO2M&amp;imgurl=http://img.kasa.cz/k-foto/800/7/7/8/product_1450877.jpg&amp;w=627&amp;h=800&amp;ei=RSWRUb-hMIX1sgaI6YCgDA&amp;zoom=1&amp;ved=1t:3588,r:49,s:0,i:293&amp;iact=rc&amp;dur=602&amp;page=3&amp;tbnh=184&amp;tbnw=153&amp;start=47&amp;ndsp=30&amp;tx=81&amp;ty=76" TargetMode="External"/><Relationship Id="rId2" Type="http://schemas.openxmlformats.org/officeDocument/2006/relationships/hyperlink" Target="http://www.google.cz/imgres?um=1&amp;hl=cs&amp;biw=1366&amp;bih=653&amp;tbm=isch&amp;tbnid=ynvF6DQFfLFGJM:&amp;imgrefurl=http://en.wikipedia.org/wiki/Headset_(audio)&amp;docid=M0UeIRcSq0OQNM&amp;imgurl=http://upload.wikimedia.org/wikipedia/commons/thumb/b/b6/Telephone_headset.jpg/250px-Telephone_headset.jpg&amp;w=250&amp;h=376&amp;ei=7SaRUZmyKtD3sgb53ICoDA&amp;zoom=1&amp;ved=1t:3588,r:1,s:0,i:87&amp;iact=rc&amp;dur=1073&amp;page=1&amp;tbnh=176&amp;tbnw=127&amp;start=0&amp;ndsp=21&amp;tx=81&amp;ty=28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Mikrofon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VY_32_INOVACE_30_Mikrofon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16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3578" y="3933056"/>
            <a:ext cx="75968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Mikrofon je zařízení pro přeměnu zvuku na elektrický signál</a:t>
            </a:r>
            <a:endParaRPr lang="cs-CZ" sz="40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29521"/>
            <a:ext cx="4139952" cy="35795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052736"/>
            <a:ext cx="2376264" cy="3033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149080"/>
            <a:ext cx="8064896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Složí k nahrávání zvuků, ale i k ovládání celého počítače. Některé programy může uživatel ovládat pomocí hlasu. Mohou být velikým pomocníkem pro postižené lidi, kdy je mikrofon prostředníkem mezi uživatelem a počítačem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K čemu slouží</a:t>
            </a:r>
            <a:endParaRPr lang="cs-CZ" sz="4000" dirty="0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4" y="1484784"/>
            <a:ext cx="1982713" cy="298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85000"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http://www.google.cz/imgres?um=1&amp;hl=cs&amp;biw=1366&amp;bih=653&amp;tbm=isch&amp;tbnid=ynvF6DQFfLFGJM:&amp;imgrefurl=http://en.wikipedia.org/wiki/Headset_(audio)&amp;docid=M0UeIRcSq0OQNM&amp;imgurl=http://</a:t>
            </a:r>
            <a:r>
              <a:rPr lang="cs-CZ" dirty="0" smtClean="0">
                <a:hlinkClick r:id="rId2"/>
              </a:rPr>
              <a:t>upload.wikimedia.org/wikipedia/commons/thumb/b/b6/Telephone_headset.jpg/250px-Telephone_headset.jpg&amp;w=250&amp;h=376&amp;ei=7SaRUZmyKtD3sgb53ICoDA&amp;zoom=1&amp;ved=1t:3588,r:1,s:0,i:87&amp;iact=rc&amp;dur=1073&amp;page=1&amp;tbnh=176&amp;tbnw=127&amp;start=0&amp;ndsp=21&amp;tx=81&amp;ty=28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3"/>
              </a:rPr>
              <a:t>http://www.google.cz/imgres?um=1&amp;sa=N&amp;biw=1366&amp;bih=653&amp;hl=cs&amp;tbm=isch&amp;tbnid=V_5qFVFtLcFARM:&amp;imgrefurl=http://www.kasa.cz/mikrofon-hama-42469-microclip-cs-469-stribrny/&amp;docid=OY1r7T7Ao3jO2M&amp;imgurl=http://img.kasa.cz/k-foto/800/7/7/8/product_1450877.jpg&amp;w=627&amp;h=800&amp;ei=RSWRUb-hMIX1sgaI6YCgDA&amp;zoom=1&amp;ved=1t:3588,r:49,s:0,i:293&amp;iact=rc&amp;dur=602&amp;page=3&amp;tbnh=184&amp;tbnw=153&amp;start=47&amp;ndsp=30&amp;tx=81&amp;ty=76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</a:t>
            </a:r>
            <a:r>
              <a:rPr lang="cs-CZ"/>
              <a:t>pro </a:t>
            </a:r>
            <a:r>
              <a:rPr lang="cs-CZ" dirty="0"/>
              <a:t>4</a:t>
            </a:r>
            <a:r>
              <a:rPr lang="cs-CZ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2063</TotalTime>
  <Words>169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Mikrofon</vt:lpstr>
      <vt:lpstr>K čemu slouží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47</cp:revision>
  <dcterms:created xsi:type="dcterms:W3CDTF">2012-11-22T16:32:26Z</dcterms:created>
  <dcterms:modified xsi:type="dcterms:W3CDTF">2013-06-03T18:57:43Z</dcterms:modified>
</cp:coreProperties>
</file>