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7" r:id="rId4"/>
    <p:sldId id="269" r:id="rId5"/>
    <p:sldId id="270" r:id="rId6"/>
    <p:sldId id="271" r:id="rId7"/>
    <p:sldId id="272" r:id="rId8"/>
    <p:sldId id="266" r:id="rId9"/>
    <p:sldId id="2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1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1115616" y="2420888"/>
            <a:ext cx="6400800" cy="3474720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Možnosti příchozího e-mailu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Autor:  Mgr. Jan Duchek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VY_32_INOVACE_31_Možnosti_příchozího_e-mailu</a:t>
            </a:r>
            <a:endParaRPr lang="cs-CZ" dirty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6" name="Picture 2" descr="http://www.zsbochov.cz/_DUM/logo_DU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37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3054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7175351" cy="1793167"/>
          </a:xfrm>
        </p:spPr>
        <p:txBody>
          <a:bodyPr/>
          <a:lstStyle/>
          <a:p>
            <a:pPr marL="182880" indent="0" algn="ctr">
              <a:buNone/>
            </a:pPr>
            <a:r>
              <a:rPr lang="cs-CZ" dirty="0" smtClean="0"/>
              <a:t>Příchozí e-mail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547156" y="3356992"/>
            <a:ext cx="75968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Jaké mám možnosti?</a:t>
            </a:r>
            <a:endParaRPr lang="cs-CZ" sz="4000" dirty="0"/>
          </a:p>
        </p:txBody>
      </p:sp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829521"/>
            <a:ext cx="4139952" cy="35795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8401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827584" y="4149080"/>
            <a:ext cx="8064896" cy="22322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dirty="0" smtClean="0"/>
              <a:t>Pokud chceme s e-mailem dál pracovat, potřebujeme si ho pečlivě přečíst, aby nedošlo ke špatnému pochopení zprávy.</a:t>
            </a:r>
            <a:endParaRPr lang="cs-CZ" sz="24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096859" y="-15687"/>
            <a:ext cx="6959602" cy="1512168"/>
          </a:xfrm>
        </p:spPr>
        <p:txBody>
          <a:bodyPr/>
          <a:lstStyle/>
          <a:p>
            <a:pPr marL="0" indent="0">
              <a:buNone/>
            </a:pPr>
            <a:r>
              <a:rPr lang="cs-CZ" sz="4000" dirty="0" smtClean="0"/>
              <a:t>Pečlivé čtení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926737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395536" y="3645024"/>
            <a:ext cx="7992888" cy="266429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Po přečtení mailu máte možnost odpovědět . Výhoda je v tom, že nemusíte zadávat adresu příjemce. Počítač to udělá za vás. Při odepisování máte celou původní zprávu před sebou a můžete provádět kontrolu, zda odpovídáte na vše, co je v původní zprávě. Pokud je více příjemců zprávy, máte možnost Odpovědět všem.</a:t>
            </a: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116632"/>
            <a:ext cx="6383538" cy="114300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Odpověď</a:t>
            </a:r>
            <a:endParaRPr lang="cs-CZ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2" y="1340768"/>
            <a:ext cx="7343775" cy="196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3252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971599" y="4149080"/>
            <a:ext cx="7362775" cy="216302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Obdrženou zprávu můžete poslat dalším lidem, které máte v seznamu nebo znáte jejich e-mailovou adresu.</a:t>
            </a: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95536" y="260648"/>
            <a:ext cx="6383538" cy="114300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Přeposlat</a:t>
            </a:r>
            <a:endParaRPr lang="cs-CZ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25" y="1533525"/>
            <a:ext cx="7524750" cy="189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8778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1187624" y="3861048"/>
            <a:ext cx="3694114" cy="216302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Tuto možnost volíte v případě, že chcete uvolnit místo ve schránce nebo pro vás tato zpráva nemá už význam.</a:t>
            </a: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755576" y="260648"/>
            <a:ext cx="6383538" cy="114300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Smazat</a:t>
            </a:r>
            <a:endParaRPr lang="cs-CZ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47800"/>
            <a:ext cx="6896100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1362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971600" y="3861048"/>
            <a:ext cx="6552728" cy="216302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Volíme v případě, že si chceme zprávy třídit. Např. seřazení kamarádů z různých kroužků (fotbal, rybáři, hokej).</a:t>
            </a: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83568" y="620688"/>
            <a:ext cx="6383538" cy="114300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Označení</a:t>
            </a:r>
            <a:endParaRPr lang="cs-CZ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599" y="1844824"/>
            <a:ext cx="6962775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0634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620688"/>
            <a:ext cx="5760640" cy="836712"/>
          </a:xfrm>
        </p:spPr>
        <p:txBody>
          <a:bodyPr/>
          <a:lstStyle/>
          <a:p>
            <a:pPr marL="0" indent="0" algn="l">
              <a:buNone/>
            </a:pPr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31640" y="1628800"/>
            <a:ext cx="6624736" cy="4392488"/>
          </a:xfrm>
        </p:spPr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dirty="0" smtClean="0"/>
              <a:t>vlastní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2217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cs-CZ" dirty="0" smtClean="0"/>
              <a:t>Vytvořeno </a:t>
            </a:r>
            <a:r>
              <a:rPr lang="cs-CZ" dirty="0"/>
              <a:t>jako DUM do předmětu Práce na počítači na Základní Škole a Mateřské škole Mladá Boleslav, 17. listopadu 1325 příspěvková organizace, pro </a:t>
            </a:r>
            <a:r>
              <a:rPr lang="cs-CZ" dirty="0" smtClean="0"/>
              <a:t>5. </a:t>
            </a:r>
            <a:r>
              <a:rPr lang="cs-CZ" dirty="0"/>
              <a:t>ročník. </a:t>
            </a:r>
          </a:p>
          <a:p>
            <a:pPr marL="45720" indent="0">
              <a:buNone/>
            </a:pPr>
            <a:r>
              <a:rPr lang="cs-CZ" dirty="0"/>
              <a:t>•Materiál slouží k doplnění výkladu </a:t>
            </a:r>
            <a:r>
              <a:rPr lang="cs-CZ" dirty="0" smtClean="0"/>
              <a:t>práce s počítačem. </a:t>
            </a:r>
            <a:endParaRPr lang="cs-CZ" dirty="0"/>
          </a:p>
          <a:p>
            <a:pPr marL="45720" indent="0">
              <a:buNone/>
            </a:pPr>
            <a:r>
              <a:rPr lang="cs-CZ" dirty="0"/>
              <a:t>•Materiál doporučuji prezentovat pomocí dataprojektoru či interaktivní tabule. </a:t>
            </a:r>
          </a:p>
          <a:p>
            <a:pPr marL="45720" indent="0">
              <a:buNone/>
            </a:pPr>
            <a:r>
              <a:rPr lang="cs-CZ" dirty="0"/>
              <a:t>•Materiál byl vytvořen a pilotován v </a:t>
            </a:r>
            <a:r>
              <a:rPr lang="cs-CZ" dirty="0" smtClean="0"/>
              <a:t>II. </a:t>
            </a:r>
            <a:r>
              <a:rPr lang="cs-CZ" dirty="0"/>
              <a:t>pololetí školního </a:t>
            </a:r>
            <a:r>
              <a:rPr lang="cs-CZ"/>
              <a:t>roku </a:t>
            </a:r>
            <a:r>
              <a:rPr lang="cs-CZ" smtClean="0"/>
              <a:t>2012/2013 </a:t>
            </a:r>
            <a:endParaRPr lang="cs-CZ" dirty="0"/>
          </a:p>
          <a:p>
            <a:pPr marL="4572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1854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2087</TotalTime>
  <Words>252</Words>
  <Application>Microsoft Office PowerPoint</Application>
  <PresentationFormat>Předvádění na obrazovce (4:3)</PresentationFormat>
  <Paragraphs>28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Aerodynamika</vt:lpstr>
      <vt:lpstr>     </vt:lpstr>
      <vt:lpstr>Příchozí e-mail</vt:lpstr>
      <vt:lpstr>Pečlivé čtení</vt:lpstr>
      <vt:lpstr>Odpověď</vt:lpstr>
      <vt:lpstr>Přeposlat</vt:lpstr>
      <vt:lpstr>Smazat</vt:lpstr>
      <vt:lpstr>Označení</vt:lpstr>
      <vt:lpstr>Zdroje: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Vyhledávání na internetu</dc:title>
  <dc:creator>Duchacek</dc:creator>
  <cp:lastModifiedBy>Duchacek</cp:lastModifiedBy>
  <cp:revision>49</cp:revision>
  <dcterms:created xsi:type="dcterms:W3CDTF">2012-11-22T16:32:26Z</dcterms:created>
  <dcterms:modified xsi:type="dcterms:W3CDTF">2013-06-03T18:58:09Z</dcterms:modified>
</cp:coreProperties>
</file>