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70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Příloha elektronické pošty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VY_32_INOVACE_32_Příloha_elektronické_pošty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Hranolky nejsou příloha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780928"/>
            <a:ext cx="75968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Přes e-mail lze posílat nejenom psaný text, ale i obrázky, fotografie, krátká videa, hry. Adresát obdrží zprávu s přílohou, kterou si může uložit na svůj disk.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149080"/>
            <a:ext cx="8064896" cy="2232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Vložit přílohu ke zprávě můžete pomocí ikony Přiložit soubor (často také symbol kancelářské spony).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Jak na to?</a:t>
            </a:r>
            <a:endParaRPr lang="cs-CZ" sz="4000" dirty="0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7838223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95536" y="3645024"/>
            <a:ext cx="7992888" cy="26642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Teď jen stačí najít potřebný soubor v počítači, který chcete odeslat jako přílohu.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71400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Najdi správnou cestu</a:t>
            </a:r>
            <a:endParaRPr lang="cs-CZ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6732240" cy="3910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325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971599" y="4149080"/>
            <a:ext cx="7362775" cy="21630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Pokud je příloho připojena, nezapomeňte na adresáta a dejte Odeslat zprávu.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 odeslat</a:t>
            </a:r>
            <a:endParaRPr lang="cs-CZ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84784"/>
            <a:ext cx="6654382" cy="3855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8778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2103</TotalTime>
  <Words>188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     </vt:lpstr>
      <vt:lpstr>Hranolky nejsou příloha</vt:lpstr>
      <vt:lpstr>Jak na to?</vt:lpstr>
      <vt:lpstr>Najdi správnou cestu</vt:lpstr>
      <vt:lpstr>A odeslat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51</cp:revision>
  <dcterms:created xsi:type="dcterms:W3CDTF">2012-11-22T16:32:26Z</dcterms:created>
  <dcterms:modified xsi:type="dcterms:W3CDTF">2013-06-03T18:58:39Z</dcterms:modified>
</cp:coreProperties>
</file>