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sa=N&amp;hl=cs&amp;biw=1366&amp;bih=653&amp;tbm=isch&amp;tbnid=qEBlRjEAUo-viM:&amp;imgrefurl=http://www.supernakup.com/webkamery/&amp;docid=Wq6QuKE7KqVAiM&amp;imgurl=http://www.supernakup.com/obrazky/webkamera.jpg&amp;w=400&amp;h=400&amp;ei=pDSRUfWKH8XStAbIiIGwDA&amp;zoom=1&amp;ved=1t:3588,r:2,s:0,i:156&amp;iact=rc&amp;dur=1106&amp;page=1&amp;tbnh=178&amp;tbnw=184&amp;start=0&amp;ndsp=22&amp;tx=97&amp;ty=77" TargetMode="External"/><Relationship Id="rId2" Type="http://schemas.openxmlformats.org/officeDocument/2006/relationships/hyperlink" Target="http://www.google.cz/imgres?um=1&amp;sa=N&amp;hl=cs&amp;biw=1366&amp;bih=653&amp;tbm=isch&amp;tbnid=0DfV4VE7vinrxM:&amp;imgrefurl=http://mujsoubor.cz/volani-pres-internet/skype&amp;docid=XsKpKT6bqNlgqM&amp;imgurl=http://mujsoubor.cz/data/mujsoubor.cz/images/4_57.jpg&amp;w=600&amp;h=406&amp;ei=MjWRUYOYGYHcswb1r4GgDA&amp;zoom=1&amp;ved=1t:3588,r:5,s:0,i:99&amp;iact=rc&amp;dur=2192&amp;page=1&amp;tbnh=185&amp;tbnw=273&amp;start=0&amp;ndsp=15&amp;tx=243&amp;ty=87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Webkamery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VY_32_INOVACE_33_Webkamery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55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Webkamera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587496"/>
            <a:ext cx="75968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Kamera je optický snímací přístroj. Zaznamenává jednotlivé snímky ve velké rychlosti za sebou. </a:t>
            </a:r>
            <a:endParaRPr lang="cs-CZ" sz="3600" dirty="0"/>
          </a:p>
        </p:txBody>
      </p:sp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96752"/>
            <a:ext cx="3273152" cy="3273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149080"/>
            <a:ext cx="8064896" cy="2232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Při komunikaci pomáhá překonávat obrovské vzdálenosti tím, že je schopna jednotlivým uživatelům pomocí monitoru přenést obraz komunikujícího na druhém počítači.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Využití</a:t>
            </a:r>
            <a:endParaRPr lang="cs-CZ" sz="4000" dirty="0"/>
          </a:p>
        </p:txBody>
      </p:sp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28800"/>
            <a:ext cx="4369668" cy="2956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http://www.google.cz/imgres?um=1&amp;sa=N&amp;hl=cs&amp;biw=1366&amp;bih=653&amp;tbm=isch&amp;tbnid=0DfV4VE7vinrxM:&amp;imgrefurl=http://mujsoubor.cz/volani-pres-internet/skype&amp;docid=XsKpKT6bqNlgqM&amp;imgurl=http://</a:t>
            </a:r>
            <a:r>
              <a:rPr lang="cs-CZ" dirty="0" smtClean="0">
                <a:hlinkClick r:id="rId2"/>
              </a:rPr>
              <a:t>mujsoubor.cz/data/mujsoubor.cz/images/4_57.jpg&amp;w=600&amp;h=406&amp;ei=MjWRUYOYGYHcswb1r4GgDA&amp;zoom=1&amp;ved=1t:3588,r:5,s:0,i:99&amp;iact=rc&amp;dur=2192&amp;page=1&amp;tbnh=185&amp;tbnw=273&amp;start=0&amp;ndsp=15&amp;tx=243&amp;ty=87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3"/>
              </a:rPr>
              <a:t>http://www.google.cz/imgres?um=1&amp;sa=N&amp;hl=cs&amp;biw=1366&amp;bih=653&amp;tbm=isch&amp;tbnid=qEBlRjEAUo-viM:&amp;imgrefurl=http://www.supernakup.com/webkamery/&amp;docid=Wq6QuKE7KqVAiM&amp;imgurl=http://www.supernakup.com/obrazky/webkamera.jpg&amp;w=400&amp;h=400&amp;ei=pDSRUfWKH8XStAbIiIGwDA&amp;zoom=1&amp;ved=1t:3588,r:2,s:0,i:156&amp;iact=rc&amp;dur=1106&amp;page=1&amp;tbnh=178&amp;tbnw=184&amp;start=0&amp;ndsp=22&amp;tx=97&amp;ty=77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2125</TotalTime>
  <Words>155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     </vt:lpstr>
      <vt:lpstr>Webkamera</vt:lpstr>
      <vt:lpstr>Využití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53</cp:revision>
  <dcterms:created xsi:type="dcterms:W3CDTF">2012-11-22T16:32:26Z</dcterms:created>
  <dcterms:modified xsi:type="dcterms:W3CDTF">2013-06-03T18:59:03Z</dcterms:modified>
</cp:coreProperties>
</file>