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57" r:id="rId4"/>
    <p:sldId id="266" r:id="rId5"/>
    <p:sldId id="26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41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um=1&amp;sa=N&amp;biw=1366&amp;bih=653&amp;hl=cs&amp;tbm=isch&amp;tbnid=M3Se75bd26Hh5M:&amp;imgrefurl=http://www.zbozik.cz/usb-vychytavky/470-usb-laserovy-rucni-skener-carovych-kodu.html&amp;docid=wfjE4Ue1-Y26IM&amp;imgurl=http://www.zbozik.cz/470-923-large/usb-laserovy-rucni-skener-carovych-kodu.jpg&amp;w=300&amp;h=300&amp;ei=ZDaRUb-DOIqmtAaeo4CgDA&amp;zoom=1&amp;ved=1t:3588,r:67,s:0,i:334&amp;iact=rc&amp;dur=681&amp;page=3&amp;tbnh=190&amp;tbnw=189&amp;start=44&amp;ndsp=24&amp;tx=104&amp;ty=62" TargetMode="External"/><Relationship Id="rId2" Type="http://schemas.openxmlformats.org/officeDocument/2006/relationships/hyperlink" Target="http://www.google.cz/imgres?um=1&amp;sa=N&amp;biw=1366&amp;bih=653&amp;hl=cs&amp;tbm=isch&amp;tbnid=ueJuyJi8c5M9BM:&amp;imgrefurl=http://www.shark.sk/vypoctova-technika/skenery/epson-skener-perfection-v500-photo-a4-6400dpi-usb-0/&amp;docid=RfGoWIcblwf8tM&amp;imgurl=http://www.shark.sk/galeria/13699/epson-skener-perfection-v500-photo-a4-6400dpi-usb-default.jpg&amp;w=460&amp;h=555&amp;ei=ZDaRUb-DOIqmtAaeo4CgDA&amp;zoom=1&amp;ved=1t:3588,r:20,s:0,i:193&amp;iact=rc&amp;dur=655&amp;page=2&amp;tbnh=181&amp;tbnw=146&amp;start=19&amp;ndsp=25&amp;tx=86&amp;ty=118" TargetMode="External"/><Relationship Id="rId1" Type="http://schemas.openxmlformats.org/officeDocument/2006/relationships/slideLayout" Target="../slideLayouts/slideLayout3.xml"/><Relationship Id="rId4" Type="http://schemas.openxmlformats.org/officeDocument/2006/relationships/hyperlink" Target="http://www.google.cz/imgres?um=1&amp;sa=N&amp;biw=1366&amp;bih=653&amp;hl=cs&amp;tbm=isch&amp;tbnid=oz7rXCSMHaRwSM:&amp;imgrefurl=http://cs.wikipedia.org/wiki/Scanner&amp;docid=xErn_hlVBc4-LM&amp;imgurl=http://upload.wikimedia.org/wikipedia/commons/thumb/e/e3/Scanner.view.750pix.jpg/220px-Scanner.view.750pix.jpg&amp;w=220&amp;h=263&amp;ei=ZDaRUb-DOIqmtAaeo4CgDA&amp;zoom=1&amp;ved=1t:3588,r:1,s:0,i:127&amp;iact=rc&amp;dur=1073&amp;page=1&amp;tbnh=174&amp;tbnw=138&amp;start=0&amp;ndsp=19&amp;tx=60&amp;ty=128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1115616" y="2420888"/>
            <a:ext cx="6400800" cy="3474720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Skener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Autor:  Mgr. Jan Duchek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VY_32_INOVACE_34_Skener</a:t>
            </a: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6" name="Picture 2" descr="http://www.zsbochov.cz/_DUM/logo_DU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1523"/>
            <a:ext cx="9144000" cy="237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3054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88640"/>
            <a:ext cx="8136904" cy="1793167"/>
          </a:xfrm>
        </p:spPr>
        <p:txBody>
          <a:bodyPr/>
          <a:lstStyle/>
          <a:p>
            <a:pPr marL="182880" indent="0" algn="ctr">
              <a:buNone/>
            </a:pPr>
            <a:r>
              <a:rPr lang="cs-CZ" dirty="0" smtClean="0"/>
              <a:t>Scanner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4587496"/>
            <a:ext cx="759684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Je vstupní zařízení, které je schopno převedení předlohy do digitální podoby pro další použití.</a:t>
            </a:r>
            <a:endParaRPr lang="cs-CZ" sz="3600" dirty="0"/>
          </a:p>
        </p:txBody>
      </p:sp>
      <p:pic>
        <p:nvPicPr>
          <p:cNvPr id="5129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829521"/>
            <a:ext cx="4139952" cy="357954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33" name="Picture 13" descr="http://upload.wikimedia.org/wikipedia/commons/thumb/e/e3/Scanner.view.750pix.jpg/220px-Scanner.view.750pix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426490"/>
            <a:ext cx="4815718" cy="3161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8401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827584" y="4437112"/>
            <a:ext cx="7992888" cy="194421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 smtClean="0"/>
              <a:t>Ručním skenerem </a:t>
            </a:r>
            <a:r>
              <a:rPr lang="cs-CZ" sz="2400" dirty="0"/>
              <a:t>je nutno ručně přejíždět po snímané předloze</a:t>
            </a:r>
            <a:r>
              <a:rPr lang="cs-CZ" sz="2400" dirty="0" smtClean="0"/>
              <a:t>. Využití u kas v marketech.</a:t>
            </a:r>
          </a:p>
          <a:p>
            <a:pPr marL="0" indent="0">
              <a:buNone/>
            </a:pPr>
            <a:r>
              <a:rPr lang="cs-CZ" sz="2400" dirty="0" smtClean="0"/>
              <a:t>U stolního skeneru pokládáme podklad na sklo, kde dochází ke snímání</a:t>
            </a:r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096859" y="-15687"/>
            <a:ext cx="6959602" cy="1512168"/>
          </a:xfrm>
        </p:spPr>
        <p:txBody>
          <a:bodyPr/>
          <a:lstStyle/>
          <a:p>
            <a:pPr marL="0" indent="0">
              <a:buNone/>
            </a:pPr>
            <a:r>
              <a:rPr lang="cs-CZ" sz="4000" dirty="0" smtClean="0"/>
              <a:t>Ruční a stolní skener</a:t>
            </a:r>
            <a:endParaRPr lang="cs-CZ" sz="4000" dirty="0"/>
          </a:p>
        </p:txBody>
      </p:sp>
      <p:pic>
        <p:nvPicPr>
          <p:cNvPr id="2066" name="Picture 18" descr="http://www.zbozik.cz/470-923-large/usb-laserovy-rucni-skener-carovych-kodu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483037"/>
            <a:ext cx="2522027" cy="2522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http://www.shark.sk/galeria/13699/epson-skener-perfection-v500-photo-a4-6400dpi-usb-default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483037"/>
            <a:ext cx="2190750" cy="2643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6737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620688"/>
            <a:ext cx="5760640" cy="836712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31640" y="1628800"/>
            <a:ext cx="6624736" cy="4392488"/>
          </a:xfrm>
        </p:spPr>
        <p:txBody>
          <a:bodyPr>
            <a:normAutofit fontScale="70000" lnSpcReduction="20000"/>
          </a:bodyPr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2"/>
              </a:rPr>
              <a:t>http://www.google.cz/imgres?um=1&amp;sa=N&amp;biw=1366&amp;bih=653&amp;hl=cs&amp;tbm=isch&amp;tbnid=ueJuyJi8c5M9BM:&amp;imgrefurl=http://www.shark.sk/vypoctova-technika/skenery/epson-skener-perfection-v500-photo-a4-6400dpi-usb-0/&amp;docid=RfGoWIcblwf8tM&amp;imgurl=http://</a:t>
            </a:r>
            <a:r>
              <a:rPr lang="cs-CZ" dirty="0" smtClean="0">
                <a:hlinkClick r:id="rId2"/>
              </a:rPr>
              <a:t>www.shark.sk/galeria/13699/epson-skener-perfection-v500-photo-a4-6400dpi-usb-default.jpg&amp;w=460&amp;h=555&amp;ei=ZDaRUb-DOIqmtAaeo4CgDA&amp;zoom=1&amp;ved=1t:3588,r:20,s:0,i:193&amp;iact=rc&amp;dur=655&amp;page=2&amp;tbnh=181&amp;tbnw=146&amp;start=19&amp;ndsp=25&amp;tx=86&amp;ty=118</a:t>
            </a:r>
            <a:endParaRPr lang="cs-CZ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3"/>
              </a:rPr>
              <a:t>http://www.google.cz/imgres?um=1&amp;sa=N&amp;biw=1366&amp;bih=653&amp;hl=cs&amp;tbm=isch&amp;tbnid=M3Se75bd26Hh5M:&amp;imgrefurl=http://www.zbozik.cz/usb-vychytavky/470-usb-laserovy-rucni-skener-carovych-kodu.html&amp;docid=wfjE4Ue1-Y26IM&amp;imgurl=http://</a:t>
            </a:r>
            <a:r>
              <a:rPr lang="cs-CZ" dirty="0" smtClean="0">
                <a:hlinkClick r:id="rId3"/>
              </a:rPr>
              <a:t>www.zbozik.cz/470-923-large/usb-laserovy-rucni-skener-carovych-kodu.jpg&amp;w=300&amp;h=300&amp;ei=ZDaRUb-DOIqmtAaeo4CgDA&amp;zoom=1&amp;ved=1t:3588,r:67,s:0,i:334&amp;iact=rc&amp;dur=681&amp;page=3&amp;tbnh=190&amp;tbnw=189&amp;start=44&amp;ndsp=24&amp;tx=104&amp;ty=62</a:t>
            </a:r>
            <a:endParaRPr lang="cs-CZ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>
                <a:hlinkClick r:id="rId4"/>
              </a:rPr>
              <a:t>http://www.google.cz/imgres?um=1&amp;sa=N&amp;biw=1366&amp;bih=653&amp;hl=cs&amp;tbm=isch&amp;tbnid=oz7rXCSMHaRwSM:&amp;imgrefurl=http://cs.wikipedia.org/wiki/Scanner&amp;docid=xErn_hlVBc4-LM&amp;imgurl=http://upload.wikimedia.org/wikipedia/commons/thumb/e/e3/Scanner.view.750pix.jpg/220px-Scanner.view.750pix.jpg&amp;w=220&amp;h=263&amp;ei=ZDaRUb-DOIqmtAaeo4CgDA&amp;zoom=1&amp;ved=1t:3588,r:1,s:0,i:127&amp;iact=rc&amp;dur=1073&amp;page=1&amp;tbnh=174&amp;tbnw=138&amp;start=0&amp;ndsp=19&amp;tx=60&amp;ty=128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2217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dirty="0" smtClean="0"/>
              <a:t>Vytvořeno </a:t>
            </a:r>
            <a:r>
              <a:rPr lang="cs-CZ" dirty="0"/>
              <a:t>jako DUM do předmětu Práce na počítači na Základní Škole a Mateřské škole Mladá Boleslav, 17. listopadu 1325 příspěvková organizace, pro 4</a:t>
            </a:r>
            <a:r>
              <a:rPr lang="cs-CZ" dirty="0" smtClean="0"/>
              <a:t>. </a:t>
            </a:r>
            <a:r>
              <a:rPr lang="cs-CZ" dirty="0"/>
              <a:t>ročník. </a:t>
            </a:r>
          </a:p>
          <a:p>
            <a:pPr marL="45720" indent="0">
              <a:buNone/>
            </a:pPr>
            <a:r>
              <a:rPr lang="cs-CZ" dirty="0"/>
              <a:t>•Materiál slouží k doplnění výkladu </a:t>
            </a:r>
            <a:r>
              <a:rPr lang="cs-CZ" dirty="0" smtClean="0"/>
              <a:t>práce s počítačem. </a:t>
            </a:r>
            <a:endParaRPr lang="cs-CZ" dirty="0"/>
          </a:p>
          <a:p>
            <a:pPr marL="45720" indent="0">
              <a:buNone/>
            </a:pPr>
            <a:r>
              <a:rPr lang="cs-CZ" dirty="0"/>
              <a:t>•Materiál doporučuji prezentovat pomocí dataprojektoru či interaktivní tabule. </a:t>
            </a:r>
          </a:p>
          <a:p>
            <a:pPr marL="45720" indent="0">
              <a:buNone/>
            </a:pPr>
            <a:r>
              <a:rPr lang="cs-CZ" dirty="0"/>
              <a:t>•Materiál byl vytvořen a pilotován v </a:t>
            </a:r>
            <a:r>
              <a:rPr lang="cs-CZ" dirty="0" smtClean="0"/>
              <a:t>II. </a:t>
            </a:r>
            <a:r>
              <a:rPr lang="cs-CZ" dirty="0"/>
              <a:t>pololetí školního roku </a:t>
            </a:r>
            <a:r>
              <a:rPr lang="cs-CZ" dirty="0" smtClean="0"/>
              <a:t>2012/2013 </a:t>
            </a:r>
            <a:endParaRPr lang="cs-CZ" dirty="0"/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1854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2134</TotalTime>
  <Words>174</Words>
  <Application>Microsoft Office PowerPoint</Application>
  <PresentationFormat>Předvádění na obrazovce (4:3)</PresentationFormat>
  <Paragraphs>23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Aerodynamika</vt:lpstr>
      <vt:lpstr>     </vt:lpstr>
      <vt:lpstr>Scanner</vt:lpstr>
      <vt:lpstr>Ruční a stolní skener</vt:lpstr>
      <vt:lpstr>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Vyhledávání na internetu</dc:title>
  <dc:creator>Duchacek</dc:creator>
  <cp:lastModifiedBy>Duchacek</cp:lastModifiedBy>
  <cp:revision>53</cp:revision>
  <dcterms:created xsi:type="dcterms:W3CDTF">2012-11-22T16:32:26Z</dcterms:created>
  <dcterms:modified xsi:type="dcterms:W3CDTF">2013-06-03T18:59:27Z</dcterms:modified>
</cp:coreProperties>
</file>