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um=1&amp;sa=N&amp;hl=cs&amp;biw=1366&amp;bih=653&amp;tbm=isch&amp;tbnid=LrOe1WxmTxeSFM:&amp;imgrefurl=http://www.kunis-chemielabor.de/wordpress/unterricht/schuelervortrag/&amp;docid=01bQfBcXYdh05M&amp;imgurl=http://www.kunis-chemielabor.de/Bilder/referat2.gif&amp;w=475&amp;h=396&amp;ei=DDmRUaTUM4bTtAaAw4GwDA&amp;zoom=1&amp;ved=1t:3588,r:8,s:0,i:108&amp;iact=rc&amp;dur=288&amp;page=1&amp;tbnh=187&amp;tbnw=231&amp;start=0&amp;ndsp=24&amp;tx=148&amp;ty=122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Referát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VY_32_INOVACE_35_Referát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Referát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587496"/>
            <a:ext cx="75968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Pokud se chystáte psát delší text, třeba referát, určitě budete potřebovat nadpisy. Na dalším obrazu se pokusíte Vytvořit jednoduchý referát na téma VLAŠTOVKA.</a:t>
            </a:r>
            <a:endParaRPr lang="cs-CZ" sz="2800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29521"/>
            <a:ext cx="4139952" cy="35795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947" y="1052736"/>
            <a:ext cx="3835229" cy="3197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Vytvořte jednoduchý referát o vlaštovce, kde nadpis bude označen stylem. </a:t>
            </a:r>
          </a:p>
          <a:p>
            <a:r>
              <a:rPr lang="cs-CZ" sz="2400" dirty="0" smtClean="0"/>
              <a:t>Hlavní nadpis bude „Vlaštovka“ a bude označena stylem Nadpis1. </a:t>
            </a:r>
          </a:p>
          <a:p>
            <a:r>
              <a:rPr lang="cs-CZ" sz="2400" dirty="0" smtClean="0"/>
              <a:t>Ostatní nadpisy jsou méně důležité, proto budou označeny Nadpisem2. </a:t>
            </a:r>
          </a:p>
          <a:p>
            <a:r>
              <a:rPr lang="cs-CZ" sz="2400" dirty="0" smtClean="0"/>
              <a:t>Referát nebude delší jak A4.</a:t>
            </a:r>
          </a:p>
          <a:p>
            <a:r>
              <a:rPr lang="cs-CZ" sz="2400" dirty="0" smtClean="0"/>
              <a:t>Písmo nebude menší než 22.</a:t>
            </a:r>
          </a:p>
          <a:p>
            <a:r>
              <a:rPr lang="cs-CZ" sz="2400" dirty="0" smtClean="0"/>
              <a:t>Referát bude obsahovat 3 obrázky na téma referátu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Zadání: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2"/>
              </a:rPr>
              <a:t>http://www.google.cz/imgres?um=1&amp;sa=N&amp;hl=cs&amp;biw=1366&amp;bih=653&amp;tbm=isch&amp;tbnid=LrOe1WxmTxeSFM:&amp;imgrefurl=http://www.kunis-chemielabor.de/wordpress/unterricht/schuelervortrag/&amp;docid=01bQfBcXYdh05M&amp;imgurl=http://www.kunis-chemielabor.de/Bilder/referat2.gif&amp;w=475&amp;h=396&amp;ei=DDmRUaTUM4bTtAaAw4GwDA&amp;zoom=1&amp;ved=1t:3588,r:8,s:0,i:108&amp;iact=rc&amp;dur=288&amp;page=1&amp;tbnh=187&amp;tbnw=231&amp;start=0&amp;ndsp=24&amp;tx=148&amp;ty=122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2149</TotalTime>
  <Words>192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Referát</vt:lpstr>
      <vt:lpstr>Zadání: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55</cp:revision>
  <dcterms:created xsi:type="dcterms:W3CDTF">2012-11-22T16:32:26Z</dcterms:created>
  <dcterms:modified xsi:type="dcterms:W3CDTF">2013-06-03T18:59:54Z</dcterms:modified>
</cp:coreProperties>
</file>