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70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hl=cs&amp;biw=1366&amp;bih=653&amp;tbm=isch&amp;tbnid=KmbO2gy1IxvKEM:&amp;imgrefurl=http://www.naturfoto.cz/krokodyl-nilsky-fotografie-1644.html&amp;docid=CQHdxrMPYjsE8M&amp;imgurl=http://www.naturfoto.cz/fotografie/sevcik/krokodyl-nilsky--crocodylus_niloticus.jpg&amp;w=600&amp;h=427&amp;ei=5D2RUZfqMoqmtAaeo4CgDA&amp;zoom=1&amp;ved=1t:3588,r:2,s:0,i:166&amp;iact=rc&amp;dur=2164&amp;page=1&amp;tbnh=184&amp;tbnw=248&amp;start=0&amp;ndsp=15&amp;tx=39&amp;ty=75" TargetMode="External"/><Relationship Id="rId2" Type="http://schemas.openxmlformats.org/officeDocument/2006/relationships/hyperlink" Target="http://www.google.cz/imgres?um=1&amp;hl=cs&amp;biw=1366&amp;bih=653&amp;tbm=isch&amp;tbnid=zqK_wOukpqY9YM:&amp;imgrefurl=http://byznys.lidovky.cz/nigerijske-dopisy-jdou-s-dobou-siri-se-uz-i-po-facebooku-pj1-/firmy-trhy.aspx?c=A110222_173746_firmy-trhy_kik&amp;docid=tu95etzVR6FV4M&amp;imgurl=http://i.lidovky.cz/11/023/lngal/KIK3957c6_obalka.jpg&amp;w=460&amp;h=394&amp;ei=9juRUfSTO4mUtQb424GgDA&amp;zoom=1&amp;ved=1t:3588,r:17,s:0,i:132&amp;iact=rc&amp;dur=1058&amp;page=2&amp;tbnh=180&amp;tbnw=183&amp;start=15&amp;ndsp=20&amp;tx=86&amp;ty=69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google.cz/imgres?um=1&amp;hl=cs&amp;biw=1366&amp;bih=653&amp;tbm=isch&amp;tbnid=DNM2swDlBDc_sM:&amp;imgrefurl=http://blog.lupa.cz/informatik/krasneveci-cz-zase-dalsi-spam/&amp;docid=0Dew1EYA2Cb_xM&amp;imgurl=http://i.iinfo.cz/blg/l/659/spam-logo.gif&amp;w=340&amp;h=310&amp;ei=VkGRUa3jCdDFswaPqYCoDA&amp;zoom=1&amp;ved=1t:3588,r:3,s:0,i:169&amp;iact=rc&amp;dur=253&amp;page=1&amp;tbnh=183&amp;tbnw=204&amp;start=0&amp;ndsp=18&amp;tx=101&amp;ty=86" TargetMode="External"/><Relationship Id="rId4" Type="http://schemas.openxmlformats.org/officeDocument/2006/relationships/hyperlink" Target="http://www.google.cz/imgres?um=1&amp;hl=cs&amp;biw=1366&amp;bih=653&amp;tbm=isch&amp;tbnid=Be5LGvYwunYDsM:&amp;imgrefurl=http://www.hoax.cz/&amp;docid=ZsTIOuT7IiZpIM&amp;imgurl=http://www.hoax.cz/img/logo210x128_hoax.jpg&amp;w=210&amp;h=128&amp;ei=AEGRUfCdEciCtAb96oDADA&amp;zoom=1&amp;ved=1t:3588,r:0,s:0,i:160&amp;iact=rc&amp;dur=1840&amp;page=1&amp;tbnh=102&amp;tbnw=168&amp;start=0&amp;ndsp=18&amp;tx=120&amp;ty=40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Nebezpečí v poště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VY_32_INOVACE_37_Nebezpečí_v_poště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Nebezpečná pošta</a:t>
            </a:r>
            <a:endParaRPr lang="cs-CZ" dirty="0"/>
          </a:p>
        </p:txBody>
      </p:sp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716" y="1628800"/>
            <a:ext cx="2694806" cy="230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7" name="Picture 17" descr="http://www.naturfoto.cz/fotografie/sevcik/krokodyl-nilsky--crocodylus_nilotic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677" y="1457864"/>
            <a:ext cx="3483506" cy="247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455716" y="4797152"/>
            <a:ext cx="6500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E-mail je velmi rychlý a levný způsob posílání informací, proto je snadné jeho zneužití.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Nakažené soubory se nemusejí přenášet pouze z disket nebo CD. Největší nebezpečí číhá na internetu. Nakažené soubory mohou být posílány jako příloha</a:t>
            </a:r>
            <a:br>
              <a:rPr lang="cs-CZ" sz="2400" dirty="0" smtClean="0"/>
            </a:br>
            <a:r>
              <a:rPr lang="cs-CZ" sz="2400" dirty="0" smtClean="0"/>
              <a:t>k e-mailu. Proto neznámé soubory od neznámých adresátů neotvíráme. Snižujeme tím riziko infikace počítače.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Viry v poště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99592" y="3789040"/>
            <a:ext cx="6840760" cy="2592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Každý zná a ví, jak vypadá plná poštovní schránka od různých letáků s reklamou. To samé postihuje i elektronickou schránku. Této nevyžádané poště říkáme SPAM. Spam sám o sobě není nebezpečný. Nebezpečným začíná být v případě, že naše e-mailová schránka je denně bombardována stovkou mailu s reklamou.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620688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Pošta, o kterou nikdo nestojí</a:t>
            </a:r>
            <a:endParaRPr lang="cs-CZ" dirty="0"/>
          </a:p>
        </p:txBody>
      </p:sp>
      <p:pic>
        <p:nvPicPr>
          <p:cNvPr id="19458" name="Picture 2" descr="http://i.iinfo.cz/blg/l/659/spam-logo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3238500" cy="295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2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691680" y="3789040"/>
            <a:ext cx="6336704" cy="23042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Poplašné zprávy – </a:t>
            </a:r>
            <a:r>
              <a:rPr lang="cs-CZ" dirty="0" err="1" smtClean="0"/>
              <a:t>hoax</a:t>
            </a:r>
            <a:r>
              <a:rPr lang="cs-CZ" dirty="0" smtClean="0"/>
              <a:t> – jde o poštu, které uživatele varuje a zároveň prosí, aby ji šířili dále mezi ostatní uživatele. Nezakládá se na pravdě!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836712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Poplach!</a:t>
            </a:r>
            <a:endParaRPr lang="cs-CZ" dirty="0"/>
          </a:p>
        </p:txBody>
      </p:sp>
      <p:pic>
        <p:nvPicPr>
          <p:cNvPr id="18434" name="Picture 2" descr="http://www.hoax.cz/img/logo210x128_hoa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76872"/>
            <a:ext cx="401669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81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55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hl=cs&amp;biw=1366&amp;bih=653&amp;tbm=isch&amp;tbnid=zqK_wOukpqY9YM:&amp;imgrefurl=http://byznys.lidovky.cz/nigerijske-dopisy-jdou-s-dobou-siri-se-uz-i-po-facebooku-pj1-/firmy-trhy.aspx%3Fc%3DA110222_173746_firmy-trhy_kik&amp;docid=tu95etzVR6FV4M&amp;imgurl=http://</a:t>
            </a:r>
            <a:r>
              <a:rPr lang="cs-CZ" dirty="0" smtClean="0">
                <a:hlinkClick r:id="rId2"/>
              </a:rPr>
              <a:t>i.lidovky.cz/11/023/lngal/KIK3957c6_obalka.jpg&amp;w=460&amp;h=394&amp;ei=9juRUfSTO4mUtQb424GgDA&amp;zoom=1&amp;ved=1t:3588,r:17,s:0,i:132&amp;iact=rc&amp;dur=1058&amp;page=2&amp;tbnh=180&amp;tbnw=183&amp;start=15&amp;ndsp=20&amp;tx=86&amp;ty=69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http://www.google.cz/imgres?um=1&amp;hl=cs&amp;biw=1366&amp;bih=653&amp;tbm=isch&amp;tbnid=KmbO2gy1IxvKEM:&amp;imgrefurl=http://www.naturfoto.cz/krokodyl-nilsky-fotografie-1644.html&amp;docid=CQHdxrMPYjsE8M&amp;imgurl=http://www.naturfoto.cz/fotografie/sevcik/krokodyl-nilsky--</a:t>
            </a:r>
            <a:r>
              <a:rPr lang="cs-CZ" dirty="0" smtClean="0">
                <a:hlinkClick r:id="rId3"/>
              </a:rPr>
              <a:t>crocodylus_niloticus.jpg&amp;w=600&amp;h=427&amp;ei=5D2RUZfqMoqmtAaeo4CgDA&amp;zoom=1&amp;ved=1t:3588,r:2,s:0,i:166&amp;iact=rc&amp;dur=2164&amp;page=1&amp;tbnh=184&amp;tbnw=248&amp;start=0&amp;ndsp=15&amp;tx=39&amp;ty=75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http://www.google.cz/imgres?um=1&amp;hl=cs&amp;biw=1366&amp;bih=653&amp;tbm=isch&amp;tbnid=Be5LGvYwunYDsM:&amp;imgrefurl=http://www.hoax.cz/&amp;docid=ZsTIOuT7IiZpIM&amp;imgurl=http://</a:t>
            </a:r>
            <a:r>
              <a:rPr lang="cs-CZ" dirty="0" smtClean="0">
                <a:hlinkClick r:id="rId4"/>
              </a:rPr>
              <a:t>www.hoax.cz/img/logo210x128_hoax.jpg&amp;w=210&amp;h=128&amp;ei=AEGRUfCdEciCtAb96oDADA&amp;zoom=1&amp;ved=1t:3588,r:0,s:0,i:160&amp;iact=rc&amp;dur=1840&amp;page=1&amp;tbnh=102&amp;tbnw=168&amp;start=0&amp;ndsp=18&amp;tx=120&amp;ty=40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google.cz/imgres?um=1&amp;hl=cs&amp;biw=1366&amp;bih=653&amp;tbm=isch&amp;tbnid=DNM2swDlBDc_sM:&amp;imgrefurl=http://blog.lupa.cz/informatik/krasneveci-cz-zase-dalsi-spam/&amp;docid=0Dew1EYA2Cb_xM&amp;imgurl=http://i.iinfo.cz/blg/l/659/spam-logo.gif&amp;w=340&amp;h=310&amp;ei=VkGRUa3jCdDFswaPqYCoDA&amp;zoom=1&amp;ved=1t:3588,r:3,s:0,i:169&amp;iact=rc&amp;dur=253&amp;page=1&amp;tbnh=183&amp;tbnw=204&amp;start=0&amp;ndsp=18&amp;tx=101&amp;ty=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2196</TotalTime>
  <Words>278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     </vt:lpstr>
      <vt:lpstr>Nebezpečná pošta</vt:lpstr>
      <vt:lpstr>Viry v poště</vt:lpstr>
      <vt:lpstr>Pošta, o kterou nikdo nestojí</vt:lpstr>
      <vt:lpstr>Poplach!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59</cp:revision>
  <dcterms:created xsi:type="dcterms:W3CDTF">2012-11-22T16:32:26Z</dcterms:created>
  <dcterms:modified xsi:type="dcterms:W3CDTF">2013-06-03T19:00:42Z</dcterms:modified>
</cp:coreProperties>
</file>