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um=1&amp;hl=cs&amp;biw=1366&amp;bih=653&amp;tbm=isch&amp;tbnid=X4eE64XbF4NINM:&amp;imgrefurl=http://moodle.jazkvary.cz/mod/assignment/view.php?id=404&amp;docid=Lw0gwrkp5_NQFM&amp;itg=1&amp;imgurl=http://moodle.jazkvary.cz/file.php?file=/25/03a.jpg&amp;w=531&amp;h=104&amp;ei=0EORUZiBL8jcswbVjYGoDA&amp;zoom=1&amp;ved=1t:3588,r:34,s:0,i:190&amp;iact=rc&amp;dur=575&amp;page=2&amp;tbnh=56&amp;tbnw=284&amp;start=16&amp;ndsp=21&amp;tx=84&amp;ty=21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Rozvrh </a:t>
            </a:r>
            <a:r>
              <a:rPr lang="cs-CZ" dirty="0" err="1" smtClean="0"/>
              <a:t>excel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VY_32_INOVACE_38_Rozvrh_excel</a:t>
            </a: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19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Rozvrh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55716" y="4797152"/>
            <a:ext cx="65006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povinností každého pilného studenta mít v žákovské knížce úhledný rozvrh hodin na celý školní týden. Proto si vyrobíte každý svůj vlastní rozvrh, který si vytisknete.</a:t>
            </a:r>
            <a:endParaRPr lang="cs-CZ" dirty="0"/>
          </a:p>
        </p:txBody>
      </p:sp>
      <p:pic>
        <p:nvPicPr>
          <p:cNvPr id="5140" name="Picture 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716" y="2708920"/>
            <a:ext cx="6294832" cy="1232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r>
              <a:rPr lang="cs-CZ" sz="2400" dirty="0" smtClean="0"/>
              <a:t>Otevřete si nový snímek v </a:t>
            </a:r>
            <a:r>
              <a:rPr lang="cs-CZ" sz="2400" dirty="0" err="1" smtClean="0"/>
              <a:t>excelu</a:t>
            </a:r>
            <a:endParaRPr lang="cs-CZ" sz="2400" dirty="0"/>
          </a:p>
          <a:p>
            <a:r>
              <a:rPr lang="cs-CZ" sz="2400" dirty="0" smtClean="0"/>
              <a:t>1. řádek bude označovat počet vyučovacích hodin, zarovnejte na střed</a:t>
            </a:r>
          </a:p>
          <a:p>
            <a:r>
              <a:rPr lang="cs-CZ" sz="2400" dirty="0" smtClean="0"/>
              <a:t>Do sloupce vypište jednotlivé dny v týdnu, zarovnejte vlevo</a:t>
            </a:r>
          </a:p>
          <a:p>
            <a:r>
              <a:rPr lang="cs-CZ" sz="2400" dirty="0" smtClean="0"/>
              <a:t>Vypište jednotlivé předměty, které zarovnáte na střed</a:t>
            </a:r>
          </a:p>
          <a:p>
            <a:r>
              <a:rPr lang="cs-CZ" sz="2400" dirty="0" smtClean="0"/>
              <a:t>Celou tabulku označte a upravte na velikost písma 16 (pokud bude písmo příliš velké, upravte tabulku tak, aby vyhovovala velikosti písma)</a:t>
            </a:r>
          </a:p>
          <a:p>
            <a:r>
              <a:rPr lang="cs-CZ" sz="2400" dirty="0" smtClean="0"/>
              <a:t>Ostatní úpravy nechám na vás</a:t>
            </a:r>
          </a:p>
          <a:p>
            <a:r>
              <a:rPr lang="cs-CZ" sz="2400" dirty="0" smtClean="0"/>
              <a:t>Hotový rozvrh uložte jako: </a:t>
            </a:r>
            <a:r>
              <a:rPr lang="cs-CZ" sz="2400" dirty="0" err="1" smtClean="0"/>
              <a:t>rozvrh_prijmeni</a:t>
            </a:r>
            <a:r>
              <a:rPr lang="cs-CZ" sz="2400" dirty="0" smtClean="0"/>
              <a:t> a pošlete mi ho na e-mail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Zadání: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hl=cs&amp;biw=1366&amp;bih=653&amp;tbm=isch&amp;tbnid=X4eE64XbF4NINM:&amp;imgrefurl=http://moodle.jazkvary.cz/mod/assignment/view.php%3Fid%3D404&amp;docid=Lw0gwrkp5_NQFM&amp;itg=1&amp;imgurl=http://moodle.jazkvary.cz/file.php%253Ffile%253D/25/03a.jpg&amp;w=531&amp;h=104&amp;ei=0EORUZiBL8jcswbVjYGoDA&amp;zoom=1&amp;ved=1t:3588,r:34,s:0,i:190&amp;iact=rc&amp;dur=575&amp;page=2&amp;tbnh=56&amp;tbnw=284&amp;start=16&amp;ndsp=21&amp;tx=84&amp;ty=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2199</TotalTime>
  <Words>216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  </vt:lpstr>
      <vt:lpstr>Rozvrh</vt:lpstr>
      <vt:lpstr>Zadání: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60</cp:revision>
  <dcterms:created xsi:type="dcterms:W3CDTF">2012-11-22T16:32:26Z</dcterms:created>
  <dcterms:modified xsi:type="dcterms:W3CDTF">2013-06-03T19:01:44Z</dcterms:modified>
</cp:coreProperties>
</file>