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6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sa=N&amp;hl=cs&amp;biw=1366&amp;bih=653&amp;tbm=isch&amp;tbnid=D7bJQbFyGl9s2M:&amp;imgrefurl=http://www.krist.euweb.cz/page2.html&amp;docid=ui25Kz5X3qXi9M&amp;imgurl=http://www.krist.euweb.cz/images/bit.jpg&amp;w=550&amp;h=306&amp;ei=MUqRUYrWNIaMtAbdzYCwDA&amp;zoom=1&amp;ved=1t:3588,r:7,s:0,i:105&amp;iact=rc&amp;dur=1922&amp;page=1&amp;tbnh=158&amp;tbnw=285&amp;start=0&amp;ndsp=15&amp;tx=212&amp;ty=64" TargetMode="External"/><Relationship Id="rId2" Type="http://schemas.openxmlformats.org/officeDocument/2006/relationships/hyperlink" Target="http://moodle.jazkvary.cz/mod/resource/view.php?id=1721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cs.wikipedia.org/wiki/Bajt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Bit a byte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VY_32_INOVACE_39_Bit_a_byte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Není bit jako byte</a:t>
            </a:r>
            <a:endParaRPr lang="cs-CZ" dirty="0"/>
          </a:p>
        </p:txBody>
      </p:sp>
      <p:pic>
        <p:nvPicPr>
          <p:cNvPr id="1026" name="Picture 2" descr="http://www.krist.euweb.cz/images/b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2502"/>
            <a:ext cx="523875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Veškeré údaje v počítači </a:t>
            </a:r>
            <a:r>
              <a:rPr lang="cs-CZ" sz="2400" dirty="0" smtClean="0"/>
              <a:t>jsou </a:t>
            </a:r>
            <a:r>
              <a:rPr lang="cs-CZ" sz="2400" dirty="0"/>
              <a:t>zapsány v </a:t>
            </a:r>
            <a:r>
              <a:rPr lang="cs-CZ" sz="2400" dirty="0" smtClean="0"/>
              <a:t>základních </a:t>
            </a:r>
            <a:r>
              <a:rPr lang="cs-CZ" sz="2400" dirty="0"/>
              <a:t>jednotkách, v bitech. Bit je jednotka informačního obsahu. Zprostředkovaně se používá k vyjádření velikosti paměti.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Bit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907704" y="1772816"/>
            <a:ext cx="6912768" cy="43232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/>
              <a:t>Bit může nabývat dvou logických hodnot – nula a jedna. Veškeré programy i data jsou zapsány pomocí jedniček a nul. Aby byl zápis pro člověka přehlednější, sdružuje se vždy 8 sousedních bitů do větší jednotky, která se nazývá bajt (byte). 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Protože </a:t>
            </a:r>
            <a:r>
              <a:rPr lang="cs-CZ" sz="2400" dirty="0"/>
              <a:t>bajt je jednotka příliš malá, používáme jeho násobky:</a:t>
            </a:r>
            <a:br>
              <a:rPr lang="cs-CZ" sz="2400" dirty="0"/>
            </a:br>
            <a:r>
              <a:rPr lang="cs-CZ" sz="2400" dirty="0"/>
              <a:t>1 kB (kilobajt) – 1024 bajtů   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 </a:t>
            </a:r>
            <a:r>
              <a:rPr lang="cs-CZ" sz="2400" dirty="0"/>
              <a:t>MB (megabajt) – 1048576 bajtů   </a:t>
            </a:r>
          </a:p>
          <a:p>
            <a:pPr marL="0" indent="0">
              <a:buNone/>
            </a:pPr>
            <a:r>
              <a:rPr lang="cs-CZ" sz="2400" dirty="0" smtClean="0"/>
              <a:t>1 </a:t>
            </a:r>
            <a:r>
              <a:rPr lang="cs-CZ" sz="2400" dirty="0"/>
              <a:t>GB (gigabajt) – 1073741824 bajtů</a:t>
            </a: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692696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Byte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094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moodle.jazkvary.cz/mod/resource/view.php?id=1721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http://www.google.cz/imgres?um=1&amp;sa=N&amp;hl=cs&amp;biw=1366&amp;bih=653&amp;tbm=isch&amp;tbnid=D7bJQbFyGl9s2M:&amp;imgrefurl=http://www.krist.euweb.cz/page2.html&amp;docid=ui25Kz5X3qXi9M&amp;imgurl=http://</a:t>
            </a:r>
            <a:r>
              <a:rPr lang="cs-CZ" dirty="0" smtClean="0">
                <a:hlinkClick r:id="rId3"/>
              </a:rPr>
              <a:t>www.krist.euweb.cz/images/bit.jpg&amp;w=550&amp;h=306&amp;ei=MUqRUYrWNIaMtAbdzYCwDA&amp;zoom=1&amp;ved=1t:3588,r:7,s:0,i:105&amp;iact=rc&amp;dur=1922&amp;page=1&amp;tbnh=158&amp;tbnw=285&amp;start=0&amp;ndsp=15&amp;tx=212&amp;ty=64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cs.wikipedia.org/wiki/Bajt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</a:t>
            </a:r>
            <a:r>
              <a:rPr lang="cs-CZ"/>
              <a:t>roku </a:t>
            </a:r>
            <a:r>
              <a:rPr lang="cs-CZ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2213</TotalTime>
  <Words>192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     </vt:lpstr>
      <vt:lpstr>Není bit jako byte</vt:lpstr>
      <vt:lpstr>Bit</vt:lpstr>
      <vt:lpstr>Byte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62</cp:revision>
  <dcterms:created xsi:type="dcterms:W3CDTF">2012-11-22T16:32:26Z</dcterms:created>
  <dcterms:modified xsi:type="dcterms:W3CDTF">2013-06-03T19:02:05Z</dcterms:modified>
</cp:coreProperties>
</file>