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9" r:id="rId5"/>
    <p:sldId id="266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um=1&amp;sa=N&amp;biw=1366&amp;bih=653&amp;hl=cs&amp;tbm=isch&amp;tbnid=PtB3iZ30xI4RIM:&amp;imgrefurl=http://windows.microsoft.com/cs-cz/windows-vista/the-desktop-overview&amp;docid=Wi0zhWt2Vu9VMM&amp;imgurl=http://res2.windows.microsoft.com/resbox/cs/windows%20vista/main/8f1dbebb-8151-4530-81e1-2f74c724651b_0.png&amp;w=192&amp;h=159&amp;ei=NlGRUcL7BYPkswb0m4GgDA&amp;zoom=1&amp;ved=1t:3588,r:11,s:0,i:117&amp;iact=rc&amp;dur=383&amp;page=1&amp;tbnh=127&amp;tbnw=153&amp;start=0&amp;ndsp=19&amp;tx=22&amp;ty=77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Tvorba zástupců na pracovní ploše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VY_32_INOVACE_40_Tvorba_zástupců_na_pracovní_ploše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Plocha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852936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Plocha je hlavním bodem pro pohodlnou práci na PC s Windows. Velice nám usnadní, když budeme spouštět programy přímo z plochy místo zbytečného hledaní na disku. Proto tvoříme zástupce jednotlivých programů.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Zástupce je spustitelný objekt, tzn. skutečný program „uklizený“ např. na pracovní ploše, který čeká na pohodlné spuštění.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Zástupce</a:t>
            </a:r>
            <a:endParaRPr lang="cs-CZ" sz="4000" dirty="0"/>
          </a:p>
        </p:txBody>
      </p:sp>
      <p:pic>
        <p:nvPicPr>
          <p:cNvPr id="2050" name="Picture 2" descr="http://res2.windows.microsoft.com/resbox/cs/windows%20vista/main/8f1dbebb-8151-4530-81e1-2f74c724651b_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16832"/>
            <a:ext cx="3168352" cy="262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619672" y="2204864"/>
            <a:ext cx="6912768" cy="43232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Zástupce můžeme vytvořit pro jakýkoliv program, ale i objekt, složku, obrázek, dokument…</a:t>
            </a:r>
          </a:p>
          <a:p>
            <a:pPr marL="0" indent="0">
              <a:buNone/>
            </a:pPr>
            <a:r>
              <a:rPr lang="cs-CZ" dirty="0" smtClean="0"/>
              <a:t>Na místě, kde si přejeme vytvořit zástupce (nejlépe na libovolném místě pracovní plochy) klikneme pravým tlačítkem myši a z možnosti Nový vybereme podnabídku Zástupce.</a:t>
            </a:r>
          </a:p>
          <a:p>
            <a:pPr marL="0" indent="0">
              <a:buNone/>
            </a:pPr>
            <a:r>
              <a:rPr lang="cs-CZ" dirty="0" smtClean="0"/>
              <a:t>Pak jednoduše vybereme cestu k programu, ke kterému chceme vytvořit zástupce.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692696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Tvorba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398" y="1358432"/>
            <a:ext cx="3229347" cy="259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094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2"/>
              </a:rPr>
              <a:t>http://www.google.cz/imgres?um=1&amp;sa=N&amp;biw=1366&amp;bih=653&amp;hl=cs&amp;tbm=isch&amp;tbnid=PtB3iZ30xI4RIM:&amp;imgrefurl=http://windows.microsoft.com/cs-cz/windows-vista/the-desktop-overview&amp;docid=Wi0zhWt2Vu9VMM&amp;imgurl=http://res2.windows.microsoft.com/resbox/cs/windows%252520vista/main/8f1dbebb-8151-4530-81e1-2f74c724651b_0.png&amp;w=192&amp;h=159&amp;ei=NlGRUcL7BYPkswb0m4GgDA&amp;zoom=1&amp;ved=1t:3588,r:11,s:0,i:117&amp;iact=rc&amp;dur=383&amp;page=1&amp;tbnh=127&amp;tbnw=153&amp;start=0&amp;ndsp=19&amp;tx=22&amp;ty=77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2237</TotalTime>
  <Words>230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     </vt:lpstr>
      <vt:lpstr>Plocha</vt:lpstr>
      <vt:lpstr>Zástupce</vt:lpstr>
      <vt:lpstr>Tvorba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65</cp:revision>
  <dcterms:created xsi:type="dcterms:W3CDTF">2012-11-22T16:32:26Z</dcterms:created>
  <dcterms:modified xsi:type="dcterms:W3CDTF">2013-06-03T19:02:50Z</dcterms:modified>
</cp:coreProperties>
</file>