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9" r:id="rId5"/>
    <p:sldId id="266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um=1&amp;sa=N&amp;hl=cs&amp;biw=1366&amp;bih=653&amp;tbm=isch&amp;tbnid=tdmf9pNcCJOw4M:&amp;imgrefurl=http://www.tapetynaplochu.org/tapeta-na-plochu-1024x768/3815/pestrobarevne-velikonoce&amp;docid=DOzDWXsbfp_LMM&amp;imgurl=http://www.tapetynaplochu.org/tapety/tapetynaplochu-org-1024x768-19032012174830.jpg&amp;w=1024&amp;h=768&amp;ei=wFeRUZewFYOmtAbKt4HYDA&amp;zoom=1&amp;ved=1t:3588,r:80,s:0,i:412&amp;iact=rc&amp;dur=16&amp;page=5&amp;tbnh=176&amp;tbnw=247&amp;start=75&amp;ndsp=20&amp;tx=122&amp;ty=68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Pozadí pracovní plochy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VY_32_INOVACE_41_Pozadí_pracovní_plochy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Plocha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852936"/>
            <a:ext cx="5760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Pokud pracujeme s operačním systémem Windows, nutně musíme pracovat i s plochou obrazovky. Je jen na vás si ji udělat uživatelsky přívětivou (např. zástupce na </a:t>
            </a:r>
            <a:r>
              <a:rPr lang="cs-CZ" dirty="0" err="1" smtClean="0"/>
              <a:t>pr</a:t>
            </a:r>
            <a:r>
              <a:rPr lang="cs-CZ" dirty="0" smtClean="0"/>
              <a:t>. ploše), ale i </a:t>
            </a:r>
            <a:r>
              <a:rPr lang="cs-CZ" dirty="0" err="1" smtClean="0"/>
              <a:t>designově</a:t>
            </a:r>
            <a:r>
              <a:rPr lang="cs-CZ" dirty="0" smtClean="0"/>
              <a:t> hezkou.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Je čistě na vás, jaký si zvolíte obrázek pracovní plochy (domácí mazlíček, člen rodiny, oblíbený zpěvák). Buď můžete mít jeden stálý obraz nebo několik obrazů, které se budou prolínat.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Změna pozadí plochy</a:t>
            </a:r>
            <a:endParaRPr lang="cs-CZ" sz="4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772816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907704" y="1772816"/>
            <a:ext cx="6912768" cy="43232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Obraz pracovní plochy změníme tak, že klikneme pravým tlačítkem myši a vybereme možnost Přizpůsobit, v novém okně vybereme Pozadí plochy, kde si najdeme cestu k oblíbené fotografii nebo obrázku.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692696"/>
            <a:ext cx="638353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Jak na to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96752"/>
            <a:ext cx="4449996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0949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Vlastní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sa=N&amp;hl=cs&amp;biw=1366&amp;bih=653&amp;tbm=isch&amp;tbnid=tdmf9pNcCJOw4M:&amp;imgrefurl=http://www.tapetynaplochu.org/tapeta-na-plochu-1024x768/3815/pestrobarevne-velikonoce&amp;docid=DOzDWXsbfp_LMM&amp;imgurl=http://www.tapetynaplochu.org/tapety/tapetynaplochu-org-1024x768-19032012174830.jpg&amp;w=1024&amp;h=768&amp;ei=wFeRUZewFYOmtAbKt4HYDA&amp;zoom=1&amp;ved=1t:3588,r:80,s:0,i:412&amp;iact=rc&amp;dur=16&amp;page=5&amp;tbnh=176&amp;tbnw=247&amp;start=75&amp;ndsp=20&amp;tx=122&amp;ty=68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</a:t>
            </a:r>
            <a:r>
              <a:rPr lang="cs-CZ" dirty="0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2264</TotalTime>
  <Words>222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     </vt:lpstr>
      <vt:lpstr>Plocha</vt:lpstr>
      <vt:lpstr>Změna pozadí plochy</vt:lpstr>
      <vt:lpstr>Jak na to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67</cp:revision>
  <dcterms:created xsi:type="dcterms:W3CDTF">2012-11-22T16:32:26Z</dcterms:created>
  <dcterms:modified xsi:type="dcterms:W3CDTF">2013-06-03T19:03:02Z</dcterms:modified>
</cp:coreProperties>
</file>